
<file path=[Content_Types].xml><?xml version="1.0" encoding="utf-8"?>
<Types xmlns="http://schemas.openxmlformats.org/package/2006/content-types">
  <Default Extension="jpeg" ContentType="image/jpeg"/>
  <Default Extension="xlsx" ContentType="application/vnd.openxmlformats-officedocument.spreadsheetml.sheet"/>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8" r:id="rId3"/>
    <p:sldId id="289" r:id="rId5"/>
    <p:sldId id="257" r:id="rId6"/>
    <p:sldId id="260" r:id="rId7"/>
    <p:sldId id="274" r:id="rId8"/>
    <p:sldId id="267" r:id="rId9"/>
    <p:sldId id="268" r:id="rId10"/>
    <p:sldId id="275" r:id="rId11"/>
    <p:sldId id="273" r:id="rId12"/>
    <p:sldId id="269" r:id="rId13"/>
    <p:sldId id="276" r:id="rId14"/>
    <p:sldId id="272" r:id="rId15"/>
    <p:sldId id="279" r:id="rId16"/>
    <p:sldId id="278" r:id="rId17"/>
    <p:sldId id="280" r:id="rId18"/>
    <p:sldId id="281" r:id="rId19"/>
    <p:sldId id="282" r:id="rId20"/>
    <p:sldId id="270" r:id="rId21"/>
    <p:sldId id="283" r:id="rId22"/>
    <p:sldId id="284" r:id="rId23"/>
    <p:sldId id="271" r:id="rId24"/>
    <p:sldId id="285" r:id="rId25"/>
    <p:sldId id="286" r:id="rId26"/>
    <p:sldId id="290"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69B"/>
    <a:srgbClr val="CDD6DD"/>
    <a:srgbClr val="BBBEBF"/>
    <a:srgbClr val="7BA2B3"/>
    <a:srgbClr val="F5F7F9"/>
    <a:srgbClr val="EBF0F3"/>
    <a:srgbClr val="2C3460"/>
    <a:srgbClr val="A5A1BA"/>
    <a:srgbClr val="495287"/>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94662" autoAdjust="0"/>
  </p:normalViewPr>
  <p:slideViewPr>
    <p:cSldViewPr snapToGrid="0">
      <p:cViewPr varScale="1">
        <p:scale>
          <a:sx n="57" d="100"/>
          <a:sy n="57" d="100"/>
        </p:scale>
        <p:origin x="-90" y="-1452"/>
      </p:cViewPr>
      <p:guideLst>
        <p:guide orient="horz" pos="2160"/>
        <p:guide pos="377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38.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19050" cap="rnd" cmpd="sng" algn="ctr">
              <a:solidFill>
                <a:schemeClr val="tx1">
                  <a:lumMod val="65000"/>
                  <a:lumOff val="35000"/>
                </a:schemeClr>
              </a:solidFill>
              <a:prstDash val="solid"/>
              <a:round/>
            </a:ln>
          </c:spPr>
          <c:marker>
            <c:spPr>
              <a:solidFill>
                <a:schemeClr val="tx1">
                  <a:lumMod val="65000"/>
                  <a:lumOff val="35000"/>
                </a:schemeClr>
              </a:solidFill>
              <a:ln w="6350" cap="flat" cmpd="sng" algn="ctr">
                <a:solidFill>
                  <a:schemeClr val="tx1">
                    <a:lumMod val="65000"/>
                    <a:lumOff val="35000"/>
                  </a:schemeClr>
                </a:solidFill>
                <a:prstDash val="solid"/>
                <a:round/>
              </a:ln>
            </c:spPr>
          </c:marker>
          <c:dLbls>
            <c:delete val="1"/>
          </c:dLbls>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ser>
        <c:ser>
          <c:idx val="1"/>
          <c:order val="1"/>
          <c:tx>
            <c:strRef>
              <c:f>Sheet1!$C$1</c:f>
              <c:strCache>
                <c:ptCount val="1"/>
                <c:pt idx="0">
                  <c:v>Series 2</c:v>
                </c:pt>
              </c:strCache>
            </c:strRef>
          </c:tx>
          <c:spPr>
            <a:ln w="19050" cap="rnd" cmpd="sng" algn="ctr">
              <a:solidFill>
                <a:srgbClr val="59869B"/>
              </a:solidFill>
              <a:prstDash val="solid"/>
              <a:round/>
            </a:ln>
          </c:spPr>
          <c:marker>
            <c:spPr>
              <a:solidFill>
                <a:srgbClr val="2C3460"/>
              </a:solidFill>
              <a:ln w="6350" cap="flat" cmpd="sng" algn="ctr">
                <a:solidFill>
                  <a:srgbClr val="59869B"/>
                </a:solidFill>
                <a:prstDash val="solid"/>
                <a:round/>
              </a:ln>
            </c:spPr>
          </c:marker>
          <c:dLbls>
            <c:delete val="1"/>
          </c:dLbls>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c:v>
                </c:pt>
                <c:pt idx="2">
                  <c:v>1.8</c:v>
                </c:pt>
                <c:pt idx="3">
                  <c:v>2.8</c:v>
                </c:pt>
              </c:numCache>
            </c:numRef>
          </c:yVal>
          <c:smooth val="1"/>
        </c:ser>
        <c:ser>
          <c:idx val="2"/>
          <c:order val="2"/>
          <c:tx>
            <c:strRef>
              <c:f>Sheet1!$D$1</c:f>
              <c:strCache>
                <c:ptCount val="1"/>
                <c:pt idx="0">
                  <c:v>Series 3</c:v>
                </c:pt>
              </c:strCache>
            </c:strRef>
          </c:tx>
          <c:dLbls>
            <c:delete val="1"/>
          </c:dLbls>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0</c:v>
                </c:pt>
              </c:numCache>
            </c:numRef>
          </c:yVal>
          <c:smooth val="1"/>
        </c:ser>
        <c:dLbls>
          <c:showLegendKey val="0"/>
          <c:showVal val="0"/>
          <c:showCatName val="0"/>
          <c:showSerName val="0"/>
          <c:showPercent val="0"/>
          <c:showBubbleSize val="0"/>
        </c:dLbls>
        <c:axId val="676306944"/>
        <c:axId val="676308480"/>
      </c:scatterChart>
      <c:valAx>
        <c:axId val="676306944"/>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bg1">
                    <a:lumMod val="65000"/>
                  </a:schemeClr>
                </a:solidFill>
                <a:latin typeface="+mn-lt"/>
                <a:ea typeface="+mn-ea"/>
                <a:cs typeface="+mn-ea"/>
                <a:sym typeface="+mn-lt"/>
              </a:defRPr>
            </a:pPr>
          </a:p>
        </c:txPr>
        <c:crossAx val="676308480"/>
        <c:crosses val="autoZero"/>
        <c:crossBetween val="midCat"/>
      </c:valAx>
      <c:valAx>
        <c:axId val="676308480"/>
        <c:scaling>
          <c:orientation val="minMax"/>
          <c:max val="5"/>
        </c:scaling>
        <c:delete val="0"/>
        <c:axPos val="l"/>
        <c:majorGridlines>
          <c:spPr>
            <a:ln w="6350" cap="flat" cmpd="sng" algn="ctr">
              <a:solidFill>
                <a:schemeClr val="bg1">
                  <a:lumMod val="75000"/>
                  <a:alpha val="30000"/>
                </a:schemeClr>
              </a:solidFill>
              <a:prstDash val="lgDash"/>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bg1">
                    <a:lumMod val="65000"/>
                  </a:schemeClr>
                </a:solidFill>
                <a:latin typeface="+mn-lt"/>
                <a:ea typeface="+mn-ea"/>
                <a:cs typeface="+mn-ea"/>
                <a:sym typeface="+mn-lt"/>
              </a:defRPr>
            </a:pPr>
          </a:p>
        </c:txPr>
        <c:crossAx val="676306944"/>
        <c:crosses val="autoZero"/>
        <c:crossBetween val="midCat"/>
      </c:valAx>
    </c:plotArea>
    <c:legend>
      <c:legendPos val="r"/>
      <c:layout>
        <c:manualLayout>
          <c:xMode val="edge"/>
          <c:yMode val="edge"/>
          <c:x val="0.904200153308968"/>
          <c:y val="0.124734979663342"/>
          <c:w val="0.0787201989620184"/>
          <c:h val="0.256129679868021"/>
        </c:manualLayout>
      </c:layout>
      <c:overlay val="0"/>
      <c:spPr>
        <a:noFill/>
      </c:spPr>
      <c:txPr>
        <a:bodyPr rot="0" spcFirstLastPara="0" vertOverflow="ellipsis" vert="horz" wrap="square" anchor="ctr" anchorCtr="1"/>
        <a:lstStyle/>
        <a:p>
          <a:pPr>
            <a:defRPr lang="zh-CN" sz="800" b="0" i="0" u="none" strike="noStrike" kern="1200" baseline="0">
              <a:solidFill>
                <a:schemeClr val="bg1">
                  <a:lumMod val="65000"/>
                </a:schemeClr>
              </a:solidFill>
              <a:latin typeface="+mn-lt"/>
              <a:ea typeface="+mn-ea"/>
              <a:cs typeface="+mn-ea"/>
              <a:sym typeface="+mn-lt"/>
            </a:defRPr>
          </a:pPr>
        </a:p>
      </c:txPr>
    </c:legend>
    <c:plotVisOnly val="1"/>
    <c:dispBlanksAs val="zero"/>
    <c:showDLblsOverMax val="0"/>
  </c:chart>
  <c:txPr>
    <a:bodyPr/>
    <a:lstStyle/>
    <a:p>
      <a:pPr>
        <a:defRPr lang="zh-CN" sz="800">
          <a:solidFill>
            <a:schemeClr val="bg1">
              <a:lumMod val="65000"/>
            </a:schemeClr>
          </a:solidFill>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bg1">
                <a:lumMod val="65000"/>
                <a:alpha val="70000"/>
              </a:schemeClr>
            </a:solidFill>
          </c:spPr>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59869B"/>
            </a:solidFill>
          </c:spPr>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tx1">
                <a:lumMod val="65000"/>
                <a:lumOff val="35000"/>
                <a:alpha val="70000"/>
              </a:schemeClr>
            </a:solidFill>
            <a:scene3d>
              <a:camera prst="orthographicFront"/>
              <a:lightRig rig="threePt" dir="t"/>
            </a:scene3d>
          </c:spPr>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0</c:v>
                </c:pt>
              </c:numCache>
            </c:numRef>
          </c:val>
        </c:ser>
        <c:dLbls>
          <c:showLegendKey val="0"/>
          <c:showVal val="0"/>
          <c:showCatName val="0"/>
          <c:showSerName val="0"/>
          <c:showPercent val="0"/>
          <c:showBubbleSize val="0"/>
        </c:dLbls>
        <c:axId val="680106240"/>
        <c:axId val="680108032"/>
      </c:areaChart>
      <c:catAx>
        <c:axId val="6801062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bg1">
                    <a:lumMod val="65000"/>
                  </a:schemeClr>
                </a:solidFill>
                <a:latin typeface="+mn-lt"/>
                <a:ea typeface="+mn-ea"/>
                <a:cs typeface="+mn-ea"/>
                <a:sym typeface="+mn-lt"/>
              </a:defRPr>
            </a:pPr>
          </a:p>
        </c:txPr>
        <c:crossAx val="680108032"/>
        <c:crosses val="autoZero"/>
        <c:auto val="1"/>
        <c:lblAlgn val="ctr"/>
        <c:lblOffset val="100"/>
        <c:noMultiLvlLbl val="0"/>
      </c:catAx>
      <c:valAx>
        <c:axId val="680108032"/>
        <c:scaling>
          <c:orientation val="minMax"/>
          <c:max val="5"/>
        </c:scaling>
        <c:delete val="0"/>
        <c:axPos val="l"/>
        <c:majorGridlines>
          <c:spPr>
            <a:ln w="6350" cap="flat" cmpd="sng" algn="ctr">
              <a:solidFill>
                <a:schemeClr val="bg1">
                  <a:lumMod val="75000"/>
                  <a:alpha val="30000"/>
                </a:schemeClr>
              </a:solidFill>
              <a:prstDash val="lgDash"/>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bg1">
                    <a:lumMod val="65000"/>
                  </a:schemeClr>
                </a:solidFill>
                <a:latin typeface="+mn-lt"/>
                <a:ea typeface="+mn-ea"/>
                <a:cs typeface="+mn-ea"/>
                <a:sym typeface="+mn-lt"/>
              </a:defRPr>
            </a:pPr>
          </a:p>
        </c:txPr>
        <c:crossAx val="680106240"/>
        <c:crosses val="autoZero"/>
        <c:crossBetween val="midCat"/>
      </c:valAx>
    </c:plotArea>
    <c:legend>
      <c:legendPos val="r"/>
      <c:layout>
        <c:manualLayout>
          <c:xMode val="edge"/>
          <c:yMode val="edge"/>
          <c:x val="0.904200153308968"/>
          <c:y val="0.124734979663342"/>
          <c:w val="0.0898831067699919"/>
          <c:h val="0.291969431243014"/>
        </c:manualLayout>
      </c:layout>
      <c:overlay val="0"/>
      <c:spPr>
        <a:noFill/>
      </c:spPr>
      <c:txPr>
        <a:bodyPr rot="0" spcFirstLastPara="0" vertOverflow="ellipsis" vert="horz" wrap="square" anchor="ctr" anchorCtr="1"/>
        <a:lstStyle/>
        <a:p>
          <a:pPr>
            <a:defRPr lang="zh-CN" sz="800" b="0" i="0" u="none" strike="noStrike" kern="1200" baseline="0">
              <a:solidFill>
                <a:schemeClr val="bg1">
                  <a:lumMod val="65000"/>
                </a:schemeClr>
              </a:solidFill>
              <a:latin typeface="+mn-lt"/>
              <a:ea typeface="+mn-ea"/>
              <a:cs typeface="+mn-ea"/>
              <a:sym typeface="+mn-lt"/>
            </a:defRPr>
          </a:pPr>
        </a:p>
      </c:txPr>
    </c:legend>
    <c:plotVisOnly val="1"/>
    <c:dispBlanksAs val="zero"/>
    <c:showDLblsOverMax val="0"/>
  </c:chart>
  <c:txPr>
    <a:bodyPr/>
    <a:lstStyle/>
    <a:p>
      <a:pPr>
        <a:defRPr lang="zh-CN" sz="800">
          <a:solidFill>
            <a:schemeClr val="bg1">
              <a:lumMod val="65000"/>
            </a:schemeClr>
          </a:solidFill>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829807491389"/>
          <c:y val="0.0985513880732522"/>
          <c:w val="0.632594645011695"/>
          <c:h val="0.740718862538856"/>
        </c:manualLayout>
      </c:layout>
      <c:doughnutChart>
        <c:varyColors val="1"/>
        <c:ser>
          <c:idx val="0"/>
          <c:order val="0"/>
          <c:tx>
            <c:strRef>
              <c:f>Sheet1!$B$1</c:f>
              <c:strCache>
                <c:ptCount val="1"/>
                <c:pt idx="0">
                  <c:v>Sales</c:v>
                </c:pt>
              </c:strCache>
            </c:strRef>
          </c:tx>
          <c:spPr>
            <a:ln>
              <a:noFill/>
            </a:ln>
          </c:spPr>
          <c:explosion val="0"/>
          <c:dPt>
            <c:idx val="0"/>
            <c:bubble3D val="0"/>
            <c:spPr>
              <a:solidFill>
                <a:srgbClr val="59869B"/>
              </a:solidFill>
              <a:ln w="19050">
                <a:noFill/>
              </a:ln>
              <a:effectLst/>
            </c:spPr>
          </c:dPt>
          <c:dPt>
            <c:idx val="1"/>
            <c:bubble3D val="0"/>
            <c:spPr>
              <a:solidFill>
                <a:srgbClr val="CDD6DD"/>
              </a:solidFill>
              <a:ln w="19050">
                <a:noFill/>
              </a:ln>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Sheet1!$A$2:$A$3</c:f>
              <c:strCache>
                <c:ptCount val="2"/>
                <c:pt idx="0">
                  <c:v>Returing Customers</c:v>
                </c:pt>
                <c:pt idx="1">
                  <c:v>New Customers</c:v>
                </c:pt>
              </c:strCache>
            </c:strRef>
          </c:cat>
          <c:val>
            <c:numRef>
              <c:f>Sheet1!$B$2:$B$3</c:f>
              <c:numCache>
                <c:formatCode>0%</c:formatCode>
                <c:ptCount val="2"/>
                <c:pt idx="0">
                  <c:v>0.76</c:v>
                </c:pt>
                <c:pt idx="1">
                  <c:v>0.34</c:v>
                </c:pt>
              </c:numCache>
            </c:numRef>
          </c:val>
        </c:ser>
        <c:dLbls>
          <c:showLegendKey val="0"/>
          <c:showVal val="0"/>
          <c:showCatName val="0"/>
          <c:showSerName val="0"/>
          <c:showPercent val="0"/>
          <c:showBubbleSize val="0"/>
          <c:showLeaderLines val="1"/>
        </c:dLbls>
        <c:firstSliceAng val="0"/>
        <c:holeSize val="61"/>
      </c:doughnut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legend>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Column6</c:v>
                </c:pt>
              </c:strCache>
            </c:strRef>
          </c:tx>
          <c:spPr>
            <a:solidFill>
              <a:srgbClr val="59869B"/>
            </a:solidFill>
            <a:ln>
              <a:noFill/>
            </a:ln>
            <a:effectLst/>
          </c:spPr>
          <c:invertIfNegative val="0"/>
          <c:dPt>
            <c:idx val="1"/>
            <c:invertIfNegative val="0"/>
            <c:bubble3D val="0"/>
          </c:dPt>
          <c:dPt>
            <c:idx val="2"/>
            <c:invertIfNegative val="0"/>
            <c:bubble3D val="0"/>
          </c:dPt>
          <c:dPt>
            <c:idx val="3"/>
            <c:invertIfNegative val="0"/>
            <c:bubble3D val="0"/>
          </c:dPt>
          <c:dPt>
            <c:idx val="4"/>
            <c:invertIfNegative val="0"/>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2">
                          <a:lumMod val="35000"/>
                          <a:lumOff val="65000"/>
                        </a:schemeClr>
                      </a:solidFill>
                      <a:prstDash val="solid"/>
                      <a:round/>
                    </a:ln>
                    <a:effectLst/>
                  </c:spPr>
                </c15:leaderLines>
              </c:ext>
            </c:extLst>
          </c:dLbls>
          <c:cat>
            <c:strRef>
              <c:f>Sheet1!$A$2:$A$6</c:f>
              <c:strCache>
                <c:ptCount val="5"/>
                <c:pt idx="0">
                  <c:v>Google</c:v>
                </c:pt>
                <c:pt idx="1">
                  <c:v>Direct</c:v>
                </c:pt>
                <c:pt idx="2">
                  <c:v>Search Engine</c:v>
                </c:pt>
                <c:pt idx="3">
                  <c:v>Affiliate </c:v>
                </c:pt>
                <c:pt idx="4">
                  <c:v>Other</c:v>
                </c:pt>
              </c:strCache>
            </c:strRef>
          </c:cat>
          <c:val>
            <c:numRef>
              <c:f>Sheet1!$B$2:$B$6</c:f>
              <c:numCache>
                <c:formatCode>0%</c:formatCode>
                <c:ptCount val="5"/>
                <c:pt idx="0">
                  <c:v>0.08</c:v>
                </c:pt>
                <c:pt idx="1">
                  <c:v>0.12</c:v>
                </c:pt>
                <c:pt idx="2">
                  <c:v>0.18</c:v>
                </c:pt>
                <c:pt idx="3">
                  <c:v>0.32</c:v>
                </c:pt>
                <c:pt idx="4">
                  <c:v>0.4</c:v>
                </c:pt>
              </c:numCache>
            </c:numRef>
          </c:val>
        </c:ser>
        <c:dLbls>
          <c:showLegendKey val="0"/>
          <c:showVal val="0"/>
          <c:showCatName val="0"/>
          <c:showSerName val="0"/>
          <c:showPercent val="0"/>
          <c:showBubbleSize val="0"/>
        </c:dLbls>
        <c:gapWidth val="100"/>
        <c:overlap val="-24"/>
        <c:axId val="683526016"/>
        <c:axId val="683527552"/>
      </c:barChart>
      <c:catAx>
        <c:axId val="68352601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83527552"/>
        <c:crosses val="autoZero"/>
        <c:auto val="1"/>
        <c:lblAlgn val="ctr"/>
        <c:lblOffset val="100"/>
        <c:noMultiLvlLbl val="0"/>
      </c:catAx>
      <c:valAx>
        <c:axId val="683527552"/>
        <c:scaling>
          <c:orientation val="minMax"/>
          <c:max val="0.5"/>
          <c:min val="0"/>
        </c:scaling>
        <c:delete val="0"/>
        <c:axPos val="l"/>
        <c:majorGridlines>
          <c:spPr>
            <a:ln w="9525" cap="flat" cmpd="sng" algn="ctr">
              <a:solidFill>
                <a:schemeClr val="tx2">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83526016"/>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25BB2-08EC-4F81-AE47-4D9F7C9134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4411-6D0A-49A7-81D8-9A845F50F6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AF17C20B-8176-4F49-91CA-D39F02501777}" type="slidenum">
              <a:rPr lang="zh-CN" altLang="en-US" smtClean="0">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9E1B10EF-6EA4-4269-B1DC-FAEDA31FC8FF}" type="slidenum">
              <a:rPr lang="bg-BG" smtClean="0"/>
            </a:fld>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DD7357-4FAE-4949-9E96-59E63CE7B1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AF17C20B-8176-4F49-91CA-D39F02501777}" type="slidenum">
              <a:rPr lang="zh-CN" altLang="en-US" smtClean="0">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AF17C20B-8176-4F49-91CA-D39F02501777}" type="slidenum">
              <a:rPr lang="zh-CN" altLang="en-US" smtClean="0">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AF17C20B-8176-4F49-91CA-D39F02501777}" type="slidenum">
              <a:rPr lang="zh-CN" altLang="en-US" smtClean="0">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C1C83-8DD6-9846-8834-18F9F949CB4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US"/>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endParaRPr lang="en-US" dirty="0"/>
          </a:p>
          <a:p>
            <a:pPr lvl="2"/>
            <a:r>
              <a:rPr lang="en-US" dirty="0"/>
              <a:t>Third level</a:t>
            </a:r>
            <a:endParaRPr lang="en-US" dirty="0"/>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endParaRPr lang="en-US" dirty="0"/>
          </a:p>
          <a:p>
            <a:pPr lvl="2"/>
            <a:r>
              <a:rPr lang="en-US" dirty="0"/>
              <a:t>Third level</a:t>
            </a:r>
            <a:endParaRPr lang="en-US" dirty="0"/>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endParaRPr lang="en-US" dirty="0"/>
          </a:p>
          <a:p>
            <a:pPr lvl="2"/>
            <a:r>
              <a:rPr lang="en-US" dirty="0"/>
              <a:t>Third level</a:t>
            </a:r>
            <a:endParaRPr lang="en-US" dirty="0"/>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endParaRPr lang="en-US" dirty="0"/>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endParaRPr lang="en-US" dirty="0"/>
          </a:p>
          <a:p>
            <a:pPr lvl="2"/>
            <a:r>
              <a:rPr lang="en-US" dirty="0"/>
              <a:t>Third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Picture Placeholder 2"/>
          <p:cNvSpPr>
            <a:spLocks noGrp="1"/>
          </p:cNvSpPr>
          <p:nvPr>
            <p:ph type="pic" sz="quarter" idx="10" hasCustomPrompt="1"/>
          </p:nvPr>
        </p:nvSpPr>
        <p:spPr>
          <a:xfrm>
            <a:off x="0" y="0"/>
            <a:ext cx="3080083" cy="6858000"/>
          </a:xfrm>
          <a:prstGeom prst="rect">
            <a:avLst/>
          </a:prstGeom>
          <a:pattFill prst="lgCheck">
            <a:fgClr>
              <a:schemeClr val="bg2">
                <a:lumMod val="90000"/>
              </a:schemeClr>
            </a:fgClr>
            <a:bgClr>
              <a:schemeClr val="bg1"/>
            </a:bgClr>
          </a:pattFill>
        </p:spPr>
        <p:txBody>
          <a:bodyPr anchor="ctr"/>
          <a:lstStyle>
            <a:lvl1pPr marL="0" indent="0" algn="ctr">
              <a:buNone/>
              <a:defRPr sz="1600" b="1" i="0" baseline="0">
                <a:latin typeface="Source Sans Pro" charset="0"/>
                <a:ea typeface="Source Sans Pro" charset="0"/>
                <a:cs typeface="Source Sans Pro" charset="0"/>
              </a:defRPr>
            </a:lvl1pPr>
          </a:lstStyle>
          <a:p>
            <a:r>
              <a:rPr lang="en-US" dirty="0"/>
              <a:t>Drag &amp; Drop picture</a:t>
            </a:r>
            <a:endParaRPr lang="en-US" dirty="0"/>
          </a:p>
        </p:txBody>
      </p:sp>
      <p:sp>
        <p:nvSpPr>
          <p:cNvPr id="14" name="Title 13"/>
          <p:cNvSpPr>
            <a:spLocks noGrp="1"/>
          </p:cNvSpPr>
          <p:nvPr>
            <p:ph type="title"/>
          </p:nvPr>
        </p:nvSpPr>
        <p:spPr>
          <a:xfrm>
            <a:off x="577959" y="3523961"/>
            <a:ext cx="2556163" cy="2170257"/>
          </a:xfrm>
          <a:prstGeom prst="rect">
            <a:avLst/>
          </a:prstGeom>
        </p:spPr>
        <p:txBody>
          <a:bodyPr/>
          <a:lstStyle>
            <a:lvl1pPr>
              <a:lnSpc>
                <a:spcPct val="75000"/>
              </a:lnSpc>
              <a:defRPr sz="4800" b="1" i="0">
                <a:solidFill>
                  <a:srgbClr val="FFFFFF"/>
                </a:solidFill>
                <a:latin typeface="Bebas Neue" charset="0"/>
                <a:ea typeface="Bebas Neue" charset="0"/>
                <a:cs typeface="Bebas Neue" charset="0"/>
              </a:defRPr>
            </a:lvl1pPr>
          </a:lstStyle>
          <a:p>
            <a:r>
              <a:rPr lang="en-US" dirty="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_Layou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0" y="317688"/>
            <a:ext cx="12191285" cy="863205"/>
          </a:xfrm>
        </p:spPr>
        <p:txBody>
          <a:bodyPr>
            <a:noAutofit/>
          </a:bodyPr>
          <a:lstStyle>
            <a:lvl1pPr marL="0" indent="0" algn="ctr">
              <a:buNone/>
              <a:defRPr sz="5280" b="0">
                <a:solidFill>
                  <a:schemeClr val="accent3"/>
                </a:solidFill>
                <a:latin typeface="+mj-lt"/>
                <a:ea typeface="Open Sans Condensed Light" panose="020B0306030504020204" pitchFamily="34" charset="0"/>
                <a:cs typeface="Open Sans Condensed Light" panose="020B0306030504020204" pitchFamily="34" charset="0"/>
              </a:defRPr>
            </a:lvl1pPr>
            <a:lvl2pPr marL="548640" indent="0" algn="ctr">
              <a:buNone/>
              <a:defRPr>
                <a:solidFill>
                  <a:schemeClr val="tx2"/>
                </a:solidFill>
                <a:latin typeface="+mj-lt"/>
              </a:defRPr>
            </a:lvl2pPr>
            <a:lvl3pPr marL="1097280" indent="0" algn="ctr">
              <a:buNone/>
              <a:defRPr>
                <a:solidFill>
                  <a:schemeClr val="tx2"/>
                </a:solidFill>
                <a:latin typeface="+mj-lt"/>
              </a:defRPr>
            </a:lvl3pPr>
            <a:lvl4pPr marL="1645920" indent="0" algn="ctr">
              <a:buNone/>
              <a:defRPr>
                <a:solidFill>
                  <a:schemeClr val="tx2"/>
                </a:solidFill>
                <a:latin typeface="+mj-lt"/>
              </a:defRPr>
            </a:lvl4pPr>
            <a:lvl5pPr marL="2194560" indent="0" algn="ctr">
              <a:buNone/>
              <a:defRPr>
                <a:solidFill>
                  <a:schemeClr val="tx2"/>
                </a:solidFill>
                <a:latin typeface="+mj-lt"/>
              </a:defRPr>
            </a:lvl5pPr>
          </a:lstStyle>
          <a:p>
            <a:pPr lvl="0"/>
            <a:r>
              <a:rPr lang="en-US"/>
              <a:t>Click To Edit Text</a:t>
            </a:r>
            <a:endParaRPr lang="en-US"/>
          </a:p>
        </p:txBody>
      </p:sp>
      <p:sp>
        <p:nvSpPr>
          <p:cNvPr id="10" name="Text Placeholder 9"/>
          <p:cNvSpPr>
            <a:spLocks noGrp="1"/>
          </p:cNvSpPr>
          <p:nvPr>
            <p:ph type="body" sz="quarter" idx="11"/>
          </p:nvPr>
        </p:nvSpPr>
        <p:spPr>
          <a:xfrm>
            <a:off x="-714" y="1006459"/>
            <a:ext cx="12191999" cy="346806"/>
          </a:xfrm>
        </p:spPr>
        <p:txBody>
          <a:bodyPr>
            <a:noAutofit/>
          </a:bodyPr>
          <a:lstStyle>
            <a:lvl1pPr marL="0" indent="0" algn="ctr">
              <a:buNone/>
              <a:defRPr sz="1680">
                <a:solidFill>
                  <a:schemeClr val="tx2"/>
                </a:solidFill>
                <a:latin typeface="+mn-lt"/>
                <a:ea typeface="Open Sans Condensed Light" panose="020B0306030504020204" pitchFamily="34" charset="0"/>
                <a:cs typeface="Open Sans Condensed Light" panose="020B0306030504020204" pitchFamily="34" charset="0"/>
              </a:defRPr>
            </a:lvl1pPr>
            <a:lvl2pPr marL="548640" indent="0">
              <a:buNone/>
              <a:defRPr>
                <a:solidFill>
                  <a:schemeClr val="accent1"/>
                </a:solidFill>
              </a:defRPr>
            </a:lvl2pPr>
            <a:lvl3pPr marL="1097280" indent="0">
              <a:buNone/>
              <a:defRPr>
                <a:solidFill>
                  <a:schemeClr val="accent1"/>
                </a:solidFill>
              </a:defRPr>
            </a:lvl3pPr>
            <a:lvl4pPr marL="1645920" indent="0">
              <a:buNone/>
              <a:defRPr>
                <a:solidFill>
                  <a:schemeClr val="accent1"/>
                </a:solidFill>
              </a:defRPr>
            </a:lvl4pPr>
            <a:lvl5pPr marL="2194560" indent="0">
              <a:buNone/>
              <a:defRPr>
                <a:solidFill>
                  <a:schemeClr val="accent1"/>
                </a:solidFill>
              </a:defRPr>
            </a:lvl5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US" dirty="0"/>
          </a:p>
        </p:txBody>
      </p:sp>
      <p:sp>
        <p:nvSpPr>
          <p:cNvPr id="6" name="Slide Number Placeholder 5"/>
          <p:cNvSpPr>
            <a:spLocks noGrp="1"/>
          </p:cNvSpPr>
          <p:nvPr>
            <p:ph type="sldNum" sz="quarter" idx="12"/>
          </p:nvPr>
        </p:nvSpPr>
        <p:spPr/>
        <p:txBody>
          <a:bodyPr/>
          <a:lstStyle/>
          <a:p>
            <a:fld id="{D60D1EDE-7116-2443-9BDD-368CE5B3766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Normal Center">
    <p:spTree>
      <p:nvGrpSpPr>
        <p:cNvPr id="1" name=""/>
        <p:cNvGrpSpPr/>
        <p:nvPr/>
      </p:nvGrpSpPr>
      <p:grpSpPr>
        <a:xfrm>
          <a:off x="0" y="0"/>
          <a:ext cx="0" cy="0"/>
          <a:chOff x="0" y="0"/>
          <a:chExt cx="0" cy="0"/>
        </a:xfrm>
      </p:grpSpPr>
      <p:sp>
        <p:nvSpPr>
          <p:cNvPr id="4" name="Title 1"/>
          <p:cNvSpPr>
            <a:spLocks noGrp="1"/>
          </p:cNvSpPr>
          <p:nvPr>
            <p:ph type="title"/>
          </p:nvPr>
        </p:nvSpPr>
        <p:spPr>
          <a:xfrm>
            <a:off x="470455" y="458073"/>
            <a:ext cx="11357112" cy="562527"/>
          </a:xfrm>
        </p:spPr>
        <p:txBody>
          <a:bodyPr>
            <a:normAutofit/>
          </a:bodyPr>
          <a:lstStyle>
            <a:lvl1pPr algn="l">
              <a:defRPr sz="3200">
                <a:solidFill>
                  <a:schemeClr val="tx1"/>
                </a:solidFill>
                <a:latin typeface="+mj-lt"/>
              </a:defRPr>
            </a:lvl1pPr>
          </a:lstStyle>
          <a:p>
            <a:r>
              <a:rPr lang="en-US"/>
              <a:t>Click to edit Master title style</a:t>
            </a:r>
            <a:endParaRPr lang="id-ID"/>
          </a:p>
        </p:txBody>
      </p:sp>
      <p:sp>
        <p:nvSpPr>
          <p:cNvPr id="5" name="Text Placeholder 7"/>
          <p:cNvSpPr>
            <a:spLocks noGrp="1"/>
          </p:cNvSpPr>
          <p:nvPr>
            <p:ph type="body" sz="quarter" idx="10"/>
          </p:nvPr>
        </p:nvSpPr>
        <p:spPr>
          <a:xfrm>
            <a:off x="470455" y="928942"/>
            <a:ext cx="11357112" cy="436908"/>
          </a:xfrm>
        </p:spPr>
        <p:txBody>
          <a:bodyPr>
            <a:normAutofit/>
          </a:bodyPr>
          <a:lstStyle>
            <a:lvl1pPr marL="0" indent="0" algn="l">
              <a:buNone/>
              <a:defRPr sz="1600">
                <a:solidFill>
                  <a:schemeClr val="tx1">
                    <a:lumMod val="50000"/>
                    <a:lumOff val="50000"/>
                  </a:schemeClr>
                </a:solidFill>
                <a:latin typeface="+mn-lt"/>
              </a:defRPr>
            </a:lvl1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78936" y="767788"/>
            <a:ext cx="10604499" cy="511013"/>
          </a:xfrm>
          <a:prstGeom prst="rect">
            <a:avLst/>
          </a:prstGeom>
        </p:spPr>
        <p:txBody>
          <a:bodyPr lIns="0" tIns="0" rIns="0" bIns="0"/>
          <a:lstStyle>
            <a:lvl1pPr marL="0" indent="0" algn="l">
              <a:lnSpc>
                <a:spcPct val="100000"/>
              </a:lnSpc>
              <a:spcBef>
                <a:spcPts val="0"/>
              </a:spcBef>
              <a:buNone/>
              <a:defRPr sz="2935" b="0" cap="all" spc="67"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endParaRPr lang="en-US" dirty="0"/>
          </a:p>
        </p:txBody>
      </p:sp>
      <p:sp>
        <p:nvSpPr>
          <p:cNvPr id="3" name="Text Placeholder 9"/>
          <p:cNvSpPr>
            <a:spLocks noGrp="1"/>
          </p:cNvSpPr>
          <p:nvPr>
            <p:ph type="body" sz="quarter" idx="11"/>
          </p:nvPr>
        </p:nvSpPr>
        <p:spPr>
          <a:xfrm>
            <a:off x="791633" y="1278801"/>
            <a:ext cx="10604499" cy="188459"/>
          </a:xfrm>
          <a:prstGeom prst="rect">
            <a:avLst/>
          </a:prstGeom>
        </p:spPr>
        <p:txBody>
          <a:bodyPr lIns="0" tIns="0" rIns="0" bIns="0"/>
          <a:lstStyle>
            <a:lvl1pPr marL="0" indent="0" algn="l">
              <a:lnSpc>
                <a:spcPts val="1600"/>
              </a:lnSpc>
              <a:spcBef>
                <a:spcPts val="0"/>
              </a:spcBef>
              <a:buNone/>
              <a:defRPr sz="12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4" name="Title 13"/>
          <p:cNvSpPr>
            <a:spLocks noGrp="1"/>
          </p:cNvSpPr>
          <p:nvPr>
            <p:ph type="title"/>
          </p:nvPr>
        </p:nvSpPr>
        <p:spPr>
          <a:xfrm>
            <a:off x="577959" y="3523961"/>
            <a:ext cx="2556163" cy="2170257"/>
          </a:xfrm>
          <a:prstGeom prst="rect">
            <a:avLst/>
          </a:prstGeom>
        </p:spPr>
        <p:txBody>
          <a:bodyPr/>
          <a:lstStyle>
            <a:lvl1pPr>
              <a:lnSpc>
                <a:spcPct val="75000"/>
              </a:lnSpc>
              <a:defRPr sz="4800" b="1" i="0">
                <a:solidFill>
                  <a:schemeClr val="tx1"/>
                </a:solidFill>
                <a:latin typeface="Bebas Neue" charset="0"/>
                <a:ea typeface="Bebas Neue" charset="0"/>
                <a:cs typeface="Bebas Neue" charset="0"/>
              </a:defRPr>
            </a:lvl1pPr>
          </a:lstStyle>
          <a:p>
            <a:r>
              <a:rPr lang="en-US" dirty="0"/>
              <a:t>Click to edit Master title style</a:t>
            </a:r>
            <a:endParaRPr lang="en-US" dirty="0"/>
          </a:p>
        </p:txBody>
      </p:sp>
      <p:cxnSp>
        <p:nvCxnSpPr>
          <p:cNvPr id="19" name="Straight Connector 18"/>
          <p:cNvCxnSpPr/>
          <p:nvPr userDrawn="1"/>
        </p:nvCxnSpPr>
        <p:spPr>
          <a:xfrm>
            <a:off x="685800" y="6089073"/>
            <a:ext cx="436418"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8_side placeholder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155096" y="0"/>
            <a:ext cx="7036904" cy="6858000"/>
          </a:xfrm>
        </p:spPr>
        <p:txBody>
          <a:bodyPr/>
          <a:lstStyle/>
          <a:p>
            <a:endParaRPr lang="id-ID"/>
          </a:p>
        </p:txBody>
      </p:sp>
      <p:sp>
        <p:nvSpPr>
          <p:cNvPr id="7" name="TextBox 6"/>
          <p:cNvSpPr txBox="1"/>
          <p:nvPr userDrawn="1"/>
        </p:nvSpPr>
        <p:spPr>
          <a:xfrm>
            <a:off x="1189710" y="6379631"/>
            <a:ext cx="649356" cy="307777"/>
          </a:xfrm>
          <a:prstGeom prst="rect">
            <a:avLst/>
          </a:prstGeom>
          <a:noFill/>
        </p:spPr>
        <p:txBody>
          <a:bodyPr wrap="square" rtlCol="0">
            <a:spAutoFit/>
          </a:bodyPr>
          <a:lstStyle/>
          <a:p>
            <a:pPr algn="l"/>
            <a:fld id="{49B9A1CC-CF23-404A-A754-6B4803B2A082}" type="slidenum">
              <a:rPr lang="id-ID" sz="1400" smtClean="0">
                <a:solidFill>
                  <a:schemeClr val="tx1"/>
                </a:solidFill>
              </a:rPr>
            </a:fld>
            <a:endParaRPr lang="id-ID" sz="1400">
              <a:solidFill>
                <a:schemeClr val="tx1"/>
              </a:solidFill>
            </a:endParaRPr>
          </a:p>
        </p:txBody>
      </p:sp>
      <p:sp>
        <p:nvSpPr>
          <p:cNvPr id="8" name="TextBox 7"/>
          <p:cNvSpPr txBox="1"/>
          <p:nvPr userDrawn="1"/>
        </p:nvSpPr>
        <p:spPr>
          <a:xfrm>
            <a:off x="470455" y="6392883"/>
            <a:ext cx="753731" cy="307777"/>
          </a:xfrm>
          <a:prstGeom prst="rect">
            <a:avLst/>
          </a:prstGeom>
          <a:noFill/>
        </p:spPr>
        <p:txBody>
          <a:bodyPr wrap="none" rtlCol="0">
            <a:spAutoFit/>
          </a:bodyPr>
          <a:lstStyle/>
          <a:p>
            <a:pPr algn="ctr"/>
            <a:r>
              <a:rPr lang="id-ID" sz="1400" b="1">
                <a:solidFill>
                  <a:schemeClr val="tx1"/>
                </a:solidFill>
                <a:latin typeface="+mn-lt"/>
              </a:rPr>
              <a:t>SLIDE  </a:t>
            </a:r>
            <a:endParaRPr lang="id-ID" sz="1400" b="1" dirty="0">
              <a:solidFill>
                <a:schemeClr val="tx1"/>
              </a:solidFill>
              <a:latin typeface="+mn-lt"/>
            </a:endParaRPr>
          </a:p>
        </p:txBody>
      </p:sp>
      <p:cxnSp>
        <p:nvCxnSpPr>
          <p:cNvPr id="9" name="Straight Connector 8"/>
          <p:cNvCxnSpPr/>
          <p:nvPr userDrawn="1"/>
        </p:nvCxnSpPr>
        <p:spPr>
          <a:xfrm>
            <a:off x="1094726" y="6546086"/>
            <a:ext cx="116208" cy="68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FF9B03-3023-4C52-83B5-53FC1DDDA4D5}" type="slidenum">
              <a:rPr lang="zh-CN" altLang="en-US" smtClean="0"/>
            </a:fld>
            <a:endParaRPr lang="zh-CN" altLang="en-US"/>
          </a:p>
        </p:txBody>
      </p:sp>
      <p:sp>
        <p:nvSpPr>
          <p:cNvPr id="11" name="矩形 10"/>
          <p:cNvSpPr/>
          <p:nvPr userDrawn="1"/>
        </p:nvSpPr>
        <p:spPr>
          <a:xfrm>
            <a:off x="8325228" y="5764050"/>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F78411B-B7B5-444A-8DBE-238860E927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FF9B03-3023-4C52-83B5-53FC1DDDA4D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BF0F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8411B-B7B5-444A-8DBE-238860E9275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F9B03-3023-4C52-83B5-53FC1DDDA4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hemeOverride" Target="../theme/themeOverride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hemeOverride" Target="../theme/themeOverride10.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chart" Target="../charts/char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hemeOverride" Target="../theme/themeOverride11.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1.xml"/><Relationship Id="rId2" Type="http://schemas.openxmlformats.org/officeDocument/2006/relationships/chart" Target="../charts/chart4.xml"/><Relationship Id="rId1" Type="http://schemas.openxmlformats.org/officeDocument/2006/relationships/chart" Target="../charts/chart3.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7.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5" Type="http://schemas.openxmlformats.org/officeDocument/2006/relationships/notesSlide" Target="../notesSlides/notesSlide3.xml"/><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 Target="slide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themeOverride" Target="../theme/themeOverride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5.xml"/><Relationship Id="rId2" Type="http://schemas.openxmlformats.org/officeDocument/2006/relationships/themeOverride" Target="../theme/themeOverride5.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71441"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_文本框 2"/>
          <p:cNvSpPr txBox="1"/>
          <p:nvPr>
            <p:custDataLst>
              <p:tags r:id="rId1"/>
            </p:custDataLst>
          </p:nvPr>
        </p:nvSpPr>
        <p:spPr>
          <a:xfrm>
            <a:off x="4251504" y="1722985"/>
            <a:ext cx="3650615" cy="829945"/>
          </a:xfrm>
          <a:prstGeom prst="rect">
            <a:avLst/>
          </a:prstGeom>
          <a:noFill/>
        </p:spPr>
        <p:txBody>
          <a:bodyPr wrap="none" rtlCol="0">
            <a:spAutoFit/>
          </a:bodyPr>
          <a:lstStyle/>
          <a:p>
            <a:pPr algn="ctr"/>
            <a:r>
              <a:rPr lang="en-US" sz="4800" dirty="0">
                <a:solidFill>
                  <a:schemeClr val="tx1">
                    <a:lumMod val="65000"/>
                    <a:lumOff val="35000"/>
                  </a:schemeClr>
                </a:solidFill>
                <a:cs typeface="+mn-ea"/>
                <a:sym typeface="+mn-lt"/>
              </a:rPr>
              <a:t>Vue 3.0 </a:t>
            </a:r>
            <a:r>
              <a:rPr lang="zh-CN" altLang="en-US" sz="4800" dirty="0">
                <a:solidFill>
                  <a:schemeClr val="tx1">
                    <a:lumMod val="65000"/>
                    <a:lumOff val="35000"/>
                  </a:schemeClr>
                </a:solidFill>
                <a:cs typeface="+mn-ea"/>
                <a:sym typeface="+mn-lt"/>
              </a:rPr>
              <a:t>分享</a:t>
            </a:r>
            <a:endParaRPr lang="zh-CN" altLang="en-US" sz="4800" dirty="0">
              <a:solidFill>
                <a:schemeClr val="tx1">
                  <a:lumMod val="65000"/>
                  <a:lumOff val="35000"/>
                </a:schemeClr>
              </a:solidFill>
              <a:cs typeface="+mn-ea"/>
              <a:sym typeface="+mn-lt"/>
            </a:endParaRPr>
          </a:p>
        </p:txBody>
      </p:sp>
      <p:sp>
        <p:nvSpPr>
          <p:cNvPr id="9" name="PA_文本框 2"/>
          <p:cNvSpPr txBox="1"/>
          <p:nvPr>
            <p:custDataLst>
              <p:tags r:id="rId2"/>
            </p:custDataLst>
          </p:nvPr>
        </p:nvSpPr>
        <p:spPr>
          <a:xfrm>
            <a:off x="4516617" y="2869023"/>
            <a:ext cx="3120390" cy="337185"/>
          </a:xfrm>
          <a:prstGeom prst="rect">
            <a:avLst/>
          </a:prstGeom>
          <a:noFill/>
        </p:spPr>
        <p:txBody>
          <a:bodyPr wrap="none" rtlCol="0">
            <a:spAutoFit/>
          </a:bodyPr>
          <a:lstStyle/>
          <a:p>
            <a:pPr algn="ctr"/>
            <a:r>
              <a:rPr lang="en-US" altLang="zh-CN" sz="1600" dirty="0">
                <a:solidFill>
                  <a:schemeClr val="tx1">
                    <a:lumMod val="65000"/>
                    <a:lumOff val="35000"/>
                  </a:schemeClr>
                </a:solidFill>
                <a:cs typeface="+mn-ea"/>
                <a:sym typeface="+mn-lt"/>
              </a:rPr>
              <a:t>wei you e san dian ling fen xiang</a:t>
            </a:r>
            <a:endParaRPr lang="en-US" altLang="zh-CN" sz="1600" dirty="0">
              <a:solidFill>
                <a:schemeClr val="tx1">
                  <a:lumMod val="65000"/>
                  <a:lumOff val="35000"/>
                </a:schemeClr>
              </a:solidFill>
              <a:cs typeface="+mn-ea"/>
              <a:sym typeface="+mn-lt"/>
            </a:endParaRPr>
          </a:p>
        </p:txBody>
      </p:sp>
      <p:sp>
        <p:nvSpPr>
          <p:cNvPr id="15" name="PA_椭圆 4"/>
          <p:cNvSpPr/>
          <p:nvPr>
            <p:custDataLst>
              <p:tags r:id="rId3"/>
            </p:custDataLst>
          </p:nvPr>
        </p:nvSpPr>
        <p:spPr>
          <a:xfrm>
            <a:off x="3936233" y="4668657"/>
            <a:ext cx="4378685" cy="4378685"/>
          </a:xfrm>
          <a:prstGeom prst="ellipse">
            <a:avLst/>
          </a:prstGeom>
          <a:noFill/>
          <a:ln w="28575">
            <a:gradFill>
              <a:gsLst>
                <a:gs pos="0">
                  <a:schemeClr val="accent1">
                    <a:lumMod val="5000"/>
                    <a:lumOff val="95000"/>
                  </a:schemeClr>
                </a:gs>
                <a:gs pos="30000">
                  <a:srgbClr val="59869B"/>
                </a:gs>
                <a:gs pos="81000">
                  <a:srgbClr val="59869B"/>
                </a:gs>
                <a:gs pos="100000">
                  <a:schemeClr val="accent1">
                    <a:lumMod val="30000"/>
                    <a:lumOff val="70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6" name="PA_组合 2"/>
          <p:cNvGrpSpPr/>
          <p:nvPr>
            <p:custDataLst>
              <p:tags r:id="rId4"/>
            </p:custDataLst>
          </p:nvPr>
        </p:nvGrpSpPr>
        <p:grpSpPr>
          <a:xfrm>
            <a:off x="4440289" y="5260521"/>
            <a:ext cx="3423892" cy="3068911"/>
            <a:chOff x="4218413" y="1840884"/>
            <a:chExt cx="3799166" cy="3405278"/>
          </a:xfrm>
          <a:solidFill>
            <a:srgbClr val="BBBEBF"/>
          </a:solidFill>
        </p:grpSpPr>
        <p:sp>
          <p:nvSpPr>
            <p:cNvPr id="17" name="椭圆 16"/>
            <p:cNvSpPr/>
            <p:nvPr/>
          </p:nvSpPr>
          <p:spPr>
            <a:xfrm>
              <a:off x="4218413" y="1840884"/>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7831128" y="5059711"/>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9" name="PA_文本框 2"/>
          <p:cNvSpPr txBox="1"/>
          <p:nvPr>
            <p:custDataLst>
              <p:tags r:id="rId5"/>
            </p:custDataLst>
          </p:nvPr>
        </p:nvSpPr>
        <p:spPr>
          <a:xfrm>
            <a:off x="5235303" y="5569801"/>
            <a:ext cx="1780540" cy="1014730"/>
          </a:xfrm>
          <a:prstGeom prst="rect">
            <a:avLst/>
          </a:prstGeom>
          <a:noFill/>
        </p:spPr>
        <p:txBody>
          <a:bodyPr wrap="none" rtlCol="0">
            <a:spAutoFit/>
          </a:bodyPr>
          <a:lstStyle/>
          <a:p>
            <a:pPr algn="ctr"/>
            <a:r>
              <a:rPr lang="en-US" altLang="zh-CN" sz="6000" dirty="0">
                <a:solidFill>
                  <a:schemeClr val="tx1">
                    <a:lumMod val="65000"/>
                    <a:lumOff val="35000"/>
                  </a:schemeClr>
                </a:solidFill>
                <a:latin typeface="Agency FB" panose="020B0503020202020204" pitchFamily="34" charset="0"/>
                <a:cs typeface="+mn-ea"/>
                <a:sym typeface="+mn-lt"/>
              </a:rPr>
              <a:t>2020</a:t>
            </a:r>
            <a:endParaRPr lang="en-US" altLang="zh-CN" sz="6000" dirty="0">
              <a:solidFill>
                <a:schemeClr val="tx1">
                  <a:lumMod val="65000"/>
                  <a:lumOff val="35000"/>
                </a:schemeClr>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8" presetClass="emph" presetSubtype="0" repeatCount="indefinite" fill="hold" nodeType="withEffect">
                                  <p:stCondLst>
                                    <p:cond delay="750"/>
                                  </p:stCondLst>
                                  <p:childTnLst>
                                    <p:animRot by="-21600000">
                                      <p:cBhvr>
                                        <p:cTn id="12" dur="2000" fill="hold"/>
                                        <p:tgtEl>
                                          <p:spTgt spid="16"/>
                                        </p:tgtEl>
                                        <p:attrNameLst>
                                          <p:attrName>r</p:attrName>
                                        </p:attrNameLst>
                                      </p:cBhvr>
                                    </p:animRot>
                                  </p:childTnLst>
                                </p:cTn>
                              </p:par>
                              <p:par>
                                <p:cTn id="13" presetID="42" presetClass="entr" presetSubtype="0" fill="hold" grpId="0" nodeType="withEffect">
                                  <p:stCondLst>
                                    <p:cond delay="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1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1" presetClass="entr" presetSubtype="0" fill="hold" grpId="2" nodeType="afterEffect">
                                  <p:stCondLst>
                                    <p:cond delay="0"/>
                                  </p:stCondLst>
                                  <p:iterate type="lt">
                                    <p:tmPct val="10000"/>
                                  </p:iterate>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p:cTn id="26" dur="50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8" dur="50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2" build="allAtOnce"/>
      <p:bldP spid="15"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F0F3"/>
        </a:solidFill>
        <a:effectLst/>
      </p:bgPr>
    </p:bg>
    <p:spTree>
      <p:nvGrpSpPr>
        <p:cNvPr id="1" name=""/>
        <p:cNvGrpSpPr/>
        <p:nvPr/>
      </p:nvGrpSpPr>
      <p:grpSpPr>
        <a:xfrm>
          <a:off x="0" y="0"/>
          <a:ext cx="0" cy="0"/>
          <a:chOff x="0" y="0"/>
          <a:chExt cx="0" cy="0"/>
        </a:xfrm>
      </p:grpSpPr>
      <p:sp>
        <p:nvSpPr>
          <p:cNvPr id="7" name="矩形 6"/>
          <p:cNvSpPr/>
          <p:nvPr/>
        </p:nvSpPr>
        <p:spPr>
          <a:xfrm>
            <a:off x="2146852"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custDataLst>
              <p:tags r:id="rId1"/>
            </p:custDataLst>
          </p:nvPr>
        </p:nvSpPr>
        <p:spPr>
          <a:xfrm>
            <a:off x="2464526" y="2576649"/>
            <a:ext cx="7053263" cy="730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3200" dirty="0">
                <a:solidFill>
                  <a:schemeClr val="bg2">
                    <a:lumMod val="25000"/>
                  </a:schemeClr>
                </a:solidFill>
                <a:cs typeface="+mn-ea"/>
                <a:sym typeface="+mn-lt"/>
              </a:rPr>
              <a:t>vite </a:t>
            </a:r>
            <a:r>
              <a:rPr lang="zh-CN" altLang="en-US" sz="3200" dirty="0">
                <a:solidFill>
                  <a:schemeClr val="bg2">
                    <a:lumMod val="25000"/>
                  </a:schemeClr>
                </a:solidFill>
                <a:cs typeface="+mn-ea"/>
                <a:sym typeface="+mn-lt"/>
              </a:rPr>
              <a:t>介绍</a:t>
            </a:r>
            <a:endParaRPr lang="zh-CN" altLang="en-US" sz="3200" dirty="0">
              <a:solidFill>
                <a:schemeClr val="bg2">
                  <a:lumMod val="25000"/>
                </a:schemeClr>
              </a:solidFill>
              <a:cs typeface="+mn-ea"/>
              <a:sym typeface="+mn-lt"/>
            </a:endParaRPr>
          </a:p>
        </p:txBody>
      </p:sp>
      <p:sp>
        <p:nvSpPr>
          <p:cNvPr id="6" name="矩形 5"/>
          <p:cNvSpPr/>
          <p:nvPr>
            <p:custDataLst>
              <p:tags r:id="rId2"/>
            </p:custDataLst>
          </p:nvPr>
        </p:nvSpPr>
        <p:spPr>
          <a:xfrm>
            <a:off x="3718561" y="2627031"/>
            <a:ext cx="1152525" cy="1154112"/>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1" fmla="*/ 0 w 1152000"/>
              <a:gd name="connsiteY0-2" fmla="*/ 2343 h 1154343"/>
              <a:gd name="connsiteX1-3" fmla="*/ 323289 w 1152000"/>
              <a:gd name="connsiteY1-4" fmla="*/ 0 h 1154343"/>
              <a:gd name="connsiteX2-5" fmla="*/ 1152000 w 1152000"/>
              <a:gd name="connsiteY2-6" fmla="*/ 2343 h 1154343"/>
              <a:gd name="connsiteX3-7" fmla="*/ 1152000 w 1152000"/>
              <a:gd name="connsiteY3-8" fmla="*/ 1154343 h 1154343"/>
              <a:gd name="connsiteX4-9" fmla="*/ 0 w 1152000"/>
              <a:gd name="connsiteY4-10" fmla="*/ 1154343 h 1154343"/>
              <a:gd name="connsiteX5" fmla="*/ 0 w 1152000"/>
              <a:gd name="connsiteY5" fmla="*/ 2343 h 1154343"/>
              <a:gd name="connsiteX0-11" fmla="*/ 0 w 1152000"/>
              <a:gd name="connsiteY0-12" fmla="*/ 2343 h 1154343"/>
              <a:gd name="connsiteX1-13" fmla="*/ 323289 w 1152000"/>
              <a:gd name="connsiteY1-14" fmla="*/ 0 h 1154343"/>
              <a:gd name="connsiteX2-15" fmla="*/ 825732 w 1152000"/>
              <a:gd name="connsiteY2-16" fmla="*/ 1 h 1154343"/>
              <a:gd name="connsiteX3-17" fmla="*/ 1152000 w 1152000"/>
              <a:gd name="connsiteY3-18" fmla="*/ 2343 h 1154343"/>
              <a:gd name="connsiteX4-19" fmla="*/ 1152000 w 1152000"/>
              <a:gd name="connsiteY4-20" fmla="*/ 1154343 h 1154343"/>
              <a:gd name="connsiteX5-21" fmla="*/ 0 w 1152000"/>
              <a:gd name="connsiteY5-22" fmla="*/ 1154343 h 1154343"/>
              <a:gd name="connsiteX6" fmla="*/ 0 w 1152000"/>
              <a:gd name="connsiteY6" fmla="*/ 2343 h 1154343"/>
              <a:gd name="connsiteX0-23" fmla="*/ 825732 w 1152000"/>
              <a:gd name="connsiteY0-24" fmla="*/ 1 h 1154343"/>
              <a:gd name="connsiteX1-25" fmla="*/ 1152000 w 1152000"/>
              <a:gd name="connsiteY1-26" fmla="*/ 2343 h 1154343"/>
              <a:gd name="connsiteX2-27" fmla="*/ 1152000 w 1152000"/>
              <a:gd name="connsiteY2-28" fmla="*/ 1154343 h 1154343"/>
              <a:gd name="connsiteX3-29" fmla="*/ 0 w 1152000"/>
              <a:gd name="connsiteY3-30" fmla="*/ 1154343 h 1154343"/>
              <a:gd name="connsiteX4-31" fmla="*/ 0 w 1152000"/>
              <a:gd name="connsiteY4-32" fmla="*/ 2343 h 1154343"/>
              <a:gd name="connsiteX5-33" fmla="*/ 323289 w 1152000"/>
              <a:gd name="connsiteY5-34" fmla="*/ 0 h 1154343"/>
              <a:gd name="connsiteX6-35" fmla="*/ 917172 w 1152000"/>
              <a:gd name="connsiteY6-36" fmla="*/ 91441 h 1154343"/>
              <a:gd name="connsiteX0-37" fmla="*/ 825732 w 1152000"/>
              <a:gd name="connsiteY0-38" fmla="*/ 1 h 1154343"/>
              <a:gd name="connsiteX1-39" fmla="*/ 1152000 w 1152000"/>
              <a:gd name="connsiteY1-40" fmla="*/ 2343 h 1154343"/>
              <a:gd name="connsiteX2-41" fmla="*/ 1152000 w 1152000"/>
              <a:gd name="connsiteY2-42" fmla="*/ 1154343 h 1154343"/>
              <a:gd name="connsiteX3-43" fmla="*/ 0 w 1152000"/>
              <a:gd name="connsiteY3-44" fmla="*/ 1154343 h 1154343"/>
              <a:gd name="connsiteX4-45" fmla="*/ 0 w 1152000"/>
              <a:gd name="connsiteY4-46" fmla="*/ 2343 h 1154343"/>
              <a:gd name="connsiteX5-47" fmla="*/ 323289 w 1152000"/>
              <a:gd name="connsiteY5-48" fmla="*/ 0 h 11543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dirty="0">
              <a:solidFill>
                <a:schemeClr val="bg1"/>
              </a:solidFill>
              <a:cs typeface="+mn-ea"/>
              <a:sym typeface="+mn-lt"/>
            </a:endParaRPr>
          </a:p>
        </p:txBody>
      </p:sp>
      <p:sp>
        <p:nvSpPr>
          <p:cNvPr id="2" name="矩形 1"/>
          <p:cNvSpPr/>
          <p:nvPr/>
        </p:nvSpPr>
        <p:spPr>
          <a:xfrm>
            <a:off x="5001715" y="3216738"/>
            <a:ext cx="4129223" cy="306705"/>
          </a:xfrm>
          <a:prstGeom prst="rect">
            <a:avLst/>
          </a:prstGeom>
        </p:spPr>
        <p:txBody>
          <a:bodyPr wrap="square">
            <a:spAutoFit/>
          </a:bodyPr>
          <a:lstStyle/>
          <a:p>
            <a:r>
              <a:rPr lang="en-US" sz="1400" dirty="0">
                <a:solidFill>
                  <a:srgbClr val="898989"/>
                </a:solidFill>
                <a:cs typeface="+mn-ea"/>
                <a:sym typeface="+mn-lt"/>
              </a:rPr>
              <a:t> vite jie shao</a:t>
            </a:r>
            <a:endParaRPr lang="en-US" sz="1400" dirty="0">
              <a:cs typeface="+mn-ea"/>
              <a:sym typeface="+mn-lt"/>
            </a:endParaRPr>
          </a:p>
        </p:txBody>
      </p:sp>
      <p:sp>
        <p:nvSpPr>
          <p:cNvPr id="10" name="矩形 9"/>
          <p:cNvSpPr/>
          <p:nvPr/>
        </p:nvSpPr>
        <p:spPr>
          <a:xfrm>
            <a:off x="1246824" y="2685848"/>
            <a:ext cx="6096000" cy="954107"/>
          </a:xfrm>
          <a:prstGeom prst="rect">
            <a:avLst/>
          </a:prstGeom>
        </p:spPr>
        <p:txBody>
          <a:bodyPr>
            <a:spAutoFit/>
          </a:bodyPr>
          <a:lstStyle/>
          <a:p>
            <a:pPr algn="ctr">
              <a:defRPr/>
            </a:pPr>
            <a:r>
              <a:rPr lang="en-US" altLang="zh-CN" sz="3200" b="1" dirty="0">
                <a:solidFill>
                  <a:schemeClr val="bg1"/>
                </a:solidFill>
                <a:cs typeface="+mn-ea"/>
                <a:sym typeface="+mn-lt"/>
              </a:rPr>
              <a:t>02</a:t>
            </a:r>
            <a:endParaRPr lang="en-US" altLang="zh-CN" sz="3200" b="1" dirty="0">
              <a:solidFill>
                <a:schemeClr val="bg1"/>
              </a:solidFill>
              <a:cs typeface="+mn-ea"/>
              <a:sym typeface="+mn-lt"/>
            </a:endParaRPr>
          </a:p>
          <a:p>
            <a:pPr algn="ctr">
              <a:defRPr/>
            </a:pPr>
            <a:r>
              <a:rPr lang="en-US" altLang="zh-CN" sz="2400" dirty="0">
                <a:solidFill>
                  <a:schemeClr val="bg1"/>
                </a:solidFill>
                <a:cs typeface="+mn-ea"/>
                <a:sym typeface="+mn-lt"/>
              </a:rPr>
              <a:t>part</a:t>
            </a:r>
            <a:endParaRPr lang="zh-CN" altLang="en-US" sz="24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spect="1"/>
          </p:cNvSpPr>
          <p:nvPr/>
        </p:nvSpPr>
        <p:spPr>
          <a:xfrm rot="741">
            <a:off x="4985334" y="3800343"/>
            <a:ext cx="907200" cy="907200"/>
          </a:xfrm>
          <a:prstGeom prst="ellipse">
            <a:avLst/>
          </a:prstGeom>
          <a:solidFill>
            <a:schemeClr val="accent3"/>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a:solidFill>
                <a:schemeClr val="tx1"/>
              </a:solidFill>
              <a:cs typeface="+mn-ea"/>
              <a:sym typeface="+mn-lt"/>
            </a:endParaRPr>
          </a:p>
        </p:txBody>
      </p:sp>
      <p:sp>
        <p:nvSpPr>
          <p:cNvPr id="7" name="Oval 6"/>
          <p:cNvSpPr>
            <a:spLocks noChangeAspect="1"/>
          </p:cNvSpPr>
          <p:nvPr/>
        </p:nvSpPr>
        <p:spPr>
          <a:xfrm rot="741" flipH="1">
            <a:off x="6214662" y="3800343"/>
            <a:ext cx="907200" cy="907200"/>
          </a:xfrm>
          <a:prstGeom prst="ellipse">
            <a:avLst/>
          </a:prstGeom>
          <a:solidFill>
            <a:srgbClr val="59869B"/>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a:solidFill>
                <a:schemeClr val="tx1"/>
              </a:solidFill>
              <a:cs typeface="+mn-ea"/>
              <a:sym typeface="+mn-lt"/>
            </a:endParaRPr>
          </a:p>
        </p:txBody>
      </p:sp>
      <p:sp>
        <p:nvSpPr>
          <p:cNvPr id="9" name="Oval 8"/>
          <p:cNvSpPr>
            <a:spLocks noChangeAspect="1"/>
          </p:cNvSpPr>
          <p:nvPr/>
        </p:nvSpPr>
        <p:spPr>
          <a:xfrm rot="21599259" flipH="1">
            <a:off x="6214981" y="2322643"/>
            <a:ext cx="907200" cy="907200"/>
          </a:xfrm>
          <a:prstGeom prst="ellipse">
            <a:avLst/>
          </a:prstGeom>
          <a:solidFill>
            <a:schemeClr val="accent3"/>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a:solidFill>
                <a:schemeClr val="tx1"/>
              </a:solidFill>
              <a:cs typeface="+mn-ea"/>
              <a:sym typeface="+mn-lt"/>
            </a:endParaRPr>
          </a:p>
        </p:txBody>
      </p:sp>
      <p:sp>
        <p:nvSpPr>
          <p:cNvPr id="11" name="Oval 10"/>
          <p:cNvSpPr>
            <a:spLocks noChangeAspect="1"/>
          </p:cNvSpPr>
          <p:nvPr/>
        </p:nvSpPr>
        <p:spPr>
          <a:xfrm rot="21599259">
            <a:off x="4985654" y="2316805"/>
            <a:ext cx="907200" cy="907200"/>
          </a:xfrm>
          <a:prstGeom prst="ellipse">
            <a:avLst/>
          </a:prstGeom>
          <a:solidFill>
            <a:srgbClr val="59869B"/>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a:solidFill>
                <a:schemeClr val="tx1"/>
              </a:solidFill>
              <a:cs typeface="+mn-ea"/>
              <a:sym typeface="+mn-lt"/>
            </a:endParaRPr>
          </a:p>
        </p:txBody>
      </p:sp>
      <p:sp>
        <p:nvSpPr>
          <p:cNvPr id="40" name="TextBox 39"/>
          <p:cNvSpPr txBox="1"/>
          <p:nvPr/>
        </p:nvSpPr>
        <p:spPr>
          <a:xfrm>
            <a:off x="1262490" y="2344048"/>
            <a:ext cx="3474848" cy="1211262"/>
          </a:xfrm>
          <a:prstGeom prst="rect">
            <a:avLst/>
          </a:prstGeom>
          <a:noFill/>
        </p:spPr>
        <p:txBody>
          <a:bodyPr wrap="square" lIns="132749" tIns="66374" rIns="132749" bIns="66374" rtlCol="0">
            <a:spAutoFit/>
          </a:bodyPr>
          <a:lstStyle/>
          <a:p>
            <a:pPr algn="r">
              <a:lnSpc>
                <a:spcPts val="1560"/>
              </a:lnSpc>
              <a:spcAft>
                <a:spcPts val="360"/>
              </a:spcAft>
            </a:pPr>
            <a:r>
              <a:rPr lang="zh-CN" altLang="en-US" sz="2000" dirty="0">
                <a:solidFill>
                  <a:srgbClr val="2C3460"/>
                </a:solidFill>
                <a:cs typeface="+mn-ea"/>
                <a:sym typeface="+mn-lt"/>
              </a:rPr>
              <a:t>市场潜力</a:t>
            </a:r>
            <a:endParaRPr lang="zh-CN" altLang="en-US" sz="2000" dirty="0">
              <a:solidFill>
                <a:srgbClr val="2C3460"/>
              </a:solidFill>
              <a:cs typeface="+mn-ea"/>
              <a:sym typeface="+mn-lt"/>
            </a:endParaRPr>
          </a:p>
          <a:p>
            <a:pPr algn="just">
              <a:lnSpc>
                <a:spcPts val="1560"/>
              </a:lnSpc>
              <a:spcAft>
                <a:spcPts val="720"/>
              </a:spcAft>
            </a:pPr>
            <a:r>
              <a:rPr lang="en-US" sz="1200" dirty="0">
                <a:solidFill>
                  <a:schemeClr val="tx2"/>
                </a:solidFill>
                <a:cs typeface="+mn-ea"/>
                <a:sym typeface="+mn-lt"/>
              </a:rPr>
              <a:t>Lorem ipsum dolor sit </a:t>
            </a:r>
            <a:r>
              <a:rPr lang="en-US" sz="1200" dirty="0" err="1">
                <a:solidFill>
                  <a:schemeClr val="tx2"/>
                </a:solidFill>
                <a:cs typeface="+mn-ea"/>
                <a:sym typeface="+mn-lt"/>
              </a:rPr>
              <a:t>amet</a:t>
            </a:r>
            <a:r>
              <a:rPr lang="en-US" sz="1200" dirty="0">
                <a:solidFill>
                  <a:schemeClr val="tx2"/>
                </a:solidFill>
                <a:cs typeface="+mn-ea"/>
                <a:sym typeface="+mn-lt"/>
              </a:rPr>
              <a:t>, </a:t>
            </a:r>
            <a:r>
              <a:rPr lang="en-US" sz="1200" dirty="0" err="1">
                <a:solidFill>
                  <a:schemeClr val="tx2"/>
                </a:solidFill>
                <a:cs typeface="+mn-ea"/>
                <a:sym typeface="+mn-lt"/>
              </a:rPr>
              <a:t>consectetur</a:t>
            </a:r>
            <a:r>
              <a:rPr lang="en-US" sz="1200" dirty="0">
                <a:solidFill>
                  <a:schemeClr val="tx2"/>
                </a:solidFill>
                <a:cs typeface="+mn-ea"/>
                <a:sym typeface="+mn-lt"/>
              </a:rPr>
              <a:t> </a:t>
            </a:r>
            <a:r>
              <a:rPr lang="en-US" sz="1200" dirty="0" err="1">
                <a:solidFill>
                  <a:schemeClr val="tx2"/>
                </a:solidFill>
                <a:cs typeface="+mn-ea"/>
                <a:sym typeface="+mn-lt"/>
              </a:rPr>
              <a:t>adipiscing</a:t>
            </a:r>
            <a:r>
              <a:rPr lang="en-US" sz="1200" dirty="0">
                <a:solidFill>
                  <a:schemeClr val="tx2"/>
                </a:solidFill>
                <a:cs typeface="+mn-ea"/>
                <a:sym typeface="+mn-lt"/>
              </a:rPr>
              <a:t> </a:t>
            </a:r>
            <a:r>
              <a:rPr lang="en-US" sz="1200" dirty="0" err="1">
                <a:solidFill>
                  <a:schemeClr val="tx2"/>
                </a:solidFill>
                <a:cs typeface="+mn-ea"/>
                <a:sym typeface="+mn-lt"/>
              </a:rPr>
              <a:t>elit</a:t>
            </a:r>
            <a:r>
              <a:rPr lang="en-US" sz="1200" dirty="0">
                <a:solidFill>
                  <a:schemeClr val="tx2"/>
                </a:solidFill>
                <a:cs typeface="+mn-ea"/>
                <a:sym typeface="+mn-lt"/>
              </a:rPr>
              <a:t>. Nam </a:t>
            </a:r>
            <a:r>
              <a:rPr lang="en-US" sz="1200" dirty="0" err="1">
                <a:solidFill>
                  <a:schemeClr val="tx2"/>
                </a:solidFill>
                <a:cs typeface="+mn-ea"/>
                <a:sym typeface="+mn-lt"/>
              </a:rPr>
              <a:t>aliquam</a:t>
            </a:r>
            <a:r>
              <a:rPr lang="en-US" sz="1200" dirty="0">
                <a:solidFill>
                  <a:schemeClr val="tx2"/>
                </a:solidFill>
                <a:cs typeface="+mn-ea"/>
                <a:sym typeface="+mn-lt"/>
              </a:rPr>
              <a:t> </a:t>
            </a:r>
            <a:r>
              <a:rPr lang="en-US" sz="1200" dirty="0" err="1">
                <a:solidFill>
                  <a:schemeClr val="tx2"/>
                </a:solidFill>
                <a:cs typeface="+mn-ea"/>
                <a:sym typeface="+mn-lt"/>
              </a:rPr>
              <a:t>varius</a:t>
            </a:r>
            <a:r>
              <a:rPr lang="en-US" sz="1200" dirty="0">
                <a:solidFill>
                  <a:schemeClr val="tx2"/>
                </a:solidFill>
                <a:cs typeface="+mn-ea"/>
                <a:sym typeface="+mn-lt"/>
              </a:rPr>
              <a:t> gravida. </a:t>
            </a:r>
            <a:r>
              <a:rPr lang="en-US" sz="1200" dirty="0" err="1">
                <a:solidFill>
                  <a:schemeClr val="tx2"/>
                </a:solidFill>
                <a:cs typeface="+mn-ea"/>
                <a:sym typeface="+mn-lt"/>
              </a:rPr>
              <a:t>Nulla</a:t>
            </a:r>
            <a:r>
              <a:rPr lang="en-US" sz="1200" dirty="0">
                <a:solidFill>
                  <a:schemeClr val="tx2"/>
                </a:solidFill>
                <a:cs typeface="+mn-ea"/>
                <a:sym typeface="+mn-lt"/>
              </a:rPr>
              <a:t> </a:t>
            </a:r>
            <a:r>
              <a:rPr lang="en-US" sz="1200" dirty="0" err="1">
                <a:solidFill>
                  <a:schemeClr val="tx2"/>
                </a:solidFill>
                <a:cs typeface="+mn-ea"/>
                <a:sym typeface="+mn-lt"/>
              </a:rPr>
              <a:t>rhoncus</a:t>
            </a:r>
            <a:r>
              <a:rPr lang="en-US" sz="1200" dirty="0">
                <a:solidFill>
                  <a:schemeClr val="tx2"/>
                </a:solidFill>
                <a:cs typeface="+mn-ea"/>
                <a:sym typeface="+mn-lt"/>
              </a:rPr>
              <a:t>, </a:t>
            </a:r>
            <a:r>
              <a:rPr lang="en-US" sz="1200" dirty="0" err="1">
                <a:solidFill>
                  <a:schemeClr val="tx2"/>
                </a:solidFill>
                <a:cs typeface="+mn-ea"/>
                <a:sym typeface="+mn-lt"/>
              </a:rPr>
              <a:t>sem</a:t>
            </a:r>
            <a:r>
              <a:rPr lang="en-US" sz="1200" dirty="0">
                <a:solidFill>
                  <a:schemeClr val="tx2"/>
                </a:solidFill>
                <a:cs typeface="+mn-ea"/>
                <a:sym typeface="+mn-lt"/>
              </a:rPr>
              <a:t> </a:t>
            </a:r>
            <a:r>
              <a:rPr lang="en-US" sz="1200" dirty="0" err="1">
                <a:solidFill>
                  <a:schemeClr val="tx2"/>
                </a:solidFill>
                <a:cs typeface="+mn-ea"/>
                <a:sym typeface="+mn-lt"/>
              </a:rPr>
              <a:t>sed</a:t>
            </a:r>
            <a:r>
              <a:rPr lang="en-US" sz="1200" dirty="0">
                <a:solidFill>
                  <a:schemeClr val="tx2"/>
                </a:solidFill>
                <a:cs typeface="+mn-ea"/>
                <a:sym typeface="+mn-lt"/>
              </a:rPr>
              <a:t> </a:t>
            </a:r>
            <a:r>
              <a:rPr lang="en-US" sz="1200" dirty="0" err="1">
                <a:solidFill>
                  <a:schemeClr val="tx2"/>
                </a:solidFill>
                <a:cs typeface="+mn-ea"/>
                <a:sym typeface="+mn-lt"/>
              </a:rPr>
              <a:t>eleifend</a:t>
            </a:r>
            <a:r>
              <a:rPr lang="en-US" sz="1200" dirty="0">
                <a:solidFill>
                  <a:schemeClr val="tx2"/>
                </a:solidFill>
                <a:cs typeface="+mn-ea"/>
                <a:sym typeface="+mn-lt"/>
              </a:rPr>
              <a:t> </a:t>
            </a:r>
            <a:r>
              <a:rPr lang="en-US" sz="1200" dirty="0" err="1">
                <a:solidFill>
                  <a:schemeClr val="tx2"/>
                </a:solidFill>
                <a:cs typeface="+mn-ea"/>
                <a:sym typeface="+mn-lt"/>
              </a:rPr>
              <a:t>rutrum</a:t>
            </a:r>
            <a:r>
              <a:rPr lang="en-US" sz="1200" dirty="0">
                <a:solidFill>
                  <a:schemeClr val="tx2"/>
                </a:solidFill>
                <a:cs typeface="+mn-ea"/>
                <a:sym typeface="+mn-lt"/>
              </a:rPr>
              <a:t>, </a:t>
            </a:r>
            <a:r>
              <a:rPr lang="en-US" sz="1200" dirty="0" err="1">
                <a:solidFill>
                  <a:schemeClr val="tx2"/>
                </a:solidFill>
                <a:cs typeface="+mn-ea"/>
                <a:sym typeface="+mn-lt"/>
              </a:rPr>
              <a:t>turpis</a:t>
            </a:r>
            <a:r>
              <a:rPr lang="en-US" sz="1200" dirty="0">
                <a:solidFill>
                  <a:schemeClr val="tx2"/>
                </a:solidFill>
                <a:cs typeface="+mn-ea"/>
                <a:sym typeface="+mn-lt"/>
              </a:rPr>
              <a:t> </a:t>
            </a:r>
            <a:r>
              <a:rPr lang="en-US" sz="1200" dirty="0" err="1">
                <a:solidFill>
                  <a:schemeClr val="tx2"/>
                </a:solidFill>
                <a:cs typeface="+mn-ea"/>
                <a:sym typeface="+mn-lt"/>
              </a:rPr>
              <a:t>justo</a:t>
            </a:r>
            <a:r>
              <a:rPr lang="en-US" sz="1200" dirty="0">
                <a:solidFill>
                  <a:schemeClr val="tx2"/>
                </a:solidFill>
                <a:cs typeface="+mn-ea"/>
                <a:sym typeface="+mn-lt"/>
              </a:rPr>
              <a:t> </a:t>
            </a:r>
            <a:r>
              <a:rPr lang="en-US" sz="1200" dirty="0" err="1">
                <a:solidFill>
                  <a:schemeClr val="tx2"/>
                </a:solidFill>
                <a:cs typeface="+mn-ea"/>
                <a:sym typeface="+mn-lt"/>
              </a:rPr>
              <a:t>tempor</a:t>
            </a:r>
            <a:r>
              <a:rPr lang="en-US" sz="1200" dirty="0">
                <a:solidFill>
                  <a:schemeClr val="tx2"/>
                </a:solidFill>
                <a:cs typeface="+mn-ea"/>
                <a:sym typeface="+mn-lt"/>
              </a:rPr>
              <a:t> </a:t>
            </a:r>
            <a:r>
              <a:rPr lang="en-US" sz="1200" dirty="0" err="1">
                <a:solidFill>
                  <a:schemeClr val="tx2"/>
                </a:solidFill>
                <a:cs typeface="+mn-ea"/>
                <a:sym typeface="+mn-lt"/>
              </a:rPr>
              <a:t>urna</a:t>
            </a:r>
            <a:r>
              <a:rPr lang="en-US" sz="1200" dirty="0">
                <a:solidFill>
                  <a:schemeClr val="tx2"/>
                </a:solidFill>
                <a:cs typeface="+mn-ea"/>
                <a:sym typeface="+mn-lt"/>
              </a:rPr>
              <a:t>, et </a:t>
            </a:r>
            <a:r>
              <a:rPr lang="en-US" sz="1200" dirty="0" err="1">
                <a:solidFill>
                  <a:schemeClr val="tx2"/>
                </a:solidFill>
                <a:cs typeface="+mn-ea"/>
                <a:sym typeface="+mn-lt"/>
              </a:rPr>
              <a:t>commodo</a:t>
            </a:r>
            <a:r>
              <a:rPr lang="en-US" sz="1200" dirty="0">
                <a:solidFill>
                  <a:schemeClr val="tx2"/>
                </a:solidFill>
                <a:cs typeface="+mn-ea"/>
                <a:sym typeface="+mn-lt"/>
              </a:rPr>
              <a:t> ex.</a:t>
            </a:r>
            <a:endParaRPr lang="en-US" sz="1200" dirty="0">
              <a:solidFill>
                <a:schemeClr val="tx2"/>
              </a:solidFill>
              <a:cs typeface="+mn-ea"/>
              <a:sym typeface="+mn-lt"/>
            </a:endParaRPr>
          </a:p>
        </p:txBody>
      </p:sp>
      <p:sp>
        <p:nvSpPr>
          <p:cNvPr id="41" name="TextBox 40"/>
          <p:cNvSpPr txBox="1"/>
          <p:nvPr/>
        </p:nvSpPr>
        <p:spPr>
          <a:xfrm>
            <a:off x="1262490" y="3780058"/>
            <a:ext cx="3474848" cy="1211262"/>
          </a:xfrm>
          <a:prstGeom prst="rect">
            <a:avLst/>
          </a:prstGeom>
          <a:noFill/>
        </p:spPr>
        <p:txBody>
          <a:bodyPr wrap="square" lIns="132749" tIns="66374" rIns="132749" bIns="66374" rtlCol="0">
            <a:spAutoFit/>
          </a:bodyPr>
          <a:lstStyle/>
          <a:p>
            <a:pPr algn="r">
              <a:lnSpc>
                <a:spcPts val="1560"/>
              </a:lnSpc>
              <a:spcAft>
                <a:spcPts val="360"/>
              </a:spcAft>
            </a:pPr>
            <a:r>
              <a:rPr lang="zh-CN" altLang="en-US" sz="2000" dirty="0">
                <a:solidFill>
                  <a:schemeClr val="accent3"/>
                </a:solidFill>
                <a:cs typeface="+mn-ea"/>
                <a:sym typeface="+mn-lt"/>
              </a:rPr>
              <a:t>市场潜力</a:t>
            </a:r>
            <a:endParaRPr lang="zh-CN" altLang="en-US" sz="2000" dirty="0">
              <a:solidFill>
                <a:schemeClr val="accent3"/>
              </a:solidFill>
              <a:cs typeface="+mn-ea"/>
              <a:sym typeface="+mn-lt"/>
            </a:endParaRPr>
          </a:p>
          <a:p>
            <a:pPr algn="just">
              <a:lnSpc>
                <a:spcPts val="1560"/>
              </a:lnSpc>
              <a:spcAft>
                <a:spcPts val="720"/>
              </a:spcAft>
            </a:pPr>
            <a:r>
              <a:rPr lang="en-US" sz="1200" dirty="0">
                <a:solidFill>
                  <a:schemeClr val="tx2"/>
                </a:solidFill>
                <a:cs typeface="+mn-ea"/>
                <a:sym typeface="+mn-lt"/>
              </a:rPr>
              <a:t>Lorem ipsum dolor sit </a:t>
            </a:r>
            <a:r>
              <a:rPr lang="en-US" sz="1200" dirty="0" err="1">
                <a:solidFill>
                  <a:schemeClr val="tx2"/>
                </a:solidFill>
                <a:cs typeface="+mn-ea"/>
                <a:sym typeface="+mn-lt"/>
              </a:rPr>
              <a:t>amet</a:t>
            </a:r>
            <a:r>
              <a:rPr lang="en-US" sz="1200" dirty="0">
                <a:solidFill>
                  <a:schemeClr val="tx2"/>
                </a:solidFill>
                <a:cs typeface="+mn-ea"/>
                <a:sym typeface="+mn-lt"/>
              </a:rPr>
              <a:t>, </a:t>
            </a:r>
            <a:r>
              <a:rPr lang="en-US" sz="1200" dirty="0" err="1">
                <a:solidFill>
                  <a:schemeClr val="tx2"/>
                </a:solidFill>
                <a:cs typeface="+mn-ea"/>
                <a:sym typeface="+mn-lt"/>
              </a:rPr>
              <a:t>consectetur</a:t>
            </a:r>
            <a:r>
              <a:rPr lang="en-US" sz="1200" dirty="0">
                <a:solidFill>
                  <a:schemeClr val="tx2"/>
                </a:solidFill>
                <a:cs typeface="+mn-ea"/>
                <a:sym typeface="+mn-lt"/>
              </a:rPr>
              <a:t> </a:t>
            </a:r>
            <a:r>
              <a:rPr lang="en-US" sz="1200" dirty="0" err="1">
                <a:solidFill>
                  <a:schemeClr val="tx2"/>
                </a:solidFill>
                <a:cs typeface="+mn-ea"/>
                <a:sym typeface="+mn-lt"/>
              </a:rPr>
              <a:t>adipiscing</a:t>
            </a:r>
            <a:r>
              <a:rPr lang="en-US" sz="1200" dirty="0">
                <a:solidFill>
                  <a:schemeClr val="tx2"/>
                </a:solidFill>
                <a:cs typeface="+mn-ea"/>
                <a:sym typeface="+mn-lt"/>
              </a:rPr>
              <a:t> </a:t>
            </a:r>
            <a:r>
              <a:rPr lang="en-US" sz="1200" dirty="0" err="1">
                <a:solidFill>
                  <a:schemeClr val="tx2"/>
                </a:solidFill>
                <a:cs typeface="+mn-ea"/>
                <a:sym typeface="+mn-lt"/>
              </a:rPr>
              <a:t>elit</a:t>
            </a:r>
            <a:r>
              <a:rPr lang="en-US" sz="1200" dirty="0">
                <a:solidFill>
                  <a:schemeClr val="tx2"/>
                </a:solidFill>
                <a:cs typeface="+mn-ea"/>
                <a:sym typeface="+mn-lt"/>
              </a:rPr>
              <a:t>. Nam </a:t>
            </a:r>
            <a:r>
              <a:rPr lang="en-US" sz="1200" dirty="0" err="1">
                <a:solidFill>
                  <a:schemeClr val="tx2"/>
                </a:solidFill>
                <a:cs typeface="+mn-ea"/>
                <a:sym typeface="+mn-lt"/>
              </a:rPr>
              <a:t>aliquam</a:t>
            </a:r>
            <a:r>
              <a:rPr lang="en-US" sz="1200" dirty="0">
                <a:solidFill>
                  <a:schemeClr val="tx2"/>
                </a:solidFill>
                <a:cs typeface="+mn-ea"/>
                <a:sym typeface="+mn-lt"/>
              </a:rPr>
              <a:t> </a:t>
            </a:r>
            <a:r>
              <a:rPr lang="en-US" sz="1200" dirty="0" err="1">
                <a:solidFill>
                  <a:schemeClr val="tx2"/>
                </a:solidFill>
                <a:cs typeface="+mn-ea"/>
                <a:sym typeface="+mn-lt"/>
              </a:rPr>
              <a:t>varius</a:t>
            </a:r>
            <a:r>
              <a:rPr lang="en-US" sz="1200" dirty="0">
                <a:solidFill>
                  <a:schemeClr val="tx2"/>
                </a:solidFill>
                <a:cs typeface="+mn-ea"/>
                <a:sym typeface="+mn-lt"/>
              </a:rPr>
              <a:t> gravida. </a:t>
            </a:r>
            <a:r>
              <a:rPr lang="en-US" sz="1200" dirty="0" err="1">
                <a:solidFill>
                  <a:schemeClr val="tx2"/>
                </a:solidFill>
                <a:cs typeface="+mn-ea"/>
                <a:sym typeface="+mn-lt"/>
              </a:rPr>
              <a:t>Nulla</a:t>
            </a:r>
            <a:r>
              <a:rPr lang="en-US" sz="1200" dirty="0">
                <a:solidFill>
                  <a:schemeClr val="tx2"/>
                </a:solidFill>
                <a:cs typeface="+mn-ea"/>
                <a:sym typeface="+mn-lt"/>
              </a:rPr>
              <a:t> </a:t>
            </a:r>
            <a:r>
              <a:rPr lang="en-US" sz="1200" dirty="0" err="1">
                <a:solidFill>
                  <a:schemeClr val="tx2"/>
                </a:solidFill>
                <a:cs typeface="+mn-ea"/>
                <a:sym typeface="+mn-lt"/>
              </a:rPr>
              <a:t>rhoncus</a:t>
            </a:r>
            <a:r>
              <a:rPr lang="en-US" sz="1200" dirty="0">
                <a:solidFill>
                  <a:schemeClr val="tx2"/>
                </a:solidFill>
                <a:cs typeface="+mn-ea"/>
                <a:sym typeface="+mn-lt"/>
              </a:rPr>
              <a:t>, </a:t>
            </a:r>
            <a:r>
              <a:rPr lang="en-US" sz="1200" dirty="0" err="1">
                <a:solidFill>
                  <a:schemeClr val="tx2"/>
                </a:solidFill>
                <a:cs typeface="+mn-ea"/>
                <a:sym typeface="+mn-lt"/>
              </a:rPr>
              <a:t>sem</a:t>
            </a:r>
            <a:r>
              <a:rPr lang="en-US" sz="1200" dirty="0">
                <a:solidFill>
                  <a:schemeClr val="tx2"/>
                </a:solidFill>
                <a:cs typeface="+mn-ea"/>
                <a:sym typeface="+mn-lt"/>
              </a:rPr>
              <a:t> </a:t>
            </a:r>
            <a:r>
              <a:rPr lang="en-US" sz="1200" dirty="0" err="1">
                <a:solidFill>
                  <a:schemeClr val="tx2"/>
                </a:solidFill>
                <a:cs typeface="+mn-ea"/>
                <a:sym typeface="+mn-lt"/>
              </a:rPr>
              <a:t>sed</a:t>
            </a:r>
            <a:r>
              <a:rPr lang="en-US" sz="1200" dirty="0">
                <a:solidFill>
                  <a:schemeClr val="tx2"/>
                </a:solidFill>
                <a:cs typeface="+mn-ea"/>
                <a:sym typeface="+mn-lt"/>
              </a:rPr>
              <a:t> </a:t>
            </a:r>
            <a:r>
              <a:rPr lang="en-US" sz="1200" dirty="0" err="1">
                <a:solidFill>
                  <a:schemeClr val="tx2"/>
                </a:solidFill>
                <a:cs typeface="+mn-ea"/>
                <a:sym typeface="+mn-lt"/>
              </a:rPr>
              <a:t>eleifend</a:t>
            </a:r>
            <a:r>
              <a:rPr lang="en-US" sz="1200" dirty="0">
                <a:solidFill>
                  <a:schemeClr val="tx2"/>
                </a:solidFill>
                <a:cs typeface="+mn-ea"/>
                <a:sym typeface="+mn-lt"/>
              </a:rPr>
              <a:t> </a:t>
            </a:r>
            <a:r>
              <a:rPr lang="en-US" sz="1200" dirty="0" err="1">
                <a:solidFill>
                  <a:schemeClr val="tx2"/>
                </a:solidFill>
                <a:cs typeface="+mn-ea"/>
                <a:sym typeface="+mn-lt"/>
              </a:rPr>
              <a:t>rutrum</a:t>
            </a:r>
            <a:r>
              <a:rPr lang="en-US" sz="1200" dirty="0">
                <a:solidFill>
                  <a:schemeClr val="tx2"/>
                </a:solidFill>
                <a:cs typeface="+mn-ea"/>
                <a:sym typeface="+mn-lt"/>
              </a:rPr>
              <a:t>, </a:t>
            </a:r>
            <a:r>
              <a:rPr lang="en-US" sz="1200" dirty="0" err="1">
                <a:solidFill>
                  <a:schemeClr val="tx2"/>
                </a:solidFill>
                <a:cs typeface="+mn-ea"/>
                <a:sym typeface="+mn-lt"/>
              </a:rPr>
              <a:t>turpis</a:t>
            </a:r>
            <a:r>
              <a:rPr lang="en-US" sz="1200" dirty="0">
                <a:solidFill>
                  <a:schemeClr val="tx2"/>
                </a:solidFill>
                <a:cs typeface="+mn-ea"/>
                <a:sym typeface="+mn-lt"/>
              </a:rPr>
              <a:t> </a:t>
            </a:r>
            <a:r>
              <a:rPr lang="en-US" sz="1200" dirty="0" err="1">
                <a:solidFill>
                  <a:schemeClr val="tx2"/>
                </a:solidFill>
                <a:cs typeface="+mn-ea"/>
                <a:sym typeface="+mn-lt"/>
              </a:rPr>
              <a:t>justo</a:t>
            </a:r>
            <a:r>
              <a:rPr lang="en-US" sz="1200" dirty="0">
                <a:solidFill>
                  <a:schemeClr val="tx2"/>
                </a:solidFill>
                <a:cs typeface="+mn-ea"/>
                <a:sym typeface="+mn-lt"/>
              </a:rPr>
              <a:t> </a:t>
            </a:r>
            <a:r>
              <a:rPr lang="en-US" sz="1200" dirty="0" err="1">
                <a:solidFill>
                  <a:schemeClr val="tx2"/>
                </a:solidFill>
                <a:cs typeface="+mn-ea"/>
                <a:sym typeface="+mn-lt"/>
              </a:rPr>
              <a:t>tempor</a:t>
            </a:r>
            <a:r>
              <a:rPr lang="en-US" sz="1200" dirty="0">
                <a:solidFill>
                  <a:schemeClr val="tx2"/>
                </a:solidFill>
                <a:cs typeface="+mn-ea"/>
                <a:sym typeface="+mn-lt"/>
              </a:rPr>
              <a:t> </a:t>
            </a:r>
            <a:r>
              <a:rPr lang="en-US" sz="1200" dirty="0" err="1">
                <a:solidFill>
                  <a:schemeClr val="tx2"/>
                </a:solidFill>
                <a:cs typeface="+mn-ea"/>
                <a:sym typeface="+mn-lt"/>
              </a:rPr>
              <a:t>urna</a:t>
            </a:r>
            <a:r>
              <a:rPr lang="en-US" sz="1200" dirty="0">
                <a:solidFill>
                  <a:schemeClr val="tx2"/>
                </a:solidFill>
                <a:cs typeface="+mn-ea"/>
                <a:sym typeface="+mn-lt"/>
              </a:rPr>
              <a:t>, et </a:t>
            </a:r>
            <a:r>
              <a:rPr lang="en-US" sz="1200" dirty="0" err="1">
                <a:solidFill>
                  <a:schemeClr val="tx2"/>
                </a:solidFill>
                <a:cs typeface="+mn-ea"/>
                <a:sym typeface="+mn-lt"/>
              </a:rPr>
              <a:t>commodo</a:t>
            </a:r>
            <a:r>
              <a:rPr lang="en-US" sz="1200" dirty="0">
                <a:solidFill>
                  <a:schemeClr val="tx2"/>
                </a:solidFill>
                <a:cs typeface="+mn-ea"/>
                <a:sym typeface="+mn-lt"/>
              </a:rPr>
              <a:t> ex.</a:t>
            </a:r>
            <a:endParaRPr lang="en-US" sz="1200" dirty="0">
              <a:solidFill>
                <a:schemeClr val="tx2"/>
              </a:solidFill>
              <a:cs typeface="+mn-ea"/>
              <a:sym typeface="+mn-lt"/>
            </a:endParaRPr>
          </a:p>
        </p:txBody>
      </p:sp>
      <p:sp>
        <p:nvSpPr>
          <p:cNvPr id="42" name="TextBox 41"/>
          <p:cNvSpPr txBox="1"/>
          <p:nvPr/>
        </p:nvSpPr>
        <p:spPr>
          <a:xfrm>
            <a:off x="7367897" y="2343726"/>
            <a:ext cx="3474848" cy="1211262"/>
          </a:xfrm>
          <a:prstGeom prst="rect">
            <a:avLst/>
          </a:prstGeom>
          <a:noFill/>
        </p:spPr>
        <p:txBody>
          <a:bodyPr wrap="square" lIns="132749" tIns="66374" rIns="132749" bIns="66374" rtlCol="0">
            <a:spAutoFit/>
          </a:bodyPr>
          <a:lstStyle/>
          <a:p>
            <a:pPr>
              <a:lnSpc>
                <a:spcPts val="1560"/>
              </a:lnSpc>
              <a:spcAft>
                <a:spcPts val="360"/>
              </a:spcAft>
            </a:pPr>
            <a:r>
              <a:rPr lang="zh-CN" altLang="en-US" sz="2000" dirty="0">
                <a:solidFill>
                  <a:schemeClr val="accent3"/>
                </a:solidFill>
                <a:cs typeface="+mn-ea"/>
                <a:sym typeface="+mn-lt"/>
              </a:rPr>
              <a:t>市场潜力</a:t>
            </a:r>
            <a:endParaRPr lang="zh-CN" altLang="en-US" sz="2000" dirty="0">
              <a:solidFill>
                <a:schemeClr val="accent3"/>
              </a:solidFill>
              <a:cs typeface="+mn-ea"/>
              <a:sym typeface="+mn-lt"/>
            </a:endParaRPr>
          </a:p>
          <a:p>
            <a:pPr>
              <a:lnSpc>
                <a:spcPts val="1560"/>
              </a:lnSpc>
              <a:spcAft>
                <a:spcPts val="360"/>
              </a:spcAft>
            </a:pPr>
            <a:r>
              <a:rPr lang="en-US" sz="1200" dirty="0">
                <a:solidFill>
                  <a:schemeClr val="tx2"/>
                </a:solidFill>
                <a:cs typeface="+mn-ea"/>
                <a:sym typeface="+mn-lt"/>
              </a:rPr>
              <a:t>Lorem ipsum dolor sit </a:t>
            </a:r>
            <a:r>
              <a:rPr lang="en-US" sz="1200" dirty="0" err="1">
                <a:solidFill>
                  <a:schemeClr val="tx2"/>
                </a:solidFill>
                <a:cs typeface="+mn-ea"/>
                <a:sym typeface="+mn-lt"/>
              </a:rPr>
              <a:t>amet</a:t>
            </a:r>
            <a:r>
              <a:rPr lang="en-US" sz="1200" dirty="0">
                <a:solidFill>
                  <a:schemeClr val="tx2"/>
                </a:solidFill>
                <a:cs typeface="+mn-ea"/>
                <a:sym typeface="+mn-lt"/>
              </a:rPr>
              <a:t>, </a:t>
            </a:r>
            <a:r>
              <a:rPr lang="en-US" sz="1200" dirty="0" err="1">
                <a:solidFill>
                  <a:schemeClr val="tx2"/>
                </a:solidFill>
                <a:cs typeface="+mn-ea"/>
                <a:sym typeface="+mn-lt"/>
              </a:rPr>
              <a:t>consectetur</a:t>
            </a:r>
            <a:r>
              <a:rPr lang="en-US" sz="1200" dirty="0">
                <a:solidFill>
                  <a:schemeClr val="tx2"/>
                </a:solidFill>
                <a:cs typeface="+mn-ea"/>
                <a:sym typeface="+mn-lt"/>
              </a:rPr>
              <a:t> </a:t>
            </a:r>
            <a:r>
              <a:rPr lang="en-US" sz="1200" dirty="0" err="1">
                <a:solidFill>
                  <a:schemeClr val="tx2"/>
                </a:solidFill>
                <a:cs typeface="+mn-ea"/>
                <a:sym typeface="+mn-lt"/>
              </a:rPr>
              <a:t>adipiscing</a:t>
            </a:r>
            <a:r>
              <a:rPr lang="en-US" sz="1200" dirty="0">
                <a:solidFill>
                  <a:schemeClr val="tx2"/>
                </a:solidFill>
                <a:cs typeface="+mn-ea"/>
                <a:sym typeface="+mn-lt"/>
              </a:rPr>
              <a:t> </a:t>
            </a:r>
            <a:r>
              <a:rPr lang="en-US" sz="1200" dirty="0" err="1">
                <a:solidFill>
                  <a:schemeClr val="tx2"/>
                </a:solidFill>
                <a:cs typeface="+mn-ea"/>
                <a:sym typeface="+mn-lt"/>
              </a:rPr>
              <a:t>elit</a:t>
            </a:r>
            <a:r>
              <a:rPr lang="en-US" sz="1200" dirty="0">
                <a:solidFill>
                  <a:schemeClr val="tx2"/>
                </a:solidFill>
                <a:cs typeface="+mn-ea"/>
                <a:sym typeface="+mn-lt"/>
              </a:rPr>
              <a:t>. Nam </a:t>
            </a:r>
            <a:r>
              <a:rPr lang="en-US" sz="1200" dirty="0" err="1">
                <a:solidFill>
                  <a:schemeClr val="tx2"/>
                </a:solidFill>
                <a:cs typeface="+mn-ea"/>
                <a:sym typeface="+mn-lt"/>
              </a:rPr>
              <a:t>aliquam</a:t>
            </a:r>
            <a:r>
              <a:rPr lang="en-US" sz="1200" dirty="0">
                <a:solidFill>
                  <a:schemeClr val="tx2"/>
                </a:solidFill>
                <a:cs typeface="+mn-ea"/>
                <a:sym typeface="+mn-lt"/>
              </a:rPr>
              <a:t> </a:t>
            </a:r>
            <a:r>
              <a:rPr lang="en-US" sz="1200" dirty="0" err="1">
                <a:solidFill>
                  <a:schemeClr val="tx2"/>
                </a:solidFill>
                <a:cs typeface="+mn-ea"/>
                <a:sym typeface="+mn-lt"/>
              </a:rPr>
              <a:t>varius</a:t>
            </a:r>
            <a:r>
              <a:rPr lang="en-US" sz="1200" dirty="0">
                <a:solidFill>
                  <a:schemeClr val="tx2"/>
                </a:solidFill>
                <a:cs typeface="+mn-ea"/>
                <a:sym typeface="+mn-lt"/>
              </a:rPr>
              <a:t> gravida. </a:t>
            </a:r>
            <a:r>
              <a:rPr lang="en-US" sz="1200" dirty="0" err="1">
                <a:solidFill>
                  <a:schemeClr val="tx2"/>
                </a:solidFill>
                <a:cs typeface="+mn-ea"/>
                <a:sym typeface="+mn-lt"/>
              </a:rPr>
              <a:t>Nulla</a:t>
            </a:r>
            <a:r>
              <a:rPr lang="en-US" sz="1200" dirty="0">
                <a:solidFill>
                  <a:schemeClr val="tx2"/>
                </a:solidFill>
                <a:cs typeface="+mn-ea"/>
                <a:sym typeface="+mn-lt"/>
              </a:rPr>
              <a:t> </a:t>
            </a:r>
            <a:r>
              <a:rPr lang="en-US" sz="1200" dirty="0" err="1">
                <a:solidFill>
                  <a:schemeClr val="tx2"/>
                </a:solidFill>
                <a:cs typeface="+mn-ea"/>
                <a:sym typeface="+mn-lt"/>
              </a:rPr>
              <a:t>rhoncus</a:t>
            </a:r>
            <a:r>
              <a:rPr lang="en-US" sz="1200" dirty="0">
                <a:solidFill>
                  <a:schemeClr val="tx2"/>
                </a:solidFill>
                <a:cs typeface="+mn-ea"/>
                <a:sym typeface="+mn-lt"/>
              </a:rPr>
              <a:t>, </a:t>
            </a:r>
            <a:r>
              <a:rPr lang="en-US" sz="1200" dirty="0" err="1">
                <a:solidFill>
                  <a:schemeClr val="tx2"/>
                </a:solidFill>
                <a:cs typeface="+mn-ea"/>
                <a:sym typeface="+mn-lt"/>
              </a:rPr>
              <a:t>sem</a:t>
            </a:r>
            <a:r>
              <a:rPr lang="en-US" sz="1200" dirty="0">
                <a:solidFill>
                  <a:schemeClr val="tx2"/>
                </a:solidFill>
                <a:cs typeface="+mn-ea"/>
                <a:sym typeface="+mn-lt"/>
              </a:rPr>
              <a:t> </a:t>
            </a:r>
            <a:r>
              <a:rPr lang="en-US" sz="1200" dirty="0" err="1">
                <a:solidFill>
                  <a:schemeClr val="tx2"/>
                </a:solidFill>
                <a:cs typeface="+mn-ea"/>
                <a:sym typeface="+mn-lt"/>
              </a:rPr>
              <a:t>sed</a:t>
            </a:r>
            <a:r>
              <a:rPr lang="en-US" sz="1200" dirty="0">
                <a:solidFill>
                  <a:schemeClr val="tx2"/>
                </a:solidFill>
                <a:cs typeface="+mn-ea"/>
                <a:sym typeface="+mn-lt"/>
              </a:rPr>
              <a:t> </a:t>
            </a:r>
            <a:r>
              <a:rPr lang="en-US" sz="1200" dirty="0" err="1">
                <a:solidFill>
                  <a:schemeClr val="tx2"/>
                </a:solidFill>
                <a:cs typeface="+mn-ea"/>
                <a:sym typeface="+mn-lt"/>
              </a:rPr>
              <a:t>eleifend</a:t>
            </a:r>
            <a:r>
              <a:rPr lang="en-US" sz="1200" dirty="0">
                <a:solidFill>
                  <a:schemeClr val="tx2"/>
                </a:solidFill>
                <a:cs typeface="+mn-ea"/>
                <a:sym typeface="+mn-lt"/>
              </a:rPr>
              <a:t> </a:t>
            </a:r>
            <a:r>
              <a:rPr lang="en-US" sz="1200" dirty="0" err="1">
                <a:solidFill>
                  <a:schemeClr val="tx2"/>
                </a:solidFill>
                <a:cs typeface="+mn-ea"/>
                <a:sym typeface="+mn-lt"/>
              </a:rPr>
              <a:t>rutrum</a:t>
            </a:r>
            <a:r>
              <a:rPr lang="en-US" sz="1200" dirty="0">
                <a:solidFill>
                  <a:schemeClr val="tx2"/>
                </a:solidFill>
                <a:cs typeface="+mn-ea"/>
                <a:sym typeface="+mn-lt"/>
              </a:rPr>
              <a:t>, </a:t>
            </a:r>
            <a:r>
              <a:rPr lang="en-US" sz="1200" dirty="0" err="1">
                <a:solidFill>
                  <a:schemeClr val="tx2"/>
                </a:solidFill>
                <a:cs typeface="+mn-ea"/>
                <a:sym typeface="+mn-lt"/>
              </a:rPr>
              <a:t>turpis</a:t>
            </a:r>
            <a:r>
              <a:rPr lang="en-US" sz="1200" dirty="0">
                <a:solidFill>
                  <a:schemeClr val="tx2"/>
                </a:solidFill>
                <a:cs typeface="+mn-ea"/>
                <a:sym typeface="+mn-lt"/>
              </a:rPr>
              <a:t> </a:t>
            </a:r>
            <a:r>
              <a:rPr lang="en-US" sz="1200" dirty="0" err="1">
                <a:solidFill>
                  <a:schemeClr val="tx2"/>
                </a:solidFill>
                <a:cs typeface="+mn-ea"/>
                <a:sym typeface="+mn-lt"/>
              </a:rPr>
              <a:t>justo</a:t>
            </a:r>
            <a:r>
              <a:rPr lang="en-US" sz="1200" dirty="0">
                <a:solidFill>
                  <a:schemeClr val="tx2"/>
                </a:solidFill>
                <a:cs typeface="+mn-ea"/>
                <a:sym typeface="+mn-lt"/>
              </a:rPr>
              <a:t> </a:t>
            </a:r>
            <a:r>
              <a:rPr lang="en-US" sz="1200" dirty="0" err="1">
                <a:solidFill>
                  <a:schemeClr val="tx2"/>
                </a:solidFill>
                <a:cs typeface="+mn-ea"/>
                <a:sym typeface="+mn-lt"/>
              </a:rPr>
              <a:t>tempor</a:t>
            </a:r>
            <a:r>
              <a:rPr lang="en-US" sz="1200" dirty="0">
                <a:solidFill>
                  <a:schemeClr val="tx2"/>
                </a:solidFill>
                <a:cs typeface="+mn-ea"/>
                <a:sym typeface="+mn-lt"/>
              </a:rPr>
              <a:t> </a:t>
            </a:r>
            <a:r>
              <a:rPr lang="en-US" sz="1200" dirty="0" err="1">
                <a:solidFill>
                  <a:schemeClr val="tx2"/>
                </a:solidFill>
                <a:cs typeface="+mn-ea"/>
                <a:sym typeface="+mn-lt"/>
              </a:rPr>
              <a:t>urna</a:t>
            </a:r>
            <a:r>
              <a:rPr lang="en-US" sz="1200" dirty="0">
                <a:solidFill>
                  <a:schemeClr val="tx2"/>
                </a:solidFill>
                <a:cs typeface="+mn-ea"/>
                <a:sym typeface="+mn-lt"/>
              </a:rPr>
              <a:t>, et </a:t>
            </a:r>
            <a:r>
              <a:rPr lang="en-US" sz="1200" dirty="0" err="1">
                <a:solidFill>
                  <a:schemeClr val="tx2"/>
                </a:solidFill>
                <a:cs typeface="+mn-ea"/>
                <a:sym typeface="+mn-lt"/>
              </a:rPr>
              <a:t>commodo</a:t>
            </a:r>
            <a:r>
              <a:rPr lang="en-US" sz="1200" dirty="0">
                <a:solidFill>
                  <a:schemeClr val="tx2"/>
                </a:solidFill>
                <a:cs typeface="+mn-ea"/>
                <a:sym typeface="+mn-lt"/>
              </a:rPr>
              <a:t> ex.</a:t>
            </a:r>
            <a:endParaRPr lang="en-US" sz="1200" dirty="0">
              <a:solidFill>
                <a:schemeClr val="tx2"/>
              </a:solidFill>
              <a:cs typeface="+mn-ea"/>
              <a:sym typeface="+mn-lt"/>
            </a:endParaRPr>
          </a:p>
        </p:txBody>
      </p:sp>
      <p:sp>
        <p:nvSpPr>
          <p:cNvPr id="43" name="TextBox 42"/>
          <p:cNvSpPr txBox="1"/>
          <p:nvPr/>
        </p:nvSpPr>
        <p:spPr>
          <a:xfrm>
            <a:off x="7367897" y="3779736"/>
            <a:ext cx="3474848" cy="1211262"/>
          </a:xfrm>
          <a:prstGeom prst="rect">
            <a:avLst/>
          </a:prstGeom>
          <a:noFill/>
        </p:spPr>
        <p:txBody>
          <a:bodyPr wrap="square" lIns="132749" tIns="66374" rIns="132749" bIns="66374" rtlCol="0">
            <a:spAutoFit/>
          </a:bodyPr>
          <a:lstStyle/>
          <a:p>
            <a:pPr>
              <a:lnSpc>
                <a:spcPts val="1560"/>
              </a:lnSpc>
              <a:spcAft>
                <a:spcPts val="360"/>
              </a:spcAft>
            </a:pPr>
            <a:r>
              <a:rPr lang="zh-CN" altLang="en-US" sz="2000" dirty="0">
                <a:solidFill>
                  <a:srgbClr val="2C3460"/>
                </a:solidFill>
                <a:cs typeface="+mn-ea"/>
                <a:sym typeface="+mn-lt"/>
              </a:rPr>
              <a:t>市场潜力</a:t>
            </a:r>
            <a:endParaRPr lang="zh-CN" altLang="en-US" sz="2000" dirty="0">
              <a:solidFill>
                <a:srgbClr val="2C3460"/>
              </a:solidFill>
              <a:cs typeface="+mn-ea"/>
              <a:sym typeface="+mn-lt"/>
            </a:endParaRPr>
          </a:p>
          <a:p>
            <a:pPr algn="just">
              <a:lnSpc>
                <a:spcPts val="1560"/>
              </a:lnSpc>
              <a:spcAft>
                <a:spcPts val="720"/>
              </a:spcAft>
            </a:pPr>
            <a:r>
              <a:rPr lang="en-US" sz="1200" dirty="0">
                <a:solidFill>
                  <a:schemeClr val="tx2"/>
                </a:solidFill>
                <a:cs typeface="+mn-ea"/>
                <a:sym typeface="+mn-lt"/>
              </a:rPr>
              <a:t>Lorem ipsum dolor sit </a:t>
            </a:r>
            <a:r>
              <a:rPr lang="en-US" sz="1200" dirty="0" err="1">
                <a:solidFill>
                  <a:schemeClr val="tx2"/>
                </a:solidFill>
                <a:cs typeface="+mn-ea"/>
                <a:sym typeface="+mn-lt"/>
              </a:rPr>
              <a:t>amet</a:t>
            </a:r>
            <a:r>
              <a:rPr lang="en-US" sz="1200" dirty="0">
                <a:solidFill>
                  <a:schemeClr val="tx2"/>
                </a:solidFill>
                <a:cs typeface="+mn-ea"/>
                <a:sym typeface="+mn-lt"/>
              </a:rPr>
              <a:t>, </a:t>
            </a:r>
            <a:r>
              <a:rPr lang="en-US" sz="1200" dirty="0" err="1">
                <a:solidFill>
                  <a:schemeClr val="tx2"/>
                </a:solidFill>
                <a:cs typeface="+mn-ea"/>
                <a:sym typeface="+mn-lt"/>
              </a:rPr>
              <a:t>consectetur</a:t>
            </a:r>
            <a:r>
              <a:rPr lang="en-US" sz="1200" dirty="0">
                <a:solidFill>
                  <a:schemeClr val="tx2"/>
                </a:solidFill>
                <a:cs typeface="+mn-ea"/>
                <a:sym typeface="+mn-lt"/>
              </a:rPr>
              <a:t> </a:t>
            </a:r>
            <a:r>
              <a:rPr lang="en-US" sz="1200" dirty="0" err="1">
                <a:solidFill>
                  <a:schemeClr val="tx2"/>
                </a:solidFill>
                <a:cs typeface="+mn-ea"/>
                <a:sym typeface="+mn-lt"/>
              </a:rPr>
              <a:t>adipiscing</a:t>
            </a:r>
            <a:r>
              <a:rPr lang="en-US" sz="1200" dirty="0">
                <a:solidFill>
                  <a:schemeClr val="tx2"/>
                </a:solidFill>
                <a:cs typeface="+mn-ea"/>
                <a:sym typeface="+mn-lt"/>
              </a:rPr>
              <a:t> </a:t>
            </a:r>
            <a:r>
              <a:rPr lang="en-US" sz="1200" dirty="0" err="1">
                <a:solidFill>
                  <a:schemeClr val="tx2"/>
                </a:solidFill>
                <a:cs typeface="+mn-ea"/>
                <a:sym typeface="+mn-lt"/>
              </a:rPr>
              <a:t>elit</a:t>
            </a:r>
            <a:r>
              <a:rPr lang="en-US" sz="1200" dirty="0">
                <a:solidFill>
                  <a:schemeClr val="tx2"/>
                </a:solidFill>
                <a:cs typeface="+mn-ea"/>
                <a:sym typeface="+mn-lt"/>
              </a:rPr>
              <a:t>. Nam </a:t>
            </a:r>
            <a:r>
              <a:rPr lang="en-US" sz="1200" dirty="0" err="1">
                <a:solidFill>
                  <a:schemeClr val="tx2"/>
                </a:solidFill>
                <a:cs typeface="+mn-ea"/>
                <a:sym typeface="+mn-lt"/>
              </a:rPr>
              <a:t>aliquam</a:t>
            </a:r>
            <a:r>
              <a:rPr lang="en-US" sz="1200" dirty="0">
                <a:solidFill>
                  <a:schemeClr val="tx2"/>
                </a:solidFill>
                <a:cs typeface="+mn-ea"/>
                <a:sym typeface="+mn-lt"/>
              </a:rPr>
              <a:t> </a:t>
            </a:r>
            <a:r>
              <a:rPr lang="en-US" sz="1200" dirty="0" err="1">
                <a:solidFill>
                  <a:schemeClr val="tx2"/>
                </a:solidFill>
                <a:cs typeface="+mn-ea"/>
                <a:sym typeface="+mn-lt"/>
              </a:rPr>
              <a:t>varius</a:t>
            </a:r>
            <a:r>
              <a:rPr lang="en-US" sz="1200" dirty="0">
                <a:solidFill>
                  <a:schemeClr val="tx2"/>
                </a:solidFill>
                <a:cs typeface="+mn-ea"/>
                <a:sym typeface="+mn-lt"/>
              </a:rPr>
              <a:t> gravida. </a:t>
            </a:r>
            <a:r>
              <a:rPr lang="en-US" sz="1200" dirty="0" err="1">
                <a:solidFill>
                  <a:schemeClr val="tx2"/>
                </a:solidFill>
                <a:cs typeface="+mn-ea"/>
                <a:sym typeface="+mn-lt"/>
              </a:rPr>
              <a:t>Nulla</a:t>
            </a:r>
            <a:r>
              <a:rPr lang="en-US" sz="1200" dirty="0">
                <a:solidFill>
                  <a:schemeClr val="tx2"/>
                </a:solidFill>
                <a:cs typeface="+mn-ea"/>
                <a:sym typeface="+mn-lt"/>
              </a:rPr>
              <a:t> </a:t>
            </a:r>
            <a:r>
              <a:rPr lang="en-US" sz="1200" dirty="0" err="1">
                <a:solidFill>
                  <a:schemeClr val="tx2"/>
                </a:solidFill>
                <a:cs typeface="+mn-ea"/>
                <a:sym typeface="+mn-lt"/>
              </a:rPr>
              <a:t>rhoncus</a:t>
            </a:r>
            <a:r>
              <a:rPr lang="en-US" sz="1200" dirty="0">
                <a:solidFill>
                  <a:schemeClr val="tx2"/>
                </a:solidFill>
                <a:cs typeface="+mn-ea"/>
                <a:sym typeface="+mn-lt"/>
              </a:rPr>
              <a:t>, </a:t>
            </a:r>
            <a:r>
              <a:rPr lang="en-US" sz="1200" dirty="0" err="1">
                <a:solidFill>
                  <a:schemeClr val="tx2"/>
                </a:solidFill>
                <a:cs typeface="+mn-ea"/>
                <a:sym typeface="+mn-lt"/>
              </a:rPr>
              <a:t>sem</a:t>
            </a:r>
            <a:r>
              <a:rPr lang="en-US" sz="1200" dirty="0">
                <a:solidFill>
                  <a:schemeClr val="tx2"/>
                </a:solidFill>
                <a:cs typeface="+mn-ea"/>
                <a:sym typeface="+mn-lt"/>
              </a:rPr>
              <a:t> </a:t>
            </a:r>
            <a:r>
              <a:rPr lang="en-US" sz="1200" dirty="0" err="1">
                <a:solidFill>
                  <a:schemeClr val="tx2"/>
                </a:solidFill>
                <a:cs typeface="+mn-ea"/>
                <a:sym typeface="+mn-lt"/>
              </a:rPr>
              <a:t>sed</a:t>
            </a:r>
            <a:r>
              <a:rPr lang="en-US" sz="1200" dirty="0">
                <a:solidFill>
                  <a:schemeClr val="tx2"/>
                </a:solidFill>
                <a:cs typeface="+mn-ea"/>
                <a:sym typeface="+mn-lt"/>
              </a:rPr>
              <a:t> </a:t>
            </a:r>
            <a:r>
              <a:rPr lang="en-US" sz="1200" dirty="0" err="1">
                <a:solidFill>
                  <a:schemeClr val="tx2"/>
                </a:solidFill>
                <a:cs typeface="+mn-ea"/>
                <a:sym typeface="+mn-lt"/>
              </a:rPr>
              <a:t>eleifend</a:t>
            </a:r>
            <a:r>
              <a:rPr lang="en-US" sz="1200" dirty="0">
                <a:solidFill>
                  <a:schemeClr val="tx2"/>
                </a:solidFill>
                <a:cs typeface="+mn-ea"/>
                <a:sym typeface="+mn-lt"/>
              </a:rPr>
              <a:t> </a:t>
            </a:r>
            <a:r>
              <a:rPr lang="en-US" sz="1200" dirty="0" err="1">
                <a:solidFill>
                  <a:schemeClr val="tx2"/>
                </a:solidFill>
                <a:cs typeface="+mn-ea"/>
                <a:sym typeface="+mn-lt"/>
              </a:rPr>
              <a:t>rutrum</a:t>
            </a:r>
            <a:r>
              <a:rPr lang="en-US" sz="1200" dirty="0">
                <a:solidFill>
                  <a:schemeClr val="tx2"/>
                </a:solidFill>
                <a:cs typeface="+mn-ea"/>
                <a:sym typeface="+mn-lt"/>
              </a:rPr>
              <a:t>, </a:t>
            </a:r>
            <a:r>
              <a:rPr lang="en-US" sz="1200" dirty="0" err="1">
                <a:solidFill>
                  <a:schemeClr val="tx2"/>
                </a:solidFill>
                <a:cs typeface="+mn-ea"/>
                <a:sym typeface="+mn-lt"/>
              </a:rPr>
              <a:t>turpis</a:t>
            </a:r>
            <a:r>
              <a:rPr lang="en-US" sz="1200" dirty="0">
                <a:solidFill>
                  <a:schemeClr val="tx2"/>
                </a:solidFill>
                <a:cs typeface="+mn-ea"/>
                <a:sym typeface="+mn-lt"/>
              </a:rPr>
              <a:t> </a:t>
            </a:r>
            <a:r>
              <a:rPr lang="en-US" sz="1200" dirty="0" err="1">
                <a:solidFill>
                  <a:schemeClr val="tx2"/>
                </a:solidFill>
                <a:cs typeface="+mn-ea"/>
                <a:sym typeface="+mn-lt"/>
              </a:rPr>
              <a:t>justo</a:t>
            </a:r>
            <a:r>
              <a:rPr lang="en-US" sz="1200" dirty="0">
                <a:solidFill>
                  <a:schemeClr val="tx2"/>
                </a:solidFill>
                <a:cs typeface="+mn-ea"/>
                <a:sym typeface="+mn-lt"/>
              </a:rPr>
              <a:t> </a:t>
            </a:r>
            <a:r>
              <a:rPr lang="en-US" sz="1200" dirty="0" err="1">
                <a:solidFill>
                  <a:schemeClr val="tx2"/>
                </a:solidFill>
                <a:cs typeface="+mn-ea"/>
                <a:sym typeface="+mn-lt"/>
              </a:rPr>
              <a:t>tempor</a:t>
            </a:r>
            <a:r>
              <a:rPr lang="en-US" sz="1200" dirty="0">
                <a:solidFill>
                  <a:schemeClr val="tx2"/>
                </a:solidFill>
                <a:cs typeface="+mn-ea"/>
                <a:sym typeface="+mn-lt"/>
              </a:rPr>
              <a:t> </a:t>
            </a:r>
            <a:r>
              <a:rPr lang="en-US" sz="1200" dirty="0" err="1">
                <a:solidFill>
                  <a:schemeClr val="tx2"/>
                </a:solidFill>
                <a:cs typeface="+mn-ea"/>
                <a:sym typeface="+mn-lt"/>
              </a:rPr>
              <a:t>urna</a:t>
            </a:r>
            <a:r>
              <a:rPr lang="en-US" sz="1200" dirty="0">
                <a:solidFill>
                  <a:schemeClr val="tx2"/>
                </a:solidFill>
                <a:cs typeface="+mn-ea"/>
                <a:sym typeface="+mn-lt"/>
              </a:rPr>
              <a:t>, et </a:t>
            </a:r>
            <a:r>
              <a:rPr lang="en-US" sz="1200" dirty="0" err="1">
                <a:solidFill>
                  <a:schemeClr val="tx2"/>
                </a:solidFill>
                <a:cs typeface="+mn-ea"/>
                <a:sym typeface="+mn-lt"/>
              </a:rPr>
              <a:t>commodo</a:t>
            </a:r>
            <a:r>
              <a:rPr lang="en-US" sz="1200" dirty="0">
                <a:solidFill>
                  <a:schemeClr val="tx2"/>
                </a:solidFill>
                <a:cs typeface="+mn-ea"/>
                <a:sym typeface="+mn-lt"/>
              </a:rPr>
              <a:t> ex.</a:t>
            </a:r>
            <a:endParaRPr lang="en-US" sz="1200" dirty="0">
              <a:solidFill>
                <a:schemeClr val="tx2"/>
              </a:solidFill>
              <a:cs typeface="+mn-ea"/>
              <a:sym typeface="+mn-lt"/>
            </a:endParaRPr>
          </a:p>
        </p:txBody>
      </p:sp>
      <p:sp>
        <p:nvSpPr>
          <p:cNvPr id="67" name="Freeform 306"/>
          <p:cNvSpPr/>
          <p:nvPr/>
        </p:nvSpPr>
        <p:spPr bwMode="auto">
          <a:xfrm>
            <a:off x="5330520" y="2662231"/>
            <a:ext cx="216827" cy="216348"/>
          </a:xfrm>
          <a:custGeom>
            <a:avLst/>
            <a:gdLst>
              <a:gd name="T0" fmla="*/ 63 w 64"/>
              <a:gd name="T1" fmla="*/ 8 h 64"/>
              <a:gd name="T2" fmla="*/ 35 w 64"/>
              <a:gd name="T3" fmla="*/ 0 h 64"/>
              <a:gd name="T4" fmla="*/ 5 w 64"/>
              <a:gd name="T5" fmla="*/ 13 h 64"/>
              <a:gd name="T6" fmla="*/ 0 w 64"/>
              <a:gd name="T7" fmla="*/ 27 h 64"/>
              <a:gd name="T8" fmla="*/ 2 w 64"/>
              <a:gd name="T9" fmla="*/ 42 h 64"/>
              <a:gd name="T10" fmla="*/ 44 w 64"/>
              <a:gd name="T11" fmla="*/ 10 h 64"/>
              <a:gd name="T12" fmla="*/ 15 w 64"/>
              <a:gd name="T13" fmla="*/ 29 h 64"/>
              <a:gd name="T14" fmla="*/ 14 w 64"/>
              <a:gd name="T15" fmla="*/ 30 h 64"/>
              <a:gd name="T16" fmla="*/ 9 w 64"/>
              <a:gd name="T17" fmla="*/ 40 h 64"/>
              <a:gd name="T18" fmla="*/ 4 w 64"/>
              <a:gd name="T19" fmla="*/ 64 h 64"/>
              <a:gd name="T20" fmla="*/ 12 w 64"/>
              <a:gd name="T21" fmla="*/ 64 h 64"/>
              <a:gd name="T22" fmla="*/ 13 w 64"/>
              <a:gd name="T23" fmla="*/ 48 h 64"/>
              <a:gd name="T24" fmla="*/ 22 w 64"/>
              <a:gd name="T25" fmla="*/ 48 h 64"/>
              <a:gd name="T26" fmla="*/ 39 w 64"/>
              <a:gd name="T27" fmla="*/ 43 h 64"/>
              <a:gd name="T28" fmla="*/ 46 w 64"/>
              <a:gd name="T29" fmla="*/ 32 h 64"/>
              <a:gd name="T30" fmla="*/ 63 w 64"/>
              <a:gd name="T31" fmla="*/ 12 h 64"/>
              <a:gd name="T32" fmla="*/ 64 w 64"/>
              <a:gd name="T33" fmla="*/ 10 h 64"/>
              <a:gd name="T34" fmla="*/ 63 w 64"/>
              <a:gd name="T3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64">
                <a:moveTo>
                  <a:pt x="63" y="8"/>
                </a:moveTo>
                <a:cubicBezTo>
                  <a:pt x="56" y="3"/>
                  <a:pt x="46" y="0"/>
                  <a:pt x="35" y="0"/>
                </a:cubicBezTo>
                <a:cubicBezTo>
                  <a:pt x="21" y="0"/>
                  <a:pt x="10" y="5"/>
                  <a:pt x="5" y="13"/>
                </a:cubicBezTo>
                <a:cubicBezTo>
                  <a:pt x="2" y="17"/>
                  <a:pt x="0" y="21"/>
                  <a:pt x="0" y="27"/>
                </a:cubicBezTo>
                <a:cubicBezTo>
                  <a:pt x="0" y="31"/>
                  <a:pt x="1" y="36"/>
                  <a:pt x="2" y="42"/>
                </a:cubicBezTo>
                <a:cubicBezTo>
                  <a:pt x="8" y="24"/>
                  <a:pt x="25" y="10"/>
                  <a:pt x="44" y="10"/>
                </a:cubicBezTo>
                <a:cubicBezTo>
                  <a:pt x="44" y="10"/>
                  <a:pt x="26" y="15"/>
                  <a:pt x="15" y="29"/>
                </a:cubicBezTo>
                <a:cubicBezTo>
                  <a:pt x="15" y="29"/>
                  <a:pt x="15" y="29"/>
                  <a:pt x="14" y="30"/>
                </a:cubicBezTo>
                <a:cubicBezTo>
                  <a:pt x="12" y="33"/>
                  <a:pt x="10" y="36"/>
                  <a:pt x="9" y="40"/>
                </a:cubicBezTo>
                <a:cubicBezTo>
                  <a:pt x="6" y="46"/>
                  <a:pt x="4" y="54"/>
                  <a:pt x="4" y="64"/>
                </a:cubicBezTo>
                <a:cubicBezTo>
                  <a:pt x="12" y="64"/>
                  <a:pt x="12" y="64"/>
                  <a:pt x="12" y="64"/>
                </a:cubicBezTo>
                <a:cubicBezTo>
                  <a:pt x="12" y="64"/>
                  <a:pt x="11" y="56"/>
                  <a:pt x="13" y="48"/>
                </a:cubicBezTo>
                <a:cubicBezTo>
                  <a:pt x="16" y="48"/>
                  <a:pt x="20" y="48"/>
                  <a:pt x="22" y="48"/>
                </a:cubicBezTo>
                <a:cubicBezTo>
                  <a:pt x="30" y="48"/>
                  <a:pt x="35" y="47"/>
                  <a:pt x="39" y="43"/>
                </a:cubicBezTo>
                <a:cubicBezTo>
                  <a:pt x="42" y="40"/>
                  <a:pt x="44" y="36"/>
                  <a:pt x="46" y="32"/>
                </a:cubicBezTo>
                <a:cubicBezTo>
                  <a:pt x="49" y="25"/>
                  <a:pt x="53" y="18"/>
                  <a:pt x="63" y="12"/>
                </a:cubicBezTo>
                <a:cubicBezTo>
                  <a:pt x="64" y="11"/>
                  <a:pt x="64" y="11"/>
                  <a:pt x="64" y="10"/>
                </a:cubicBezTo>
                <a:cubicBezTo>
                  <a:pt x="64" y="9"/>
                  <a:pt x="64" y="9"/>
                  <a:pt x="63" y="8"/>
                </a:cubicBezTo>
                <a:close/>
              </a:path>
            </a:pathLst>
          </a:custGeom>
          <a:solidFill>
            <a:schemeClr val="bg1"/>
          </a:solidFill>
          <a:ln>
            <a:noFill/>
          </a:ln>
        </p:spPr>
        <p:txBody>
          <a:bodyPr vert="horz" wrap="square" lIns="110606" tIns="55303" rIns="110606" bIns="55303" numCol="1" anchor="t" anchorCtr="0" compatLnSpc="1"/>
          <a:lstStyle/>
          <a:p>
            <a:endParaRPr lang="bg-BG" sz="2160">
              <a:cs typeface="+mn-ea"/>
              <a:sym typeface="+mn-lt"/>
            </a:endParaRPr>
          </a:p>
        </p:txBody>
      </p:sp>
      <p:sp>
        <p:nvSpPr>
          <p:cNvPr id="68" name="Freeform 291"/>
          <p:cNvSpPr>
            <a:spLocks noEditPoints="1"/>
          </p:cNvSpPr>
          <p:nvPr/>
        </p:nvSpPr>
        <p:spPr bwMode="auto">
          <a:xfrm>
            <a:off x="6559848" y="2662231"/>
            <a:ext cx="216827" cy="216348"/>
          </a:xfrm>
          <a:custGeom>
            <a:avLst/>
            <a:gdLst>
              <a:gd name="T0" fmla="*/ 25 w 64"/>
              <a:gd name="T1" fmla="*/ 42 h 64"/>
              <a:gd name="T2" fmla="*/ 19 w 64"/>
              <a:gd name="T3" fmla="*/ 41 h 64"/>
              <a:gd name="T4" fmla="*/ 16 w 64"/>
              <a:gd name="T5" fmla="*/ 36 h 64"/>
              <a:gd name="T6" fmla="*/ 11 w 64"/>
              <a:gd name="T7" fmla="*/ 40 h 64"/>
              <a:gd name="T8" fmla="*/ 6 w 64"/>
              <a:gd name="T9" fmla="*/ 39 h 64"/>
              <a:gd name="T10" fmla="*/ 5 w 64"/>
              <a:gd name="T11" fmla="*/ 45 h 64"/>
              <a:gd name="T12" fmla="*/ 0 w 64"/>
              <a:gd name="T13" fmla="*/ 48 h 64"/>
              <a:gd name="T14" fmla="*/ 4 w 64"/>
              <a:gd name="T15" fmla="*/ 53 h 64"/>
              <a:gd name="T16" fmla="*/ 3 w 64"/>
              <a:gd name="T17" fmla="*/ 58 h 64"/>
              <a:gd name="T18" fmla="*/ 9 w 64"/>
              <a:gd name="T19" fmla="*/ 59 h 64"/>
              <a:gd name="T20" fmla="*/ 12 w 64"/>
              <a:gd name="T21" fmla="*/ 64 h 64"/>
              <a:gd name="T22" fmla="*/ 17 w 64"/>
              <a:gd name="T23" fmla="*/ 60 h 64"/>
              <a:gd name="T24" fmla="*/ 22 w 64"/>
              <a:gd name="T25" fmla="*/ 61 h 64"/>
              <a:gd name="T26" fmla="*/ 23 w 64"/>
              <a:gd name="T27" fmla="*/ 55 h 64"/>
              <a:gd name="T28" fmla="*/ 28 w 64"/>
              <a:gd name="T29" fmla="*/ 52 h 64"/>
              <a:gd name="T30" fmla="*/ 24 w 64"/>
              <a:gd name="T31" fmla="*/ 47 h 64"/>
              <a:gd name="T32" fmla="*/ 14 w 64"/>
              <a:gd name="T33" fmla="*/ 54 h 64"/>
              <a:gd name="T34" fmla="*/ 14 w 64"/>
              <a:gd name="T35" fmla="*/ 46 h 64"/>
              <a:gd name="T36" fmla="*/ 14 w 64"/>
              <a:gd name="T37" fmla="*/ 54 h 64"/>
              <a:gd name="T38" fmla="*/ 64 w 64"/>
              <a:gd name="T39" fmla="*/ 20 h 64"/>
              <a:gd name="T40" fmla="*/ 59 w 64"/>
              <a:gd name="T41" fmla="*/ 18 h 64"/>
              <a:gd name="T42" fmla="*/ 62 w 64"/>
              <a:gd name="T43" fmla="*/ 12 h 64"/>
              <a:gd name="T44" fmla="*/ 57 w 64"/>
              <a:gd name="T45" fmla="*/ 11 h 64"/>
              <a:gd name="T46" fmla="*/ 56 w 64"/>
              <a:gd name="T47" fmla="*/ 5 h 64"/>
              <a:gd name="T48" fmla="*/ 51 w 64"/>
              <a:gd name="T49" fmla="*/ 7 h 64"/>
              <a:gd name="T50" fmla="*/ 49 w 64"/>
              <a:gd name="T51" fmla="*/ 1 h 64"/>
              <a:gd name="T52" fmla="*/ 45 w 64"/>
              <a:gd name="T53" fmla="*/ 4 h 64"/>
              <a:gd name="T54" fmla="*/ 40 w 64"/>
              <a:gd name="T55" fmla="*/ 0 h 64"/>
              <a:gd name="T56" fmla="*/ 38 w 64"/>
              <a:gd name="T57" fmla="*/ 4 h 64"/>
              <a:gd name="T58" fmla="*/ 32 w 64"/>
              <a:gd name="T59" fmla="*/ 2 h 64"/>
              <a:gd name="T60" fmla="*/ 31 w 64"/>
              <a:gd name="T61" fmla="*/ 7 h 64"/>
              <a:gd name="T62" fmla="*/ 25 w 64"/>
              <a:gd name="T63" fmla="*/ 8 h 64"/>
              <a:gd name="T64" fmla="*/ 27 w 64"/>
              <a:gd name="T65" fmla="*/ 13 h 64"/>
              <a:gd name="T66" fmla="*/ 21 w 64"/>
              <a:gd name="T67" fmla="*/ 15 h 64"/>
              <a:gd name="T68" fmla="*/ 24 w 64"/>
              <a:gd name="T69" fmla="*/ 19 h 64"/>
              <a:gd name="T70" fmla="*/ 20 w 64"/>
              <a:gd name="T71" fmla="*/ 24 h 64"/>
              <a:gd name="T72" fmla="*/ 24 w 64"/>
              <a:gd name="T73" fmla="*/ 26 h 64"/>
              <a:gd name="T74" fmla="*/ 22 w 64"/>
              <a:gd name="T75" fmla="*/ 32 h 64"/>
              <a:gd name="T76" fmla="*/ 27 w 64"/>
              <a:gd name="T77" fmla="*/ 33 h 64"/>
              <a:gd name="T78" fmla="*/ 28 w 64"/>
              <a:gd name="T79" fmla="*/ 39 h 64"/>
              <a:gd name="T80" fmla="*/ 33 w 64"/>
              <a:gd name="T81" fmla="*/ 37 h 64"/>
              <a:gd name="T82" fmla="*/ 35 w 64"/>
              <a:gd name="T83" fmla="*/ 43 h 64"/>
              <a:gd name="T84" fmla="*/ 39 w 64"/>
              <a:gd name="T85" fmla="*/ 40 h 64"/>
              <a:gd name="T86" fmla="*/ 44 w 64"/>
              <a:gd name="T87" fmla="*/ 44 h 64"/>
              <a:gd name="T88" fmla="*/ 46 w 64"/>
              <a:gd name="T89" fmla="*/ 39 h 64"/>
              <a:gd name="T90" fmla="*/ 52 w 64"/>
              <a:gd name="T91" fmla="*/ 42 h 64"/>
              <a:gd name="T92" fmla="*/ 53 w 64"/>
              <a:gd name="T93" fmla="*/ 37 h 64"/>
              <a:gd name="T94" fmla="*/ 59 w 64"/>
              <a:gd name="T95" fmla="*/ 36 h 64"/>
              <a:gd name="T96" fmla="*/ 57 w 64"/>
              <a:gd name="T97" fmla="*/ 31 h 64"/>
              <a:gd name="T98" fmla="*/ 63 w 64"/>
              <a:gd name="T99" fmla="*/ 29 h 64"/>
              <a:gd name="T100" fmla="*/ 60 w 64"/>
              <a:gd name="T101" fmla="*/ 25 h 64"/>
              <a:gd name="T102" fmla="*/ 42 w 64"/>
              <a:gd name="T103" fmla="*/ 31 h 64"/>
              <a:gd name="T104" fmla="*/ 42 w 64"/>
              <a:gd name="T105" fmla="*/ 13 h 64"/>
              <a:gd name="T106" fmla="*/ 42 w 64"/>
              <a:gd name="T107"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64">
                <a:moveTo>
                  <a:pt x="23" y="45"/>
                </a:moveTo>
                <a:cubicBezTo>
                  <a:pt x="25" y="42"/>
                  <a:pt x="25" y="42"/>
                  <a:pt x="25" y="42"/>
                </a:cubicBezTo>
                <a:cubicBezTo>
                  <a:pt x="22" y="39"/>
                  <a:pt x="22" y="39"/>
                  <a:pt x="22" y="39"/>
                </a:cubicBezTo>
                <a:cubicBezTo>
                  <a:pt x="19" y="41"/>
                  <a:pt x="19" y="41"/>
                  <a:pt x="19" y="41"/>
                </a:cubicBezTo>
                <a:cubicBezTo>
                  <a:pt x="18" y="41"/>
                  <a:pt x="17" y="41"/>
                  <a:pt x="17" y="40"/>
                </a:cubicBezTo>
                <a:cubicBezTo>
                  <a:pt x="16" y="36"/>
                  <a:pt x="16" y="36"/>
                  <a:pt x="16" y="36"/>
                </a:cubicBezTo>
                <a:cubicBezTo>
                  <a:pt x="12" y="36"/>
                  <a:pt x="12" y="36"/>
                  <a:pt x="12" y="36"/>
                </a:cubicBezTo>
                <a:cubicBezTo>
                  <a:pt x="11" y="40"/>
                  <a:pt x="11" y="40"/>
                  <a:pt x="11" y="40"/>
                </a:cubicBezTo>
                <a:cubicBezTo>
                  <a:pt x="11" y="41"/>
                  <a:pt x="10" y="41"/>
                  <a:pt x="9" y="41"/>
                </a:cubicBezTo>
                <a:cubicBezTo>
                  <a:pt x="6" y="39"/>
                  <a:pt x="6" y="39"/>
                  <a:pt x="6" y="39"/>
                </a:cubicBezTo>
                <a:cubicBezTo>
                  <a:pt x="3" y="42"/>
                  <a:pt x="3" y="42"/>
                  <a:pt x="3" y="42"/>
                </a:cubicBezTo>
                <a:cubicBezTo>
                  <a:pt x="5" y="45"/>
                  <a:pt x="5" y="45"/>
                  <a:pt x="5" y="45"/>
                </a:cubicBezTo>
                <a:cubicBezTo>
                  <a:pt x="5" y="46"/>
                  <a:pt x="5" y="47"/>
                  <a:pt x="4" y="47"/>
                </a:cubicBezTo>
                <a:cubicBezTo>
                  <a:pt x="0" y="48"/>
                  <a:pt x="0" y="48"/>
                  <a:pt x="0" y="48"/>
                </a:cubicBezTo>
                <a:cubicBezTo>
                  <a:pt x="0" y="52"/>
                  <a:pt x="0" y="52"/>
                  <a:pt x="0" y="52"/>
                </a:cubicBezTo>
                <a:cubicBezTo>
                  <a:pt x="4" y="53"/>
                  <a:pt x="4" y="53"/>
                  <a:pt x="4" y="53"/>
                </a:cubicBezTo>
                <a:cubicBezTo>
                  <a:pt x="5" y="53"/>
                  <a:pt x="5" y="54"/>
                  <a:pt x="5" y="55"/>
                </a:cubicBezTo>
                <a:cubicBezTo>
                  <a:pt x="3" y="58"/>
                  <a:pt x="3" y="58"/>
                  <a:pt x="3" y="58"/>
                </a:cubicBezTo>
                <a:cubicBezTo>
                  <a:pt x="6" y="61"/>
                  <a:pt x="6" y="61"/>
                  <a:pt x="6" y="61"/>
                </a:cubicBezTo>
                <a:cubicBezTo>
                  <a:pt x="9" y="59"/>
                  <a:pt x="9" y="59"/>
                  <a:pt x="9" y="59"/>
                </a:cubicBezTo>
                <a:cubicBezTo>
                  <a:pt x="10" y="59"/>
                  <a:pt x="11" y="59"/>
                  <a:pt x="11" y="60"/>
                </a:cubicBezTo>
                <a:cubicBezTo>
                  <a:pt x="12" y="64"/>
                  <a:pt x="12" y="64"/>
                  <a:pt x="12" y="64"/>
                </a:cubicBezTo>
                <a:cubicBezTo>
                  <a:pt x="16" y="64"/>
                  <a:pt x="16" y="64"/>
                  <a:pt x="16" y="64"/>
                </a:cubicBezTo>
                <a:cubicBezTo>
                  <a:pt x="17" y="60"/>
                  <a:pt x="17" y="60"/>
                  <a:pt x="17" y="60"/>
                </a:cubicBezTo>
                <a:cubicBezTo>
                  <a:pt x="17" y="59"/>
                  <a:pt x="18" y="59"/>
                  <a:pt x="19" y="59"/>
                </a:cubicBezTo>
                <a:cubicBezTo>
                  <a:pt x="22" y="61"/>
                  <a:pt x="22" y="61"/>
                  <a:pt x="22" y="61"/>
                </a:cubicBezTo>
                <a:cubicBezTo>
                  <a:pt x="25" y="58"/>
                  <a:pt x="25" y="58"/>
                  <a:pt x="25" y="58"/>
                </a:cubicBezTo>
                <a:cubicBezTo>
                  <a:pt x="23" y="55"/>
                  <a:pt x="23" y="55"/>
                  <a:pt x="23" y="55"/>
                </a:cubicBezTo>
                <a:cubicBezTo>
                  <a:pt x="23" y="54"/>
                  <a:pt x="23" y="53"/>
                  <a:pt x="24" y="53"/>
                </a:cubicBezTo>
                <a:cubicBezTo>
                  <a:pt x="28" y="52"/>
                  <a:pt x="28" y="52"/>
                  <a:pt x="28" y="52"/>
                </a:cubicBezTo>
                <a:cubicBezTo>
                  <a:pt x="28" y="48"/>
                  <a:pt x="28" y="48"/>
                  <a:pt x="28" y="48"/>
                </a:cubicBezTo>
                <a:cubicBezTo>
                  <a:pt x="24" y="47"/>
                  <a:pt x="24" y="47"/>
                  <a:pt x="24" y="47"/>
                </a:cubicBezTo>
                <a:cubicBezTo>
                  <a:pt x="23" y="47"/>
                  <a:pt x="23" y="46"/>
                  <a:pt x="23" y="45"/>
                </a:cubicBezTo>
                <a:close/>
                <a:moveTo>
                  <a:pt x="14" y="54"/>
                </a:moveTo>
                <a:cubicBezTo>
                  <a:pt x="12" y="54"/>
                  <a:pt x="10" y="52"/>
                  <a:pt x="10" y="50"/>
                </a:cubicBezTo>
                <a:cubicBezTo>
                  <a:pt x="10" y="48"/>
                  <a:pt x="12" y="46"/>
                  <a:pt x="14" y="46"/>
                </a:cubicBezTo>
                <a:cubicBezTo>
                  <a:pt x="16" y="46"/>
                  <a:pt x="18" y="48"/>
                  <a:pt x="18" y="50"/>
                </a:cubicBezTo>
                <a:cubicBezTo>
                  <a:pt x="18" y="52"/>
                  <a:pt x="16" y="54"/>
                  <a:pt x="14" y="54"/>
                </a:cubicBezTo>
                <a:moveTo>
                  <a:pt x="64" y="24"/>
                </a:moveTo>
                <a:cubicBezTo>
                  <a:pt x="64" y="20"/>
                  <a:pt x="64" y="20"/>
                  <a:pt x="64" y="20"/>
                </a:cubicBezTo>
                <a:cubicBezTo>
                  <a:pt x="60" y="19"/>
                  <a:pt x="60" y="19"/>
                  <a:pt x="60" y="19"/>
                </a:cubicBezTo>
                <a:cubicBezTo>
                  <a:pt x="60" y="19"/>
                  <a:pt x="60" y="18"/>
                  <a:pt x="59" y="18"/>
                </a:cubicBezTo>
                <a:cubicBezTo>
                  <a:pt x="63" y="15"/>
                  <a:pt x="63" y="15"/>
                  <a:pt x="63" y="15"/>
                </a:cubicBezTo>
                <a:cubicBezTo>
                  <a:pt x="62" y="12"/>
                  <a:pt x="62" y="12"/>
                  <a:pt x="62" y="12"/>
                </a:cubicBezTo>
                <a:cubicBezTo>
                  <a:pt x="57" y="13"/>
                  <a:pt x="57" y="13"/>
                  <a:pt x="57" y="13"/>
                </a:cubicBezTo>
                <a:cubicBezTo>
                  <a:pt x="57" y="12"/>
                  <a:pt x="57" y="12"/>
                  <a:pt x="57" y="11"/>
                </a:cubicBezTo>
                <a:cubicBezTo>
                  <a:pt x="59" y="8"/>
                  <a:pt x="59" y="8"/>
                  <a:pt x="59" y="8"/>
                </a:cubicBezTo>
                <a:cubicBezTo>
                  <a:pt x="56" y="5"/>
                  <a:pt x="56" y="5"/>
                  <a:pt x="56" y="5"/>
                </a:cubicBezTo>
                <a:cubicBezTo>
                  <a:pt x="53" y="7"/>
                  <a:pt x="53" y="7"/>
                  <a:pt x="53" y="7"/>
                </a:cubicBezTo>
                <a:cubicBezTo>
                  <a:pt x="52" y="7"/>
                  <a:pt x="52" y="7"/>
                  <a:pt x="51" y="7"/>
                </a:cubicBezTo>
                <a:cubicBezTo>
                  <a:pt x="52" y="2"/>
                  <a:pt x="52" y="2"/>
                  <a:pt x="52" y="2"/>
                </a:cubicBezTo>
                <a:cubicBezTo>
                  <a:pt x="49" y="1"/>
                  <a:pt x="49" y="1"/>
                  <a:pt x="49" y="1"/>
                </a:cubicBezTo>
                <a:cubicBezTo>
                  <a:pt x="46" y="4"/>
                  <a:pt x="46" y="4"/>
                  <a:pt x="46" y="4"/>
                </a:cubicBezTo>
                <a:cubicBezTo>
                  <a:pt x="46" y="4"/>
                  <a:pt x="45" y="4"/>
                  <a:pt x="45" y="4"/>
                </a:cubicBezTo>
                <a:cubicBezTo>
                  <a:pt x="44" y="0"/>
                  <a:pt x="44" y="0"/>
                  <a:pt x="44" y="0"/>
                </a:cubicBezTo>
                <a:cubicBezTo>
                  <a:pt x="40" y="0"/>
                  <a:pt x="40" y="0"/>
                  <a:pt x="40" y="0"/>
                </a:cubicBezTo>
                <a:cubicBezTo>
                  <a:pt x="39" y="4"/>
                  <a:pt x="39" y="4"/>
                  <a:pt x="39" y="4"/>
                </a:cubicBezTo>
                <a:cubicBezTo>
                  <a:pt x="39" y="4"/>
                  <a:pt x="38" y="4"/>
                  <a:pt x="38" y="4"/>
                </a:cubicBezTo>
                <a:cubicBezTo>
                  <a:pt x="35" y="1"/>
                  <a:pt x="35" y="1"/>
                  <a:pt x="35" y="1"/>
                </a:cubicBezTo>
                <a:cubicBezTo>
                  <a:pt x="32" y="2"/>
                  <a:pt x="32" y="2"/>
                  <a:pt x="32" y="2"/>
                </a:cubicBezTo>
                <a:cubicBezTo>
                  <a:pt x="33" y="7"/>
                  <a:pt x="33" y="7"/>
                  <a:pt x="33" y="7"/>
                </a:cubicBezTo>
                <a:cubicBezTo>
                  <a:pt x="32" y="7"/>
                  <a:pt x="32" y="7"/>
                  <a:pt x="31" y="7"/>
                </a:cubicBezTo>
                <a:cubicBezTo>
                  <a:pt x="28" y="5"/>
                  <a:pt x="28" y="5"/>
                  <a:pt x="28" y="5"/>
                </a:cubicBezTo>
                <a:cubicBezTo>
                  <a:pt x="25" y="8"/>
                  <a:pt x="25" y="8"/>
                  <a:pt x="25" y="8"/>
                </a:cubicBezTo>
                <a:cubicBezTo>
                  <a:pt x="27" y="11"/>
                  <a:pt x="27" y="11"/>
                  <a:pt x="27" y="11"/>
                </a:cubicBezTo>
                <a:cubicBezTo>
                  <a:pt x="27" y="12"/>
                  <a:pt x="27" y="12"/>
                  <a:pt x="27" y="13"/>
                </a:cubicBezTo>
                <a:cubicBezTo>
                  <a:pt x="22" y="12"/>
                  <a:pt x="22" y="12"/>
                  <a:pt x="22" y="12"/>
                </a:cubicBezTo>
                <a:cubicBezTo>
                  <a:pt x="21" y="15"/>
                  <a:pt x="21" y="15"/>
                  <a:pt x="21" y="15"/>
                </a:cubicBezTo>
                <a:cubicBezTo>
                  <a:pt x="24" y="18"/>
                  <a:pt x="24" y="18"/>
                  <a:pt x="24" y="18"/>
                </a:cubicBezTo>
                <a:cubicBezTo>
                  <a:pt x="24" y="18"/>
                  <a:pt x="24" y="19"/>
                  <a:pt x="24" y="19"/>
                </a:cubicBezTo>
                <a:cubicBezTo>
                  <a:pt x="20" y="20"/>
                  <a:pt x="20" y="20"/>
                  <a:pt x="20" y="20"/>
                </a:cubicBezTo>
                <a:cubicBezTo>
                  <a:pt x="20" y="24"/>
                  <a:pt x="20" y="24"/>
                  <a:pt x="20" y="24"/>
                </a:cubicBezTo>
                <a:cubicBezTo>
                  <a:pt x="24" y="25"/>
                  <a:pt x="24" y="25"/>
                  <a:pt x="24" y="25"/>
                </a:cubicBezTo>
                <a:cubicBezTo>
                  <a:pt x="24" y="25"/>
                  <a:pt x="24" y="26"/>
                  <a:pt x="24" y="26"/>
                </a:cubicBezTo>
                <a:cubicBezTo>
                  <a:pt x="21" y="29"/>
                  <a:pt x="21" y="29"/>
                  <a:pt x="21" y="29"/>
                </a:cubicBezTo>
                <a:cubicBezTo>
                  <a:pt x="22" y="32"/>
                  <a:pt x="22" y="32"/>
                  <a:pt x="22" y="32"/>
                </a:cubicBezTo>
                <a:cubicBezTo>
                  <a:pt x="27" y="31"/>
                  <a:pt x="27" y="31"/>
                  <a:pt x="27" y="31"/>
                </a:cubicBezTo>
                <a:cubicBezTo>
                  <a:pt x="27" y="32"/>
                  <a:pt x="27" y="32"/>
                  <a:pt x="27" y="33"/>
                </a:cubicBezTo>
                <a:cubicBezTo>
                  <a:pt x="25" y="36"/>
                  <a:pt x="25" y="36"/>
                  <a:pt x="25" y="36"/>
                </a:cubicBezTo>
                <a:cubicBezTo>
                  <a:pt x="28" y="39"/>
                  <a:pt x="28" y="39"/>
                  <a:pt x="28" y="39"/>
                </a:cubicBezTo>
                <a:cubicBezTo>
                  <a:pt x="31" y="37"/>
                  <a:pt x="31" y="37"/>
                  <a:pt x="31" y="37"/>
                </a:cubicBezTo>
                <a:cubicBezTo>
                  <a:pt x="32" y="37"/>
                  <a:pt x="32" y="37"/>
                  <a:pt x="33" y="37"/>
                </a:cubicBezTo>
                <a:cubicBezTo>
                  <a:pt x="32" y="42"/>
                  <a:pt x="32" y="42"/>
                  <a:pt x="32" y="42"/>
                </a:cubicBezTo>
                <a:cubicBezTo>
                  <a:pt x="35" y="43"/>
                  <a:pt x="35" y="43"/>
                  <a:pt x="35" y="43"/>
                </a:cubicBezTo>
                <a:cubicBezTo>
                  <a:pt x="38" y="39"/>
                  <a:pt x="38" y="39"/>
                  <a:pt x="38" y="39"/>
                </a:cubicBezTo>
                <a:cubicBezTo>
                  <a:pt x="38" y="40"/>
                  <a:pt x="39" y="40"/>
                  <a:pt x="39" y="40"/>
                </a:cubicBezTo>
                <a:cubicBezTo>
                  <a:pt x="40" y="44"/>
                  <a:pt x="40" y="44"/>
                  <a:pt x="40" y="44"/>
                </a:cubicBezTo>
                <a:cubicBezTo>
                  <a:pt x="44" y="44"/>
                  <a:pt x="44" y="44"/>
                  <a:pt x="44" y="44"/>
                </a:cubicBezTo>
                <a:cubicBezTo>
                  <a:pt x="45" y="40"/>
                  <a:pt x="45" y="40"/>
                  <a:pt x="45" y="40"/>
                </a:cubicBezTo>
                <a:cubicBezTo>
                  <a:pt x="45" y="40"/>
                  <a:pt x="46" y="40"/>
                  <a:pt x="46" y="39"/>
                </a:cubicBezTo>
                <a:cubicBezTo>
                  <a:pt x="49" y="43"/>
                  <a:pt x="49" y="43"/>
                  <a:pt x="49" y="43"/>
                </a:cubicBezTo>
                <a:cubicBezTo>
                  <a:pt x="52" y="42"/>
                  <a:pt x="52" y="42"/>
                  <a:pt x="52" y="42"/>
                </a:cubicBezTo>
                <a:cubicBezTo>
                  <a:pt x="51" y="37"/>
                  <a:pt x="51" y="37"/>
                  <a:pt x="51" y="37"/>
                </a:cubicBezTo>
                <a:cubicBezTo>
                  <a:pt x="52" y="37"/>
                  <a:pt x="52" y="37"/>
                  <a:pt x="53" y="37"/>
                </a:cubicBezTo>
                <a:cubicBezTo>
                  <a:pt x="56" y="39"/>
                  <a:pt x="56" y="39"/>
                  <a:pt x="56" y="39"/>
                </a:cubicBezTo>
                <a:cubicBezTo>
                  <a:pt x="59" y="36"/>
                  <a:pt x="59" y="36"/>
                  <a:pt x="59" y="36"/>
                </a:cubicBezTo>
                <a:cubicBezTo>
                  <a:pt x="57" y="33"/>
                  <a:pt x="57" y="33"/>
                  <a:pt x="57" y="33"/>
                </a:cubicBezTo>
                <a:cubicBezTo>
                  <a:pt x="57" y="32"/>
                  <a:pt x="57" y="32"/>
                  <a:pt x="57" y="31"/>
                </a:cubicBezTo>
                <a:cubicBezTo>
                  <a:pt x="62" y="32"/>
                  <a:pt x="62" y="32"/>
                  <a:pt x="62" y="32"/>
                </a:cubicBezTo>
                <a:cubicBezTo>
                  <a:pt x="63" y="29"/>
                  <a:pt x="63" y="29"/>
                  <a:pt x="63" y="29"/>
                </a:cubicBezTo>
                <a:cubicBezTo>
                  <a:pt x="59" y="26"/>
                  <a:pt x="59" y="26"/>
                  <a:pt x="59" y="26"/>
                </a:cubicBezTo>
                <a:cubicBezTo>
                  <a:pt x="60" y="26"/>
                  <a:pt x="60" y="25"/>
                  <a:pt x="60" y="25"/>
                </a:cubicBezTo>
                <a:lnTo>
                  <a:pt x="64" y="24"/>
                </a:lnTo>
                <a:close/>
                <a:moveTo>
                  <a:pt x="42" y="31"/>
                </a:moveTo>
                <a:cubicBezTo>
                  <a:pt x="37" y="31"/>
                  <a:pt x="33" y="27"/>
                  <a:pt x="33" y="22"/>
                </a:cubicBezTo>
                <a:cubicBezTo>
                  <a:pt x="33" y="17"/>
                  <a:pt x="37" y="13"/>
                  <a:pt x="42" y="13"/>
                </a:cubicBezTo>
                <a:cubicBezTo>
                  <a:pt x="47" y="13"/>
                  <a:pt x="51" y="17"/>
                  <a:pt x="51" y="22"/>
                </a:cubicBezTo>
                <a:cubicBezTo>
                  <a:pt x="51" y="27"/>
                  <a:pt x="47" y="31"/>
                  <a:pt x="42" y="31"/>
                </a:cubicBezTo>
              </a:path>
            </a:pathLst>
          </a:custGeom>
          <a:solidFill>
            <a:schemeClr val="bg1"/>
          </a:solidFill>
          <a:ln>
            <a:noFill/>
          </a:ln>
        </p:spPr>
        <p:txBody>
          <a:bodyPr vert="horz" wrap="square" lIns="110606" tIns="55303" rIns="110606" bIns="55303" numCol="1" anchor="t" anchorCtr="0" compatLnSpc="1"/>
          <a:lstStyle/>
          <a:p>
            <a:endParaRPr lang="bg-BG" sz="2160">
              <a:cs typeface="+mn-ea"/>
              <a:sym typeface="+mn-lt"/>
            </a:endParaRPr>
          </a:p>
        </p:txBody>
      </p:sp>
      <p:sp>
        <p:nvSpPr>
          <p:cNvPr id="69" name="Freeform 270"/>
          <p:cNvSpPr>
            <a:spLocks noChangeAspect="1" noEditPoints="1"/>
          </p:cNvSpPr>
          <p:nvPr/>
        </p:nvSpPr>
        <p:spPr bwMode="auto">
          <a:xfrm>
            <a:off x="5330869" y="4145943"/>
            <a:ext cx="216478" cy="216000"/>
          </a:xfrm>
          <a:custGeom>
            <a:avLst/>
            <a:gdLst>
              <a:gd name="T0" fmla="*/ 62 w 65"/>
              <a:gd name="T1" fmla="*/ 54 h 65"/>
              <a:gd name="T2" fmla="*/ 47 w 65"/>
              <a:gd name="T3" fmla="*/ 42 h 65"/>
              <a:gd name="T4" fmla="*/ 42 w 65"/>
              <a:gd name="T5" fmla="*/ 40 h 65"/>
              <a:gd name="T6" fmla="*/ 48 w 65"/>
              <a:gd name="T7" fmla="*/ 24 h 65"/>
              <a:gd name="T8" fmla="*/ 24 w 65"/>
              <a:gd name="T9" fmla="*/ 0 h 65"/>
              <a:gd name="T10" fmla="*/ 0 w 65"/>
              <a:gd name="T11" fmla="*/ 24 h 65"/>
              <a:gd name="T12" fmla="*/ 24 w 65"/>
              <a:gd name="T13" fmla="*/ 48 h 65"/>
              <a:gd name="T14" fmla="*/ 40 w 65"/>
              <a:gd name="T15" fmla="*/ 42 h 65"/>
              <a:gd name="T16" fmla="*/ 42 w 65"/>
              <a:gd name="T17" fmla="*/ 47 h 65"/>
              <a:gd name="T18" fmla="*/ 54 w 65"/>
              <a:gd name="T19" fmla="*/ 62 h 65"/>
              <a:gd name="T20" fmla="*/ 62 w 65"/>
              <a:gd name="T21" fmla="*/ 62 h 65"/>
              <a:gd name="T22" fmla="*/ 62 w 65"/>
              <a:gd name="T23" fmla="*/ 54 h 65"/>
              <a:gd name="T24" fmla="*/ 24 w 65"/>
              <a:gd name="T25" fmla="*/ 40 h 65"/>
              <a:gd name="T26" fmla="*/ 8 w 65"/>
              <a:gd name="T27" fmla="*/ 24 h 65"/>
              <a:gd name="T28" fmla="*/ 24 w 65"/>
              <a:gd name="T29" fmla="*/ 8 h 65"/>
              <a:gd name="T30" fmla="*/ 40 w 65"/>
              <a:gd name="T31" fmla="*/ 24 h 65"/>
              <a:gd name="T32" fmla="*/ 24 w 65"/>
              <a:gd name="T3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2" y="54"/>
                </a:moveTo>
                <a:cubicBezTo>
                  <a:pt x="47" y="42"/>
                  <a:pt x="47" y="42"/>
                  <a:pt x="47" y="42"/>
                </a:cubicBezTo>
                <a:cubicBezTo>
                  <a:pt x="45" y="40"/>
                  <a:pt x="44" y="40"/>
                  <a:pt x="42" y="40"/>
                </a:cubicBezTo>
                <a:cubicBezTo>
                  <a:pt x="46" y="35"/>
                  <a:pt x="48" y="30"/>
                  <a:pt x="48" y="24"/>
                </a:cubicBezTo>
                <a:cubicBezTo>
                  <a:pt x="48" y="11"/>
                  <a:pt x="37" y="0"/>
                  <a:pt x="24" y="0"/>
                </a:cubicBezTo>
                <a:cubicBezTo>
                  <a:pt x="11" y="0"/>
                  <a:pt x="0" y="11"/>
                  <a:pt x="0" y="24"/>
                </a:cubicBezTo>
                <a:cubicBezTo>
                  <a:pt x="0" y="37"/>
                  <a:pt x="11" y="48"/>
                  <a:pt x="24" y="48"/>
                </a:cubicBezTo>
                <a:cubicBezTo>
                  <a:pt x="30" y="48"/>
                  <a:pt x="35" y="46"/>
                  <a:pt x="40" y="42"/>
                </a:cubicBezTo>
                <a:cubicBezTo>
                  <a:pt x="40" y="44"/>
                  <a:pt x="40" y="45"/>
                  <a:pt x="42" y="47"/>
                </a:cubicBezTo>
                <a:cubicBezTo>
                  <a:pt x="54" y="62"/>
                  <a:pt x="54" y="62"/>
                  <a:pt x="54" y="62"/>
                </a:cubicBezTo>
                <a:cubicBezTo>
                  <a:pt x="57" y="64"/>
                  <a:pt x="60" y="65"/>
                  <a:pt x="62" y="62"/>
                </a:cubicBezTo>
                <a:cubicBezTo>
                  <a:pt x="65" y="60"/>
                  <a:pt x="64" y="57"/>
                  <a:pt x="62" y="54"/>
                </a:cubicBezTo>
                <a:close/>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solidFill>
            <a:schemeClr val="bg1"/>
          </a:solidFill>
          <a:ln>
            <a:noFill/>
          </a:ln>
        </p:spPr>
        <p:txBody>
          <a:bodyPr vert="horz" wrap="square" lIns="110606" tIns="55303" rIns="110606" bIns="55303" numCol="1" anchor="t" anchorCtr="0" compatLnSpc="1"/>
          <a:lstStyle/>
          <a:p>
            <a:endParaRPr lang="bg-BG" sz="2160">
              <a:cs typeface="+mn-ea"/>
              <a:sym typeface="+mn-lt"/>
            </a:endParaRPr>
          </a:p>
        </p:txBody>
      </p:sp>
      <p:sp>
        <p:nvSpPr>
          <p:cNvPr id="70" name="Freeform 69"/>
          <p:cNvSpPr>
            <a:spLocks noChangeAspect="1" noEditPoints="1"/>
          </p:cNvSpPr>
          <p:nvPr/>
        </p:nvSpPr>
        <p:spPr bwMode="auto">
          <a:xfrm>
            <a:off x="6527588" y="4145943"/>
            <a:ext cx="268936" cy="216000"/>
          </a:xfrm>
          <a:custGeom>
            <a:avLst/>
            <a:gdLst>
              <a:gd name="T0" fmla="*/ 411 w 3978"/>
              <a:gd name="T1" fmla="*/ 1185 h 3195"/>
              <a:gd name="T2" fmla="*/ 418 w 3978"/>
              <a:gd name="T3" fmla="*/ 2020 h 3195"/>
              <a:gd name="T4" fmla="*/ 1252 w 3978"/>
              <a:gd name="T5" fmla="*/ 2027 h 3195"/>
              <a:gd name="T6" fmla="*/ 1273 w 3978"/>
              <a:gd name="T7" fmla="*/ 1197 h 3195"/>
              <a:gd name="T8" fmla="*/ 1239 w 3978"/>
              <a:gd name="T9" fmla="*/ 1165 h 3195"/>
              <a:gd name="T10" fmla="*/ 3687 w 3978"/>
              <a:gd name="T11" fmla="*/ 7 h 3195"/>
              <a:gd name="T12" fmla="*/ 3743 w 3978"/>
              <a:gd name="T13" fmla="*/ 73 h 3195"/>
              <a:gd name="T14" fmla="*/ 3827 w 3978"/>
              <a:gd name="T15" fmla="*/ 1126 h 3195"/>
              <a:gd name="T16" fmla="*/ 3947 w 3978"/>
              <a:gd name="T17" fmla="*/ 1241 h 3195"/>
              <a:gd name="T18" fmla="*/ 3978 w 3978"/>
              <a:gd name="T19" fmla="*/ 1829 h 3195"/>
              <a:gd name="T20" fmla="*/ 3924 w 3978"/>
              <a:gd name="T21" fmla="*/ 1988 h 3195"/>
              <a:gd name="T22" fmla="*/ 3788 w 3978"/>
              <a:gd name="T23" fmla="*/ 2084 h 3195"/>
              <a:gd name="T24" fmla="*/ 3734 w 3978"/>
              <a:gd name="T25" fmla="*/ 3143 h 3195"/>
              <a:gd name="T26" fmla="*/ 3665 w 3978"/>
              <a:gd name="T27" fmla="*/ 3194 h 3195"/>
              <a:gd name="T28" fmla="*/ 3604 w 3978"/>
              <a:gd name="T29" fmla="*/ 3184 h 3195"/>
              <a:gd name="T30" fmla="*/ 3559 w 3978"/>
              <a:gd name="T31" fmla="*/ 3127 h 3195"/>
              <a:gd name="T32" fmla="*/ 3532 w 3978"/>
              <a:gd name="T33" fmla="*/ 3080 h 3195"/>
              <a:gd name="T34" fmla="*/ 3460 w 3978"/>
              <a:gd name="T35" fmla="*/ 2982 h 3195"/>
              <a:gd name="T36" fmla="*/ 3322 w 3978"/>
              <a:gd name="T37" fmla="*/ 2840 h 3195"/>
              <a:gd name="T38" fmla="*/ 3103 w 3978"/>
              <a:gd name="T39" fmla="*/ 2661 h 3195"/>
              <a:gd name="T40" fmla="*/ 2783 w 3978"/>
              <a:gd name="T41" fmla="*/ 2452 h 3195"/>
              <a:gd name="T42" fmla="*/ 2386 w 3978"/>
              <a:gd name="T43" fmla="*/ 2265 h 3195"/>
              <a:gd name="T44" fmla="*/ 2013 w 3978"/>
              <a:gd name="T45" fmla="*/ 2155 h 3195"/>
              <a:gd name="T46" fmla="*/ 1700 w 3978"/>
              <a:gd name="T47" fmla="*/ 2104 h 3195"/>
              <a:gd name="T48" fmla="*/ 1480 w 3978"/>
              <a:gd name="T49" fmla="*/ 2090 h 3195"/>
              <a:gd name="T50" fmla="*/ 1378 w 3978"/>
              <a:gd name="T51" fmla="*/ 2174 h 3195"/>
              <a:gd name="T52" fmla="*/ 1239 w 3978"/>
              <a:gd name="T53" fmla="*/ 2223 h 3195"/>
              <a:gd name="T54" fmla="*/ 1277 w 3978"/>
              <a:gd name="T55" fmla="*/ 2940 h 3195"/>
              <a:gd name="T56" fmla="*/ 1221 w 3978"/>
              <a:gd name="T57" fmla="*/ 3034 h 3195"/>
              <a:gd name="T58" fmla="*/ 1119 w 3978"/>
              <a:gd name="T59" fmla="*/ 3072 h 3195"/>
              <a:gd name="T60" fmla="*/ 768 w 3978"/>
              <a:gd name="T61" fmla="*/ 3043 h 3195"/>
              <a:gd name="T62" fmla="*/ 702 w 3978"/>
              <a:gd name="T63" fmla="*/ 2938 h 3195"/>
              <a:gd name="T64" fmla="*/ 364 w 3978"/>
              <a:gd name="T65" fmla="*/ 2208 h 3195"/>
              <a:gd name="T66" fmla="*/ 248 w 3978"/>
              <a:gd name="T67" fmla="*/ 2110 h 3195"/>
              <a:gd name="T68" fmla="*/ 217 w 3978"/>
              <a:gd name="T69" fmla="*/ 1984 h 3195"/>
              <a:gd name="T70" fmla="*/ 81 w 3978"/>
              <a:gd name="T71" fmla="*/ 1952 h 3195"/>
              <a:gd name="T72" fmla="*/ 4 w 3978"/>
              <a:gd name="T73" fmla="*/ 1838 h 3195"/>
              <a:gd name="T74" fmla="*/ 14 w 3978"/>
              <a:gd name="T75" fmla="*/ 1322 h 3195"/>
              <a:gd name="T76" fmla="*/ 111 w 3978"/>
              <a:gd name="T77" fmla="*/ 1225 h 3195"/>
              <a:gd name="T78" fmla="*/ 217 w 3978"/>
              <a:gd name="T79" fmla="*/ 1197 h 3195"/>
              <a:gd name="T80" fmla="*/ 270 w 3978"/>
              <a:gd name="T81" fmla="*/ 1053 h 3195"/>
              <a:gd name="T82" fmla="*/ 401 w 3978"/>
              <a:gd name="T83" fmla="*/ 976 h 3195"/>
              <a:gd name="T84" fmla="*/ 1314 w 3978"/>
              <a:gd name="T85" fmla="*/ 985 h 3195"/>
              <a:gd name="T86" fmla="*/ 1427 w 3978"/>
              <a:gd name="T87" fmla="*/ 1073 h 3195"/>
              <a:gd name="T88" fmla="*/ 1576 w 3978"/>
              <a:gd name="T89" fmla="*/ 1101 h 3195"/>
              <a:gd name="T90" fmla="*/ 1847 w 3978"/>
              <a:gd name="T91" fmla="*/ 1071 h 3195"/>
              <a:gd name="T92" fmla="*/ 2194 w 3978"/>
              <a:gd name="T93" fmla="*/ 993 h 3195"/>
              <a:gd name="T94" fmla="*/ 2583 w 3978"/>
              <a:gd name="T95" fmla="*/ 847 h 3195"/>
              <a:gd name="T96" fmla="*/ 2959 w 3978"/>
              <a:gd name="T97" fmla="*/ 634 h 3195"/>
              <a:gd name="T98" fmla="*/ 3228 w 3978"/>
              <a:gd name="T99" fmla="*/ 437 h 3195"/>
              <a:gd name="T100" fmla="*/ 3404 w 3978"/>
              <a:gd name="T101" fmla="*/ 275 h 3195"/>
              <a:gd name="T102" fmla="*/ 3505 w 3978"/>
              <a:gd name="T103" fmla="*/ 155 h 3195"/>
              <a:gd name="T104" fmla="*/ 3550 w 3978"/>
              <a:gd name="T105" fmla="*/ 83 h 3195"/>
              <a:gd name="T106" fmla="*/ 3568 w 3978"/>
              <a:gd name="T107" fmla="*/ 44 h 3195"/>
              <a:gd name="T108" fmla="*/ 3642 w 3978"/>
              <a:gd name="T10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8" h="3195">
                <a:moveTo>
                  <a:pt x="442" y="1165"/>
                </a:moveTo>
                <a:lnTo>
                  <a:pt x="429" y="1167"/>
                </a:lnTo>
                <a:lnTo>
                  <a:pt x="418" y="1175"/>
                </a:lnTo>
                <a:lnTo>
                  <a:pt x="411" y="1185"/>
                </a:lnTo>
                <a:lnTo>
                  <a:pt x="409" y="1197"/>
                </a:lnTo>
                <a:lnTo>
                  <a:pt x="409" y="1997"/>
                </a:lnTo>
                <a:lnTo>
                  <a:pt x="411" y="2010"/>
                </a:lnTo>
                <a:lnTo>
                  <a:pt x="418" y="2020"/>
                </a:lnTo>
                <a:lnTo>
                  <a:pt x="429" y="2027"/>
                </a:lnTo>
                <a:lnTo>
                  <a:pt x="442" y="2031"/>
                </a:lnTo>
                <a:lnTo>
                  <a:pt x="1239" y="2031"/>
                </a:lnTo>
                <a:lnTo>
                  <a:pt x="1252" y="2027"/>
                </a:lnTo>
                <a:lnTo>
                  <a:pt x="1263" y="2020"/>
                </a:lnTo>
                <a:lnTo>
                  <a:pt x="1271" y="2010"/>
                </a:lnTo>
                <a:lnTo>
                  <a:pt x="1273" y="1997"/>
                </a:lnTo>
                <a:lnTo>
                  <a:pt x="1273" y="1197"/>
                </a:lnTo>
                <a:lnTo>
                  <a:pt x="1271" y="1185"/>
                </a:lnTo>
                <a:lnTo>
                  <a:pt x="1263" y="1175"/>
                </a:lnTo>
                <a:lnTo>
                  <a:pt x="1252" y="1167"/>
                </a:lnTo>
                <a:lnTo>
                  <a:pt x="1239" y="1165"/>
                </a:lnTo>
                <a:lnTo>
                  <a:pt x="442" y="1165"/>
                </a:lnTo>
                <a:close/>
                <a:moveTo>
                  <a:pt x="3642" y="0"/>
                </a:moveTo>
                <a:lnTo>
                  <a:pt x="3665" y="1"/>
                </a:lnTo>
                <a:lnTo>
                  <a:pt x="3687" y="7"/>
                </a:lnTo>
                <a:lnTo>
                  <a:pt x="3707" y="19"/>
                </a:lnTo>
                <a:lnTo>
                  <a:pt x="3722" y="33"/>
                </a:lnTo>
                <a:lnTo>
                  <a:pt x="3734" y="51"/>
                </a:lnTo>
                <a:lnTo>
                  <a:pt x="3743" y="73"/>
                </a:lnTo>
                <a:lnTo>
                  <a:pt x="3745" y="96"/>
                </a:lnTo>
                <a:lnTo>
                  <a:pt x="3745" y="1102"/>
                </a:lnTo>
                <a:lnTo>
                  <a:pt x="3788" y="1111"/>
                </a:lnTo>
                <a:lnTo>
                  <a:pt x="3827" y="1126"/>
                </a:lnTo>
                <a:lnTo>
                  <a:pt x="3863" y="1148"/>
                </a:lnTo>
                <a:lnTo>
                  <a:pt x="3896" y="1175"/>
                </a:lnTo>
                <a:lnTo>
                  <a:pt x="3924" y="1206"/>
                </a:lnTo>
                <a:lnTo>
                  <a:pt x="3947" y="1241"/>
                </a:lnTo>
                <a:lnTo>
                  <a:pt x="3964" y="1280"/>
                </a:lnTo>
                <a:lnTo>
                  <a:pt x="3974" y="1322"/>
                </a:lnTo>
                <a:lnTo>
                  <a:pt x="3978" y="1367"/>
                </a:lnTo>
                <a:lnTo>
                  <a:pt x="3978" y="1829"/>
                </a:lnTo>
                <a:lnTo>
                  <a:pt x="3974" y="1873"/>
                </a:lnTo>
                <a:lnTo>
                  <a:pt x="3964" y="1915"/>
                </a:lnTo>
                <a:lnTo>
                  <a:pt x="3947" y="1953"/>
                </a:lnTo>
                <a:lnTo>
                  <a:pt x="3924" y="1988"/>
                </a:lnTo>
                <a:lnTo>
                  <a:pt x="3896" y="2020"/>
                </a:lnTo>
                <a:lnTo>
                  <a:pt x="3863" y="2046"/>
                </a:lnTo>
                <a:lnTo>
                  <a:pt x="3827" y="2068"/>
                </a:lnTo>
                <a:lnTo>
                  <a:pt x="3788" y="2084"/>
                </a:lnTo>
                <a:lnTo>
                  <a:pt x="3745" y="2092"/>
                </a:lnTo>
                <a:lnTo>
                  <a:pt x="3745" y="3098"/>
                </a:lnTo>
                <a:lnTo>
                  <a:pt x="3743" y="3121"/>
                </a:lnTo>
                <a:lnTo>
                  <a:pt x="3734" y="3143"/>
                </a:lnTo>
                <a:lnTo>
                  <a:pt x="3722" y="3161"/>
                </a:lnTo>
                <a:lnTo>
                  <a:pt x="3707" y="3177"/>
                </a:lnTo>
                <a:lnTo>
                  <a:pt x="3687" y="3188"/>
                </a:lnTo>
                <a:lnTo>
                  <a:pt x="3665" y="3194"/>
                </a:lnTo>
                <a:lnTo>
                  <a:pt x="3657" y="3195"/>
                </a:lnTo>
                <a:lnTo>
                  <a:pt x="3650" y="3195"/>
                </a:lnTo>
                <a:lnTo>
                  <a:pt x="3626" y="3192"/>
                </a:lnTo>
                <a:lnTo>
                  <a:pt x="3604" y="3184"/>
                </a:lnTo>
                <a:lnTo>
                  <a:pt x="3585" y="3169"/>
                </a:lnTo>
                <a:lnTo>
                  <a:pt x="3569" y="3153"/>
                </a:lnTo>
                <a:lnTo>
                  <a:pt x="3560" y="3131"/>
                </a:lnTo>
                <a:lnTo>
                  <a:pt x="3559" y="3127"/>
                </a:lnTo>
                <a:lnTo>
                  <a:pt x="3555" y="3121"/>
                </a:lnTo>
                <a:lnTo>
                  <a:pt x="3550" y="3110"/>
                </a:lnTo>
                <a:lnTo>
                  <a:pt x="3542" y="3097"/>
                </a:lnTo>
                <a:lnTo>
                  <a:pt x="3532" y="3080"/>
                </a:lnTo>
                <a:lnTo>
                  <a:pt x="3519" y="3060"/>
                </a:lnTo>
                <a:lnTo>
                  <a:pt x="3503" y="3037"/>
                </a:lnTo>
                <a:lnTo>
                  <a:pt x="3483" y="3011"/>
                </a:lnTo>
                <a:lnTo>
                  <a:pt x="3460" y="2982"/>
                </a:lnTo>
                <a:lnTo>
                  <a:pt x="3432" y="2950"/>
                </a:lnTo>
                <a:lnTo>
                  <a:pt x="3399" y="2916"/>
                </a:lnTo>
                <a:lnTo>
                  <a:pt x="3363" y="2878"/>
                </a:lnTo>
                <a:lnTo>
                  <a:pt x="3322" y="2840"/>
                </a:lnTo>
                <a:lnTo>
                  <a:pt x="3275" y="2798"/>
                </a:lnTo>
                <a:lnTo>
                  <a:pt x="3223" y="2754"/>
                </a:lnTo>
                <a:lnTo>
                  <a:pt x="3167" y="2708"/>
                </a:lnTo>
                <a:lnTo>
                  <a:pt x="3103" y="2661"/>
                </a:lnTo>
                <a:lnTo>
                  <a:pt x="3033" y="2612"/>
                </a:lnTo>
                <a:lnTo>
                  <a:pt x="2957" y="2560"/>
                </a:lnTo>
                <a:lnTo>
                  <a:pt x="2874" y="2507"/>
                </a:lnTo>
                <a:lnTo>
                  <a:pt x="2783" y="2452"/>
                </a:lnTo>
                <a:lnTo>
                  <a:pt x="2683" y="2397"/>
                </a:lnTo>
                <a:lnTo>
                  <a:pt x="2583" y="2347"/>
                </a:lnTo>
                <a:lnTo>
                  <a:pt x="2484" y="2304"/>
                </a:lnTo>
                <a:lnTo>
                  <a:pt x="2386" y="2265"/>
                </a:lnTo>
                <a:lnTo>
                  <a:pt x="2289" y="2231"/>
                </a:lnTo>
                <a:lnTo>
                  <a:pt x="2194" y="2201"/>
                </a:lnTo>
                <a:lnTo>
                  <a:pt x="2102" y="2177"/>
                </a:lnTo>
                <a:lnTo>
                  <a:pt x="2013" y="2155"/>
                </a:lnTo>
                <a:lnTo>
                  <a:pt x="1928" y="2138"/>
                </a:lnTo>
                <a:lnTo>
                  <a:pt x="1847" y="2124"/>
                </a:lnTo>
                <a:lnTo>
                  <a:pt x="1771" y="2113"/>
                </a:lnTo>
                <a:lnTo>
                  <a:pt x="1700" y="2104"/>
                </a:lnTo>
                <a:lnTo>
                  <a:pt x="1635" y="2098"/>
                </a:lnTo>
                <a:lnTo>
                  <a:pt x="1576" y="2094"/>
                </a:lnTo>
                <a:lnTo>
                  <a:pt x="1525" y="2091"/>
                </a:lnTo>
                <a:lnTo>
                  <a:pt x="1480" y="2090"/>
                </a:lnTo>
                <a:lnTo>
                  <a:pt x="1444" y="2090"/>
                </a:lnTo>
                <a:lnTo>
                  <a:pt x="1427" y="2121"/>
                </a:lnTo>
                <a:lnTo>
                  <a:pt x="1404" y="2150"/>
                </a:lnTo>
                <a:lnTo>
                  <a:pt x="1378" y="2174"/>
                </a:lnTo>
                <a:lnTo>
                  <a:pt x="1348" y="2195"/>
                </a:lnTo>
                <a:lnTo>
                  <a:pt x="1314" y="2209"/>
                </a:lnTo>
                <a:lnTo>
                  <a:pt x="1278" y="2219"/>
                </a:lnTo>
                <a:lnTo>
                  <a:pt x="1239" y="2223"/>
                </a:lnTo>
                <a:lnTo>
                  <a:pt x="1164" y="2223"/>
                </a:lnTo>
                <a:lnTo>
                  <a:pt x="1277" y="2884"/>
                </a:lnTo>
                <a:lnTo>
                  <a:pt x="1279" y="2912"/>
                </a:lnTo>
                <a:lnTo>
                  <a:pt x="1277" y="2940"/>
                </a:lnTo>
                <a:lnTo>
                  <a:pt x="1269" y="2967"/>
                </a:lnTo>
                <a:lnTo>
                  <a:pt x="1257" y="2992"/>
                </a:lnTo>
                <a:lnTo>
                  <a:pt x="1240" y="3015"/>
                </a:lnTo>
                <a:lnTo>
                  <a:pt x="1221" y="3034"/>
                </a:lnTo>
                <a:lnTo>
                  <a:pt x="1198" y="3050"/>
                </a:lnTo>
                <a:lnTo>
                  <a:pt x="1174" y="3062"/>
                </a:lnTo>
                <a:lnTo>
                  <a:pt x="1146" y="3069"/>
                </a:lnTo>
                <a:lnTo>
                  <a:pt x="1119" y="3072"/>
                </a:lnTo>
                <a:lnTo>
                  <a:pt x="858" y="3072"/>
                </a:lnTo>
                <a:lnTo>
                  <a:pt x="826" y="3068"/>
                </a:lnTo>
                <a:lnTo>
                  <a:pt x="796" y="3058"/>
                </a:lnTo>
                <a:lnTo>
                  <a:pt x="768" y="3043"/>
                </a:lnTo>
                <a:lnTo>
                  <a:pt x="744" y="3023"/>
                </a:lnTo>
                <a:lnTo>
                  <a:pt x="724" y="2998"/>
                </a:lnTo>
                <a:lnTo>
                  <a:pt x="710" y="2970"/>
                </a:lnTo>
                <a:lnTo>
                  <a:pt x="702" y="2938"/>
                </a:lnTo>
                <a:lnTo>
                  <a:pt x="580" y="2223"/>
                </a:lnTo>
                <a:lnTo>
                  <a:pt x="442" y="2223"/>
                </a:lnTo>
                <a:lnTo>
                  <a:pt x="401" y="2219"/>
                </a:lnTo>
                <a:lnTo>
                  <a:pt x="364" y="2208"/>
                </a:lnTo>
                <a:lnTo>
                  <a:pt x="329" y="2191"/>
                </a:lnTo>
                <a:lnTo>
                  <a:pt x="298" y="2170"/>
                </a:lnTo>
                <a:lnTo>
                  <a:pt x="270" y="2142"/>
                </a:lnTo>
                <a:lnTo>
                  <a:pt x="248" y="2110"/>
                </a:lnTo>
                <a:lnTo>
                  <a:pt x="231" y="2075"/>
                </a:lnTo>
                <a:lnTo>
                  <a:pt x="221" y="2037"/>
                </a:lnTo>
                <a:lnTo>
                  <a:pt x="217" y="1997"/>
                </a:lnTo>
                <a:lnTo>
                  <a:pt x="217" y="1984"/>
                </a:lnTo>
                <a:lnTo>
                  <a:pt x="182" y="1984"/>
                </a:lnTo>
                <a:lnTo>
                  <a:pt x="145" y="1980"/>
                </a:lnTo>
                <a:lnTo>
                  <a:pt x="111" y="1969"/>
                </a:lnTo>
                <a:lnTo>
                  <a:pt x="81" y="1952"/>
                </a:lnTo>
                <a:lnTo>
                  <a:pt x="53" y="1930"/>
                </a:lnTo>
                <a:lnTo>
                  <a:pt x="31" y="1903"/>
                </a:lnTo>
                <a:lnTo>
                  <a:pt x="14" y="1873"/>
                </a:lnTo>
                <a:lnTo>
                  <a:pt x="4" y="1838"/>
                </a:lnTo>
                <a:lnTo>
                  <a:pt x="0" y="1801"/>
                </a:lnTo>
                <a:lnTo>
                  <a:pt x="0" y="1393"/>
                </a:lnTo>
                <a:lnTo>
                  <a:pt x="4" y="1357"/>
                </a:lnTo>
                <a:lnTo>
                  <a:pt x="14" y="1322"/>
                </a:lnTo>
                <a:lnTo>
                  <a:pt x="31" y="1292"/>
                </a:lnTo>
                <a:lnTo>
                  <a:pt x="53" y="1264"/>
                </a:lnTo>
                <a:lnTo>
                  <a:pt x="81" y="1242"/>
                </a:lnTo>
                <a:lnTo>
                  <a:pt x="111" y="1225"/>
                </a:lnTo>
                <a:lnTo>
                  <a:pt x="145" y="1214"/>
                </a:lnTo>
                <a:lnTo>
                  <a:pt x="182" y="1211"/>
                </a:lnTo>
                <a:lnTo>
                  <a:pt x="217" y="1211"/>
                </a:lnTo>
                <a:lnTo>
                  <a:pt x="217" y="1197"/>
                </a:lnTo>
                <a:lnTo>
                  <a:pt x="221" y="1158"/>
                </a:lnTo>
                <a:lnTo>
                  <a:pt x="231" y="1119"/>
                </a:lnTo>
                <a:lnTo>
                  <a:pt x="248" y="1084"/>
                </a:lnTo>
                <a:lnTo>
                  <a:pt x="270" y="1053"/>
                </a:lnTo>
                <a:lnTo>
                  <a:pt x="298" y="1026"/>
                </a:lnTo>
                <a:lnTo>
                  <a:pt x="329" y="1003"/>
                </a:lnTo>
                <a:lnTo>
                  <a:pt x="364" y="986"/>
                </a:lnTo>
                <a:lnTo>
                  <a:pt x="401" y="976"/>
                </a:lnTo>
                <a:lnTo>
                  <a:pt x="442" y="973"/>
                </a:lnTo>
                <a:lnTo>
                  <a:pt x="1239" y="973"/>
                </a:lnTo>
                <a:lnTo>
                  <a:pt x="1278" y="975"/>
                </a:lnTo>
                <a:lnTo>
                  <a:pt x="1314" y="985"/>
                </a:lnTo>
                <a:lnTo>
                  <a:pt x="1348" y="999"/>
                </a:lnTo>
                <a:lnTo>
                  <a:pt x="1378" y="1020"/>
                </a:lnTo>
                <a:lnTo>
                  <a:pt x="1404" y="1044"/>
                </a:lnTo>
                <a:lnTo>
                  <a:pt x="1427" y="1073"/>
                </a:lnTo>
                <a:lnTo>
                  <a:pt x="1444" y="1106"/>
                </a:lnTo>
                <a:lnTo>
                  <a:pt x="1480" y="1104"/>
                </a:lnTo>
                <a:lnTo>
                  <a:pt x="1525" y="1103"/>
                </a:lnTo>
                <a:lnTo>
                  <a:pt x="1576" y="1101"/>
                </a:lnTo>
                <a:lnTo>
                  <a:pt x="1635" y="1096"/>
                </a:lnTo>
                <a:lnTo>
                  <a:pt x="1700" y="1090"/>
                </a:lnTo>
                <a:lnTo>
                  <a:pt x="1771" y="1082"/>
                </a:lnTo>
                <a:lnTo>
                  <a:pt x="1847" y="1071"/>
                </a:lnTo>
                <a:lnTo>
                  <a:pt x="1928" y="1056"/>
                </a:lnTo>
                <a:lnTo>
                  <a:pt x="2013" y="1039"/>
                </a:lnTo>
                <a:lnTo>
                  <a:pt x="2102" y="1018"/>
                </a:lnTo>
                <a:lnTo>
                  <a:pt x="2194" y="993"/>
                </a:lnTo>
                <a:lnTo>
                  <a:pt x="2289" y="963"/>
                </a:lnTo>
                <a:lnTo>
                  <a:pt x="2386" y="929"/>
                </a:lnTo>
                <a:lnTo>
                  <a:pt x="2484" y="891"/>
                </a:lnTo>
                <a:lnTo>
                  <a:pt x="2583" y="847"/>
                </a:lnTo>
                <a:lnTo>
                  <a:pt x="2683" y="798"/>
                </a:lnTo>
                <a:lnTo>
                  <a:pt x="2783" y="742"/>
                </a:lnTo>
                <a:lnTo>
                  <a:pt x="2875" y="687"/>
                </a:lnTo>
                <a:lnTo>
                  <a:pt x="2959" y="634"/>
                </a:lnTo>
                <a:lnTo>
                  <a:pt x="3035" y="582"/>
                </a:lnTo>
                <a:lnTo>
                  <a:pt x="3106" y="531"/>
                </a:lnTo>
                <a:lnTo>
                  <a:pt x="3170" y="483"/>
                </a:lnTo>
                <a:lnTo>
                  <a:pt x="3228" y="437"/>
                </a:lnTo>
                <a:lnTo>
                  <a:pt x="3280" y="393"/>
                </a:lnTo>
                <a:lnTo>
                  <a:pt x="3327" y="351"/>
                </a:lnTo>
                <a:lnTo>
                  <a:pt x="3368" y="312"/>
                </a:lnTo>
                <a:lnTo>
                  <a:pt x="3404" y="275"/>
                </a:lnTo>
                <a:lnTo>
                  <a:pt x="3436" y="241"/>
                </a:lnTo>
                <a:lnTo>
                  <a:pt x="3463" y="210"/>
                </a:lnTo>
                <a:lnTo>
                  <a:pt x="3486" y="181"/>
                </a:lnTo>
                <a:lnTo>
                  <a:pt x="3505" y="155"/>
                </a:lnTo>
                <a:lnTo>
                  <a:pt x="3521" y="132"/>
                </a:lnTo>
                <a:lnTo>
                  <a:pt x="3533" y="113"/>
                </a:lnTo>
                <a:lnTo>
                  <a:pt x="3543" y="96"/>
                </a:lnTo>
                <a:lnTo>
                  <a:pt x="3550" y="83"/>
                </a:lnTo>
                <a:lnTo>
                  <a:pt x="3555" y="73"/>
                </a:lnTo>
                <a:lnTo>
                  <a:pt x="3557" y="67"/>
                </a:lnTo>
                <a:lnTo>
                  <a:pt x="3559" y="66"/>
                </a:lnTo>
                <a:lnTo>
                  <a:pt x="3568" y="44"/>
                </a:lnTo>
                <a:lnTo>
                  <a:pt x="3583" y="27"/>
                </a:lnTo>
                <a:lnTo>
                  <a:pt x="3599" y="14"/>
                </a:lnTo>
                <a:lnTo>
                  <a:pt x="3620" y="4"/>
                </a:lnTo>
                <a:lnTo>
                  <a:pt x="3642" y="0"/>
                </a:lnTo>
                <a:close/>
              </a:path>
            </a:pathLst>
          </a:custGeom>
          <a:solidFill>
            <a:schemeClr val="bg1"/>
          </a:solidFill>
          <a:ln w="9525">
            <a:noFill/>
            <a:prstDash val="solid"/>
            <a:round/>
          </a:ln>
        </p:spPr>
        <p:txBody>
          <a:bodyPr vert="horz" wrap="square" lIns="109728" tIns="54864" rIns="109728" bIns="54864" numCol="1" anchor="t" anchorCtr="0" compatLnSpc="1"/>
          <a:lstStyle/>
          <a:p>
            <a:endParaRPr lang="bg-BG" sz="2160">
              <a:cs typeface="+mn-ea"/>
              <a:sym typeface="+mn-lt"/>
            </a:endParaRPr>
          </a:p>
        </p:txBody>
      </p:sp>
      <p:sp>
        <p:nvSpPr>
          <p:cNvPr id="14" name="Rectangle 2"/>
          <p:cNvSpPr/>
          <p:nvPr/>
        </p:nvSpPr>
        <p:spPr>
          <a:xfrm>
            <a:off x="515785" y="531999"/>
            <a:ext cx="1722395" cy="276999"/>
          </a:xfrm>
          <a:prstGeom prst="rect">
            <a:avLst/>
          </a:prstGeom>
        </p:spPr>
        <p:txBody>
          <a:bodyPr wrap="none">
            <a:spAutoFit/>
          </a:bodyPr>
          <a:lstStyle/>
          <a:p>
            <a:r>
              <a:rPr lang="id-ID" sz="1200" dirty="0">
                <a:solidFill>
                  <a:schemeClr val="bg1">
                    <a:lumMod val="65000"/>
                  </a:schemeClr>
                </a:solidFill>
                <a:cs typeface="+mn-ea"/>
                <a:sym typeface="+mn-lt"/>
              </a:rPr>
              <a:t>MARKET POTENTIAL</a:t>
            </a:r>
            <a:endParaRPr lang="id-ID" sz="1200" dirty="0">
              <a:solidFill>
                <a:schemeClr val="bg1">
                  <a:lumMod val="65000"/>
                </a:schemeClr>
              </a:solidFill>
              <a:cs typeface="+mn-ea"/>
              <a:sym typeface="+mn-lt"/>
            </a:endParaRPr>
          </a:p>
        </p:txBody>
      </p:sp>
      <p:sp>
        <p:nvSpPr>
          <p:cNvPr id="15" name="TextBox 3"/>
          <p:cNvSpPr txBox="1"/>
          <p:nvPr/>
        </p:nvSpPr>
        <p:spPr>
          <a:xfrm>
            <a:off x="515785" y="147279"/>
            <a:ext cx="1665841" cy="523220"/>
          </a:xfrm>
          <a:prstGeom prst="rect">
            <a:avLst/>
          </a:prstGeom>
          <a:noFill/>
        </p:spPr>
        <p:txBody>
          <a:bodyPr wrap="none" rtlCol="0">
            <a:spAutoFit/>
          </a:bodyPr>
          <a:lstStyle/>
          <a:p>
            <a:r>
              <a:rPr lang="en-US" altLang="zh-CN" sz="2000" dirty="0">
                <a:solidFill>
                  <a:srgbClr val="59869B"/>
                </a:solidFill>
                <a:cs typeface="+mn-ea"/>
                <a:sym typeface="+mn-lt"/>
              </a:rPr>
              <a:t>2.1</a:t>
            </a:r>
            <a:r>
              <a:rPr lang="en-US" altLang="zh-CN" sz="2800" dirty="0">
                <a:solidFill>
                  <a:srgbClr val="59869B"/>
                </a:solidFill>
                <a:cs typeface="+mn-ea"/>
                <a:sym typeface="+mn-lt"/>
              </a:rPr>
              <a:t> </a:t>
            </a:r>
            <a:r>
              <a:rPr lang="zh-CN" altLang="en-US" sz="2000" dirty="0">
                <a:solidFill>
                  <a:srgbClr val="59869B"/>
                </a:solidFill>
                <a:cs typeface="+mn-ea"/>
                <a:sym typeface="+mn-lt"/>
              </a:rPr>
              <a:t>市场潜力</a:t>
            </a:r>
            <a:endParaRPr lang="zh-CN" altLang="en-US" sz="28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500" fill="hold"/>
                                        <p:tgtEl>
                                          <p:spTgt spid="67"/>
                                        </p:tgtEl>
                                        <p:attrNameLst>
                                          <p:attrName>ppt_w</p:attrName>
                                        </p:attrNameLst>
                                      </p:cBhvr>
                                      <p:tavLst>
                                        <p:tav tm="0">
                                          <p:val>
                                            <p:fltVal val="0"/>
                                          </p:val>
                                        </p:tav>
                                        <p:tav tm="100000">
                                          <p:val>
                                            <p:strVal val="#ppt_w"/>
                                          </p:val>
                                        </p:tav>
                                      </p:tavLst>
                                    </p:anim>
                                    <p:anim calcmode="lin" valueType="num">
                                      <p:cBhvr>
                                        <p:cTn id="35" dur="500" fill="hold"/>
                                        <p:tgtEl>
                                          <p:spTgt spid="67"/>
                                        </p:tgtEl>
                                        <p:attrNameLst>
                                          <p:attrName>ppt_h</p:attrName>
                                        </p:attrNameLst>
                                      </p:cBhvr>
                                      <p:tavLst>
                                        <p:tav tm="0">
                                          <p:val>
                                            <p:fltVal val="0"/>
                                          </p:val>
                                        </p:tav>
                                        <p:tav tm="100000">
                                          <p:val>
                                            <p:strVal val="#ppt_h"/>
                                          </p:val>
                                        </p:tav>
                                      </p:tavLst>
                                    </p:anim>
                                    <p:animEffect transition="in" filter="fade">
                                      <p:cBhvr>
                                        <p:cTn id="36" dur="500"/>
                                        <p:tgtEl>
                                          <p:spTgt spid="6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Effect transition="in" filter="fade">
                                      <p:cBhvr>
                                        <p:cTn id="41" dur="500"/>
                                        <p:tgtEl>
                                          <p:spTgt spid="6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 calcmode="lin" valueType="num">
                                      <p:cBhvr>
                                        <p:cTn id="44" dur="500" fill="hold"/>
                                        <p:tgtEl>
                                          <p:spTgt spid="69"/>
                                        </p:tgtEl>
                                        <p:attrNameLst>
                                          <p:attrName>ppt_w</p:attrName>
                                        </p:attrNameLst>
                                      </p:cBhvr>
                                      <p:tavLst>
                                        <p:tav tm="0">
                                          <p:val>
                                            <p:fltVal val="0"/>
                                          </p:val>
                                        </p:tav>
                                        <p:tav tm="100000">
                                          <p:val>
                                            <p:strVal val="#ppt_w"/>
                                          </p:val>
                                        </p:tav>
                                      </p:tavLst>
                                    </p:anim>
                                    <p:anim calcmode="lin" valueType="num">
                                      <p:cBhvr>
                                        <p:cTn id="45" dur="500" fill="hold"/>
                                        <p:tgtEl>
                                          <p:spTgt spid="69"/>
                                        </p:tgtEl>
                                        <p:attrNameLst>
                                          <p:attrName>ppt_h</p:attrName>
                                        </p:attrNameLst>
                                      </p:cBhvr>
                                      <p:tavLst>
                                        <p:tav tm="0">
                                          <p:val>
                                            <p:fltVal val="0"/>
                                          </p:val>
                                        </p:tav>
                                        <p:tav tm="100000">
                                          <p:val>
                                            <p:strVal val="#ppt_h"/>
                                          </p:val>
                                        </p:tav>
                                      </p:tavLst>
                                    </p:anim>
                                    <p:animEffect transition="in" filter="fade">
                                      <p:cBhvr>
                                        <p:cTn id="46" dur="500"/>
                                        <p:tgtEl>
                                          <p:spTgt spid="6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anim calcmode="lin" valueType="num">
                                      <p:cBhvr>
                                        <p:cTn id="49" dur="500" fill="hold"/>
                                        <p:tgtEl>
                                          <p:spTgt spid="70"/>
                                        </p:tgtEl>
                                        <p:attrNameLst>
                                          <p:attrName>ppt_w</p:attrName>
                                        </p:attrNameLst>
                                      </p:cBhvr>
                                      <p:tavLst>
                                        <p:tav tm="0">
                                          <p:val>
                                            <p:fltVal val="0"/>
                                          </p:val>
                                        </p:tav>
                                        <p:tav tm="100000">
                                          <p:val>
                                            <p:strVal val="#ppt_w"/>
                                          </p:val>
                                        </p:tav>
                                      </p:tavLst>
                                    </p:anim>
                                    <p:anim calcmode="lin" valueType="num">
                                      <p:cBhvr>
                                        <p:cTn id="50" dur="500" fill="hold"/>
                                        <p:tgtEl>
                                          <p:spTgt spid="70"/>
                                        </p:tgtEl>
                                        <p:attrNameLst>
                                          <p:attrName>ppt_h</p:attrName>
                                        </p:attrNameLst>
                                      </p:cBhvr>
                                      <p:tavLst>
                                        <p:tav tm="0">
                                          <p:val>
                                            <p:fltVal val="0"/>
                                          </p:val>
                                        </p:tav>
                                        <p:tav tm="100000">
                                          <p:val>
                                            <p:strVal val="#ppt_h"/>
                                          </p:val>
                                        </p:tav>
                                      </p:tavLst>
                                    </p:anim>
                                    <p:animEffect transition="in" filter="fade">
                                      <p:cBhvr>
                                        <p:cTn id="51" dur="500"/>
                                        <p:tgtEl>
                                          <p:spTgt spid="70"/>
                                        </p:tgtEl>
                                      </p:cBhvr>
                                    </p:animEffect>
                                  </p:childTnLst>
                                </p:cTn>
                              </p:par>
                              <p:par>
                                <p:cTn id="52" presetID="42" presetClass="entr" presetSubtype="0" fill="hold" grpId="0" nodeType="withEffect">
                                  <p:stCondLst>
                                    <p:cond delay="50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anim calcmode="lin" valueType="num">
                                      <p:cBhvr>
                                        <p:cTn id="55" dur="500" fill="hold"/>
                                        <p:tgtEl>
                                          <p:spTgt spid="40"/>
                                        </p:tgtEl>
                                        <p:attrNameLst>
                                          <p:attrName>ppt_x</p:attrName>
                                        </p:attrNameLst>
                                      </p:cBhvr>
                                      <p:tavLst>
                                        <p:tav tm="0">
                                          <p:val>
                                            <p:strVal val="#ppt_x"/>
                                          </p:val>
                                        </p:tav>
                                        <p:tav tm="100000">
                                          <p:val>
                                            <p:strVal val="#ppt_x"/>
                                          </p:val>
                                        </p:tav>
                                      </p:tavLst>
                                    </p:anim>
                                    <p:anim calcmode="lin" valueType="num">
                                      <p:cBhvr>
                                        <p:cTn id="56" dur="500" fill="hold"/>
                                        <p:tgtEl>
                                          <p:spTgt spid="4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anim calcmode="lin" valueType="num">
                                      <p:cBhvr>
                                        <p:cTn id="60" dur="500" fill="hold"/>
                                        <p:tgtEl>
                                          <p:spTgt spid="41"/>
                                        </p:tgtEl>
                                        <p:attrNameLst>
                                          <p:attrName>ppt_x</p:attrName>
                                        </p:attrNameLst>
                                      </p:cBhvr>
                                      <p:tavLst>
                                        <p:tav tm="0">
                                          <p:val>
                                            <p:strVal val="#ppt_x"/>
                                          </p:val>
                                        </p:tav>
                                        <p:tav tm="100000">
                                          <p:val>
                                            <p:strVal val="#ppt_x"/>
                                          </p:val>
                                        </p:tav>
                                      </p:tavLst>
                                    </p:anim>
                                    <p:anim calcmode="lin" valueType="num">
                                      <p:cBhvr>
                                        <p:cTn id="61" dur="500" fill="hold"/>
                                        <p:tgtEl>
                                          <p:spTgt spid="4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50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50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anim calcmode="lin" valueType="num">
                                      <p:cBhvr>
                                        <p:cTn id="70" dur="500" fill="hold"/>
                                        <p:tgtEl>
                                          <p:spTgt spid="43"/>
                                        </p:tgtEl>
                                        <p:attrNameLst>
                                          <p:attrName>ppt_x</p:attrName>
                                        </p:attrNameLst>
                                      </p:cBhvr>
                                      <p:tavLst>
                                        <p:tav tm="0">
                                          <p:val>
                                            <p:strVal val="#ppt_x"/>
                                          </p:val>
                                        </p:tav>
                                        <p:tav tm="100000">
                                          <p:val>
                                            <p:strVal val="#ppt_x"/>
                                          </p:val>
                                        </p:tav>
                                      </p:tavLst>
                                    </p:anim>
                                    <p:anim calcmode="lin" valueType="num">
                                      <p:cBhvr>
                                        <p:cTn id="71"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40" grpId="0"/>
      <p:bldP spid="41" grpId="0"/>
      <p:bldP spid="42" grpId="0"/>
      <p:bldP spid="43" grpId="0"/>
      <p:bldP spid="67" grpId="0" animBg="1"/>
      <p:bldP spid="68" grpId="0" animBg="1"/>
      <p:bldP spid="69" grpId="0" animBg="1"/>
      <p:bldP spid="70"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05531" y="2373716"/>
            <a:ext cx="3551723" cy="3551723"/>
          </a:xfrm>
          <a:prstGeom prst="ellipse">
            <a:avLst/>
          </a:prstGeom>
          <a:noFill/>
          <a:ln w="127000">
            <a:solidFill>
              <a:srgbClr val="575C91">
                <a:alpha val="2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cs typeface="+mn-ea"/>
              <a:sym typeface="+mn-lt"/>
            </a:endParaRPr>
          </a:p>
        </p:txBody>
      </p:sp>
      <p:sp>
        <p:nvSpPr>
          <p:cNvPr id="5" name="Arc 4"/>
          <p:cNvSpPr/>
          <p:nvPr/>
        </p:nvSpPr>
        <p:spPr>
          <a:xfrm>
            <a:off x="706660" y="2376297"/>
            <a:ext cx="3548014" cy="3548014"/>
          </a:xfrm>
          <a:prstGeom prst="arc">
            <a:avLst>
              <a:gd name="adj1" fmla="val 10766207"/>
              <a:gd name="adj2" fmla="val 0"/>
            </a:avLst>
          </a:prstGeom>
          <a:ln w="127000" cap="rnd">
            <a:solidFill>
              <a:srgbClr val="59869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Oval 5"/>
          <p:cNvSpPr/>
          <p:nvPr/>
        </p:nvSpPr>
        <p:spPr>
          <a:xfrm>
            <a:off x="4264696" y="2373716"/>
            <a:ext cx="3551723" cy="3551723"/>
          </a:xfrm>
          <a:prstGeom prst="ellipse">
            <a:avLst/>
          </a:prstGeom>
          <a:noFill/>
          <a:ln w="127000">
            <a:solidFill>
              <a:schemeClr val="accent3">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cs typeface="+mn-ea"/>
              <a:sym typeface="+mn-lt"/>
            </a:endParaRPr>
          </a:p>
        </p:txBody>
      </p:sp>
      <p:sp>
        <p:nvSpPr>
          <p:cNvPr id="7" name="Arc 6"/>
          <p:cNvSpPr/>
          <p:nvPr/>
        </p:nvSpPr>
        <p:spPr>
          <a:xfrm rot="10800000">
            <a:off x="4265825" y="2376297"/>
            <a:ext cx="3548014" cy="3548014"/>
          </a:xfrm>
          <a:prstGeom prst="arc">
            <a:avLst>
              <a:gd name="adj1" fmla="val 10766207"/>
              <a:gd name="adj2" fmla="val 0"/>
            </a:avLst>
          </a:prstGeom>
          <a:ln w="127000" cap="rnd">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8" name="Oval 7"/>
          <p:cNvSpPr/>
          <p:nvPr/>
        </p:nvSpPr>
        <p:spPr>
          <a:xfrm>
            <a:off x="7812710" y="2373716"/>
            <a:ext cx="3551723" cy="3551723"/>
          </a:xfrm>
          <a:prstGeom prst="ellipse">
            <a:avLst/>
          </a:prstGeom>
          <a:noFill/>
          <a:ln w="127000">
            <a:solidFill>
              <a:srgbClr val="51588C">
                <a:alpha val="2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cs typeface="+mn-ea"/>
              <a:sym typeface="+mn-lt"/>
            </a:endParaRPr>
          </a:p>
        </p:txBody>
      </p:sp>
      <p:sp>
        <p:nvSpPr>
          <p:cNvPr id="9" name="Arc 8"/>
          <p:cNvSpPr/>
          <p:nvPr/>
        </p:nvSpPr>
        <p:spPr>
          <a:xfrm>
            <a:off x="7813839" y="2376297"/>
            <a:ext cx="3548014" cy="3548014"/>
          </a:xfrm>
          <a:prstGeom prst="arc">
            <a:avLst>
              <a:gd name="adj1" fmla="val 10766207"/>
              <a:gd name="adj2" fmla="val 0"/>
            </a:avLst>
          </a:prstGeom>
          <a:ln w="127000" cap="rnd">
            <a:solidFill>
              <a:srgbClr val="59869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grpSp>
        <p:nvGrpSpPr>
          <p:cNvPr id="10" name="Group 9"/>
          <p:cNvGrpSpPr/>
          <p:nvPr/>
        </p:nvGrpSpPr>
        <p:grpSpPr>
          <a:xfrm>
            <a:off x="1101619" y="3037161"/>
            <a:ext cx="2807212" cy="2504672"/>
            <a:chOff x="123704" y="2209667"/>
            <a:chExt cx="2807212" cy="2504672"/>
          </a:xfrm>
        </p:grpSpPr>
        <p:sp>
          <p:nvSpPr>
            <p:cNvPr id="11" name="Text Placeholder 2"/>
            <p:cNvSpPr txBox="1"/>
            <p:nvPr/>
          </p:nvSpPr>
          <p:spPr>
            <a:xfrm>
              <a:off x="123704" y="3494637"/>
              <a:ext cx="2807212"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mn-lt"/>
                  <a:ea typeface="+mn-ea"/>
                  <a:cs typeface="+mn-ea"/>
                  <a:sym typeface="+mn-lt"/>
                </a:rPr>
                <a:t>市场潜力模型</a:t>
              </a:r>
              <a:endParaRPr lang="zh-CN" altLang="en-US" sz="2800" b="1" dirty="0">
                <a:solidFill>
                  <a:schemeClr val="bg2">
                    <a:lumMod val="25000"/>
                  </a:schemeClr>
                </a:solidFill>
                <a:latin typeface="+mn-lt"/>
                <a:ea typeface="+mn-ea"/>
                <a:cs typeface="+mn-ea"/>
                <a:sym typeface="+mn-lt"/>
              </a:endParaRPr>
            </a:p>
            <a:p>
              <a:pPr>
                <a:lnSpc>
                  <a:spcPct val="125000"/>
                </a:lnSpc>
              </a:pPr>
              <a:r>
                <a:rPr lang="en-US" sz="1200" dirty="0">
                  <a:latin typeface="+mn-lt"/>
                  <a:ea typeface="+mn-ea"/>
                  <a:cs typeface="+mn-ea"/>
                  <a:sym typeface="+mn-lt"/>
                </a:rPr>
                <a:t>When an unknown printer took a galley of type and scrambled it to. </a:t>
              </a:r>
              <a:endParaRPr lang="en-US" sz="1200" dirty="0">
                <a:solidFill>
                  <a:schemeClr val="tx1">
                    <a:alpha val="60000"/>
                  </a:schemeClr>
                </a:solidFill>
                <a:latin typeface="+mn-lt"/>
                <a:ea typeface="+mn-ea"/>
                <a:cs typeface="+mn-ea"/>
                <a:sym typeface="+mn-lt"/>
              </a:endParaRPr>
            </a:p>
          </p:txBody>
        </p:sp>
        <p:sp>
          <p:nvSpPr>
            <p:cNvPr id="12" name="Oval 11"/>
            <p:cNvSpPr/>
            <p:nvPr/>
          </p:nvSpPr>
          <p:spPr>
            <a:xfrm>
              <a:off x="1063501" y="2209667"/>
              <a:ext cx="927619" cy="927619"/>
            </a:xfrm>
            <a:prstGeom prst="ellipse">
              <a:avLst/>
            </a:prstGeom>
            <a:solidFill>
              <a:srgbClr val="5986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cs typeface="+mn-ea"/>
                  <a:sym typeface="+mn-lt"/>
                </a:rPr>
                <a:t>T</a:t>
              </a:r>
              <a:endParaRPr lang="en-US" sz="2800" b="1" dirty="0">
                <a:solidFill>
                  <a:srgbClr val="FFFFFF"/>
                </a:solidFill>
                <a:cs typeface="+mn-ea"/>
                <a:sym typeface="+mn-lt"/>
              </a:endParaRPr>
            </a:p>
          </p:txBody>
        </p:sp>
      </p:grpSp>
      <p:grpSp>
        <p:nvGrpSpPr>
          <p:cNvPr id="13" name="Group 12"/>
          <p:cNvGrpSpPr/>
          <p:nvPr/>
        </p:nvGrpSpPr>
        <p:grpSpPr>
          <a:xfrm>
            <a:off x="4619325" y="3037161"/>
            <a:ext cx="2841012" cy="2481351"/>
            <a:chOff x="106804" y="2209667"/>
            <a:chExt cx="2841012" cy="2481351"/>
          </a:xfrm>
        </p:grpSpPr>
        <p:sp>
          <p:nvSpPr>
            <p:cNvPr id="14" name="Text Placeholder 2"/>
            <p:cNvSpPr txBox="1"/>
            <p:nvPr/>
          </p:nvSpPr>
          <p:spPr>
            <a:xfrm>
              <a:off x="106804" y="3471316"/>
              <a:ext cx="2841012"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mn-lt"/>
                  <a:ea typeface="+mn-ea"/>
                  <a:cs typeface="+mn-ea"/>
                  <a:sym typeface="+mn-lt"/>
                </a:rPr>
                <a:t>市场潜力模型</a:t>
              </a:r>
              <a:endParaRPr lang="zh-CN" altLang="en-US" sz="2800" b="1" dirty="0">
                <a:solidFill>
                  <a:schemeClr val="bg2">
                    <a:lumMod val="25000"/>
                  </a:schemeClr>
                </a:solidFill>
                <a:latin typeface="+mn-lt"/>
                <a:ea typeface="+mn-ea"/>
                <a:cs typeface="+mn-ea"/>
                <a:sym typeface="+mn-lt"/>
              </a:endParaRPr>
            </a:p>
            <a:p>
              <a:pPr>
                <a:lnSpc>
                  <a:spcPct val="125000"/>
                </a:lnSpc>
              </a:pPr>
              <a:r>
                <a:rPr lang="en-US" sz="1200" dirty="0">
                  <a:latin typeface="+mn-lt"/>
                  <a:ea typeface="+mn-ea"/>
                  <a:cs typeface="+mn-ea"/>
                  <a:sym typeface="+mn-lt"/>
                </a:rPr>
                <a:t>When an unknown printer took a galley of type and scrambled it to. </a:t>
              </a:r>
              <a:endParaRPr lang="en-US" sz="1200" dirty="0">
                <a:solidFill>
                  <a:schemeClr val="tx1">
                    <a:alpha val="60000"/>
                  </a:schemeClr>
                </a:solidFill>
                <a:latin typeface="+mn-lt"/>
                <a:ea typeface="+mn-ea"/>
                <a:cs typeface="+mn-ea"/>
                <a:sym typeface="+mn-lt"/>
              </a:endParaRPr>
            </a:p>
          </p:txBody>
        </p:sp>
        <p:sp>
          <p:nvSpPr>
            <p:cNvPr id="15" name="Oval 14"/>
            <p:cNvSpPr/>
            <p:nvPr/>
          </p:nvSpPr>
          <p:spPr>
            <a:xfrm>
              <a:off x="1063501" y="2209667"/>
              <a:ext cx="927619" cy="927619"/>
            </a:xfrm>
            <a:prstGeom prst="ellips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cs typeface="+mn-ea"/>
                  <a:sym typeface="+mn-lt"/>
                </a:rPr>
                <a:t>w</a:t>
              </a:r>
              <a:endParaRPr lang="en-US" sz="2800" b="1" dirty="0">
                <a:solidFill>
                  <a:srgbClr val="FFFFFF"/>
                </a:solidFill>
                <a:cs typeface="+mn-ea"/>
                <a:sym typeface="+mn-lt"/>
              </a:endParaRPr>
            </a:p>
          </p:txBody>
        </p:sp>
      </p:grpSp>
      <p:grpSp>
        <p:nvGrpSpPr>
          <p:cNvPr id="16" name="Group 15"/>
          <p:cNvGrpSpPr/>
          <p:nvPr/>
        </p:nvGrpSpPr>
        <p:grpSpPr>
          <a:xfrm>
            <a:off x="8245776" y="3037161"/>
            <a:ext cx="2686720" cy="2481351"/>
            <a:chOff x="183950" y="2209667"/>
            <a:chExt cx="2686720" cy="2481351"/>
          </a:xfrm>
        </p:grpSpPr>
        <p:sp>
          <p:nvSpPr>
            <p:cNvPr id="17" name="Text Placeholder 2"/>
            <p:cNvSpPr txBox="1"/>
            <p:nvPr/>
          </p:nvSpPr>
          <p:spPr>
            <a:xfrm>
              <a:off x="183950" y="3471316"/>
              <a:ext cx="2686720"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mn-lt"/>
                  <a:ea typeface="+mn-ea"/>
                  <a:cs typeface="+mn-ea"/>
                  <a:sym typeface="+mn-lt"/>
                </a:rPr>
                <a:t>市场潜力模型</a:t>
              </a:r>
              <a:endParaRPr lang="zh-CN" altLang="en-US" sz="2800" b="1" dirty="0">
                <a:solidFill>
                  <a:schemeClr val="bg2">
                    <a:lumMod val="25000"/>
                  </a:schemeClr>
                </a:solidFill>
                <a:latin typeface="+mn-lt"/>
                <a:ea typeface="+mn-ea"/>
                <a:cs typeface="+mn-ea"/>
                <a:sym typeface="+mn-lt"/>
              </a:endParaRPr>
            </a:p>
            <a:p>
              <a:pPr>
                <a:lnSpc>
                  <a:spcPct val="125000"/>
                </a:lnSpc>
              </a:pPr>
              <a:r>
                <a:rPr lang="en-US" sz="1200" dirty="0">
                  <a:latin typeface="+mn-lt"/>
                  <a:ea typeface="+mn-ea"/>
                  <a:cs typeface="+mn-ea"/>
                  <a:sym typeface="+mn-lt"/>
                </a:rPr>
                <a:t>When an unknown printer took a galley of type and scrambled it to. </a:t>
              </a:r>
              <a:endParaRPr lang="en-US" sz="1200" dirty="0">
                <a:solidFill>
                  <a:schemeClr val="tx1">
                    <a:alpha val="60000"/>
                  </a:schemeClr>
                </a:solidFill>
                <a:latin typeface="+mn-lt"/>
                <a:ea typeface="+mn-ea"/>
                <a:cs typeface="+mn-ea"/>
                <a:sym typeface="+mn-lt"/>
              </a:endParaRPr>
            </a:p>
          </p:txBody>
        </p:sp>
        <p:sp>
          <p:nvSpPr>
            <p:cNvPr id="18" name="Oval 17"/>
            <p:cNvSpPr/>
            <p:nvPr/>
          </p:nvSpPr>
          <p:spPr>
            <a:xfrm>
              <a:off x="1063501" y="2209667"/>
              <a:ext cx="927619" cy="927619"/>
            </a:xfrm>
            <a:prstGeom prst="ellipse">
              <a:avLst/>
            </a:prstGeom>
            <a:solidFill>
              <a:srgbClr val="59869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cs typeface="+mn-ea"/>
                  <a:sym typeface="+mn-lt"/>
                </a:rPr>
                <a:t>+</a:t>
              </a:r>
              <a:endParaRPr lang="en-US" sz="2800" b="1" dirty="0">
                <a:solidFill>
                  <a:srgbClr val="FFFFFF"/>
                </a:solidFill>
                <a:cs typeface="+mn-ea"/>
                <a:sym typeface="+mn-lt"/>
              </a:endParaRPr>
            </a:p>
          </p:txBody>
        </p:sp>
      </p:grpSp>
      <p:sp>
        <p:nvSpPr>
          <p:cNvPr id="24" name="Rectangle 2"/>
          <p:cNvSpPr/>
          <p:nvPr/>
        </p:nvSpPr>
        <p:spPr>
          <a:xfrm>
            <a:off x="509664" y="543316"/>
            <a:ext cx="1722395" cy="276999"/>
          </a:xfrm>
          <a:prstGeom prst="rect">
            <a:avLst/>
          </a:prstGeom>
        </p:spPr>
        <p:txBody>
          <a:bodyPr wrap="none">
            <a:spAutoFit/>
          </a:bodyPr>
          <a:lstStyle/>
          <a:p>
            <a:r>
              <a:rPr lang="id-ID" sz="1200" dirty="0">
                <a:solidFill>
                  <a:schemeClr val="bg1">
                    <a:lumMod val="65000"/>
                  </a:schemeClr>
                </a:solidFill>
                <a:cs typeface="+mn-ea"/>
                <a:sym typeface="+mn-lt"/>
              </a:rPr>
              <a:t>MARKET POTENTIAL</a:t>
            </a:r>
            <a:endParaRPr lang="id-ID" sz="1200" dirty="0">
              <a:solidFill>
                <a:schemeClr val="bg1">
                  <a:lumMod val="65000"/>
                </a:schemeClr>
              </a:solidFill>
              <a:cs typeface="+mn-ea"/>
              <a:sym typeface="+mn-lt"/>
            </a:endParaRPr>
          </a:p>
        </p:txBody>
      </p:sp>
      <p:sp>
        <p:nvSpPr>
          <p:cNvPr id="25" name="TextBox 3"/>
          <p:cNvSpPr txBox="1"/>
          <p:nvPr/>
        </p:nvSpPr>
        <p:spPr>
          <a:xfrm>
            <a:off x="509664" y="158596"/>
            <a:ext cx="1665841" cy="523220"/>
          </a:xfrm>
          <a:prstGeom prst="rect">
            <a:avLst/>
          </a:prstGeom>
          <a:noFill/>
        </p:spPr>
        <p:txBody>
          <a:bodyPr wrap="none" rtlCol="0">
            <a:spAutoFit/>
          </a:bodyPr>
          <a:lstStyle/>
          <a:p>
            <a:r>
              <a:rPr lang="en-US" altLang="zh-CN" sz="2000" dirty="0">
                <a:solidFill>
                  <a:srgbClr val="59869B"/>
                </a:solidFill>
                <a:cs typeface="+mn-ea"/>
                <a:sym typeface="+mn-lt"/>
              </a:rPr>
              <a:t>2.1</a:t>
            </a:r>
            <a:r>
              <a:rPr lang="en-US" altLang="zh-CN" sz="2800" dirty="0">
                <a:solidFill>
                  <a:srgbClr val="59869B"/>
                </a:solidFill>
                <a:cs typeface="+mn-ea"/>
                <a:sym typeface="+mn-lt"/>
              </a:rPr>
              <a:t> </a:t>
            </a:r>
            <a:r>
              <a:rPr lang="zh-CN" altLang="en-US" sz="2000" dirty="0">
                <a:solidFill>
                  <a:srgbClr val="59869B"/>
                </a:solidFill>
                <a:cs typeface="+mn-ea"/>
                <a:sym typeface="+mn-lt"/>
              </a:rPr>
              <a:t>市场潜力</a:t>
            </a:r>
            <a:endParaRPr lang="zh-CN" altLang="en-US" sz="28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 presetClass="entr" presetSubtype="1" fill="hold" grpId="0" nodeType="withEffect" p14:presetBounceEnd="75000">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14:bounceEnd="75000">
                                          <p:cBhvr additive="base">
                                            <p:cTn id="14" dur="8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15" dur="8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14:presetBounceEnd="75000">
                                      <p:stCondLst>
                                        <p:cond delay="100"/>
                                      </p:stCondLst>
                                      <p:childTnLst>
                                        <p:set>
                                          <p:cBhvr>
                                            <p:cTn id="17" dur="1" fill="hold">
                                              <p:stCondLst>
                                                <p:cond delay="0"/>
                                              </p:stCondLst>
                                            </p:cTn>
                                            <p:tgtEl>
                                              <p:spTgt spid="6"/>
                                            </p:tgtEl>
                                            <p:attrNameLst>
                                              <p:attrName>style.visibility</p:attrName>
                                            </p:attrNameLst>
                                          </p:cBhvr>
                                          <p:to>
                                            <p:strVal val="visible"/>
                                          </p:to>
                                        </p:set>
                                        <p:anim calcmode="lin" valueType="num" p14:bounceEnd="75000">
                                          <p:cBhvr additive="base">
                                            <p:cTn id="18" dur="800" fill="hold"/>
                                            <p:tgtEl>
                                              <p:spTgt spid="6"/>
                                            </p:tgtEl>
                                            <p:attrNameLst>
                                              <p:attrName>ppt_x</p:attrName>
                                            </p:attrNameLst>
                                          </p:cBhvr>
                                          <p:tavLst>
                                            <p:tav tm="0">
                                              <p:val>
                                                <p:strVal val="#ppt_x"/>
                                              </p:val>
                                            </p:tav>
                                            <p:tav tm="100000">
                                              <p:val>
                                                <p:strVal val="#ppt_x"/>
                                              </p:val>
                                            </p:tav>
                                          </p:tavLst>
                                        </p:anim>
                                        <p:anim calcmode="lin" valueType="num" p14:bounceEnd="75000">
                                          <p:cBhvr additive="base">
                                            <p:cTn id="19" dur="8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14:presetBounceEnd="75000">
                                      <p:stCondLst>
                                        <p:cond delay="200"/>
                                      </p:stCondLst>
                                      <p:childTnLst>
                                        <p:set>
                                          <p:cBhvr>
                                            <p:cTn id="21" dur="1" fill="hold">
                                              <p:stCondLst>
                                                <p:cond delay="0"/>
                                              </p:stCondLst>
                                            </p:cTn>
                                            <p:tgtEl>
                                              <p:spTgt spid="8"/>
                                            </p:tgtEl>
                                            <p:attrNameLst>
                                              <p:attrName>style.visibility</p:attrName>
                                            </p:attrNameLst>
                                          </p:cBhvr>
                                          <p:to>
                                            <p:strVal val="visible"/>
                                          </p:to>
                                        </p:set>
                                        <p:anim calcmode="lin" valueType="num" p14:bounceEnd="75000">
                                          <p:cBhvr additive="base">
                                            <p:cTn id="22" dur="800" fill="hold"/>
                                            <p:tgtEl>
                                              <p:spTgt spid="8"/>
                                            </p:tgtEl>
                                            <p:attrNameLst>
                                              <p:attrName>ppt_x</p:attrName>
                                            </p:attrNameLst>
                                          </p:cBhvr>
                                          <p:tavLst>
                                            <p:tav tm="0">
                                              <p:val>
                                                <p:strVal val="#ppt_x"/>
                                              </p:val>
                                            </p:tav>
                                            <p:tav tm="100000">
                                              <p:val>
                                                <p:strVal val="#ppt_x"/>
                                              </p:val>
                                            </p:tav>
                                          </p:tavLst>
                                        </p:anim>
                                        <p:anim calcmode="lin" valueType="num" p14:bounceEnd="75000">
                                          <p:cBhvr additive="base">
                                            <p:cTn id="23" dur="800" fill="hold"/>
                                            <p:tgtEl>
                                              <p:spTgt spid="8"/>
                                            </p:tgtEl>
                                            <p:attrNameLst>
                                              <p:attrName>ppt_y</p:attrName>
                                            </p:attrNameLst>
                                          </p:cBhvr>
                                          <p:tavLst>
                                            <p:tav tm="0">
                                              <p:val>
                                                <p:strVal val="0-#ppt_h/2"/>
                                              </p:val>
                                            </p:tav>
                                            <p:tav tm="100000">
                                              <p:val>
                                                <p:strVal val="#ppt_y"/>
                                              </p:val>
                                            </p:tav>
                                          </p:tavLst>
                                        </p:anim>
                                      </p:childTnLst>
                                    </p:cTn>
                                  </p:par>
                                  <p:par>
                                    <p:cTn id="24" presetID="22" presetClass="entr" presetSubtype="8" fill="hold" grpId="0"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200"/>
                                            <p:tgtEl>
                                              <p:spTgt spid="5"/>
                                            </p:tgtEl>
                                          </p:cBhvr>
                                        </p:animEffect>
                                      </p:childTnLst>
                                    </p:cTn>
                                  </p:par>
                                  <p:par>
                                    <p:cTn id="27" presetID="22" presetClass="entr" presetSubtype="8" fill="hold" grpId="0" nodeType="withEffect">
                                      <p:stCondLst>
                                        <p:cond delay="100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200"/>
                                            <p:tgtEl>
                                              <p:spTgt spid="7"/>
                                            </p:tgtEl>
                                          </p:cBhvr>
                                        </p:animEffect>
                                      </p:childTnLst>
                                    </p:cTn>
                                  </p:par>
                                  <p:par>
                                    <p:cTn id="30" presetID="22" presetClass="entr" presetSubtype="8" fill="hold" grpId="0" nodeType="withEffect">
                                      <p:stCondLst>
                                        <p:cond delay="120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200"/>
                                            <p:tgtEl>
                                              <p:spTgt spid="9"/>
                                            </p:tgtEl>
                                          </p:cBhvr>
                                        </p:animEffect>
                                      </p:childTnLst>
                                    </p:cTn>
                                  </p:par>
                                  <p:par>
                                    <p:cTn id="33" presetID="23" presetClass="entr" presetSubtype="288" fill="hold" nodeType="withEffect">
                                      <p:stCondLst>
                                        <p:cond delay="15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strVal val="4/3*#ppt_w"/>
                                              </p:val>
                                            </p:tav>
                                            <p:tav tm="100000">
                                              <p:val>
                                                <p:strVal val="#ppt_w"/>
                                              </p:val>
                                            </p:tav>
                                          </p:tavLst>
                                        </p:anim>
                                        <p:anim calcmode="lin" valueType="num">
                                          <p:cBhvr>
                                            <p:cTn id="36" dur="500" fill="hold"/>
                                            <p:tgtEl>
                                              <p:spTgt spid="10"/>
                                            </p:tgtEl>
                                            <p:attrNameLst>
                                              <p:attrName>ppt_h</p:attrName>
                                            </p:attrNameLst>
                                          </p:cBhvr>
                                          <p:tavLst>
                                            <p:tav tm="0">
                                              <p:val>
                                                <p:strVal val="4/3*#ppt_h"/>
                                              </p:val>
                                            </p:tav>
                                            <p:tav tm="100000">
                                              <p:val>
                                                <p:strVal val="#ppt_h"/>
                                              </p:val>
                                            </p:tav>
                                          </p:tavLst>
                                        </p:anim>
                                      </p:childTnLst>
                                    </p:cTn>
                                  </p:par>
                                  <p:par>
                                    <p:cTn id="37" presetID="23" presetClass="entr" presetSubtype="288" fill="hold" nodeType="withEffect">
                                      <p:stCondLst>
                                        <p:cond delay="18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strVal val="4/3*#ppt_w"/>
                                              </p:val>
                                            </p:tav>
                                            <p:tav tm="100000">
                                              <p:val>
                                                <p:strVal val="#ppt_w"/>
                                              </p:val>
                                            </p:tav>
                                          </p:tavLst>
                                        </p:anim>
                                        <p:anim calcmode="lin" valueType="num">
                                          <p:cBhvr>
                                            <p:cTn id="40" dur="500" fill="hold"/>
                                            <p:tgtEl>
                                              <p:spTgt spid="13"/>
                                            </p:tgtEl>
                                            <p:attrNameLst>
                                              <p:attrName>ppt_h</p:attrName>
                                            </p:attrNameLst>
                                          </p:cBhvr>
                                          <p:tavLst>
                                            <p:tav tm="0">
                                              <p:val>
                                                <p:strVal val="4/3*#ppt_h"/>
                                              </p:val>
                                            </p:tav>
                                            <p:tav tm="100000">
                                              <p:val>
                                                <p:strVal val="#ppt_h"/>
                                              </p:val>
                                            </p:tav>
                                          </p:tavLst>
                                        </p:anim>
                                      </p:childTnLst>
                                    </p:cTn>
                                  </p:par>
                                  <p:par>
                                    <p:cTn id="41" presetID="23" presetClass="entr" presetSubtype="288" fill="hold" nodeType="withEffect">
                                      <p:stCondLst>
                                        <p:cond delay="210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strVal val="4/3*#ppt_w"/>
                                              </p:val>
                                            </p:tav>
                                            <p:tav tm="100000">
                                              <p:val>
                                                <p:strVal val="#ppt_w"/>
                                              </p:val>
                                            </p:tav>
                                          </p:tavLst>
                                        </p:anim>
                                        <p:anim calcmode="lin" valueType="num">
                                          <p:cBhvr>
                                            <p:cTn id="44"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 presetClass="entr" presetSubtype="1"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800" fill="hold"/>
                                            <p:tgtEl>
                                              <p:spTgt spid="4"/>
                                            </p:tgtEl>
                                            <p:attrNameLst>
                                              <p:attrName>ppt_x</p:attrName>
                                            </p:attrNameLst>
                                          </p:cBhvr>
                                          <p:tavLst>
                                            <p:tav tm="0">
                                              <p:val>
                                                <p:strVal val="#ppt_x"/>
                                              </p:val>
                                            </p:tav>
                                            <p:tav tm="100000">
                                              <p:val>
                                                <p:strVal val="#ppt_x"/>
                                              </p:val>
                                            </p:tav>
                                          </p:tavLst>
                                        </p:anim>
                                        <p:anim calcmode="lin" valueType="num">
                                          <p:cBhvr additive="base">
                                            <p:cTn id="15" dur="8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stCondLst>
                                        <p:cond delay="10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800" fill="hold"/>
                                            <p:tgtEl>
                                              <p:spTgt spid="6"/>
                                            </p:tgtEl>
                                            <p:attrNameLst>
                                              <p:attrName>ppt_x</p:attrName>
                                            </p:attrNameLst>
                                          </p:cBhvr>
                                          <p:tavLst>
                                            <p:tav tm="0">
                                              <p:val>
                                                <p:strVal val="#ppt_x"/>
                                              </p:val>
                                            </p:tav>
                                            <p:tav tm="100000">
                                              <p:val>
                                                <p:strVal val="#ppt_x"/>
                                              </p:val>
                                            </p:tav>
                                          </p:tavLst>
                                        </p:anim>
                                        <p:anim calcmode="lin" valueType="num">
                                          <p:cBhvr additive="base">
                                            <p:cTn id="19" dur="800" fill="hold"/>
                                            <p:tgtEl>
                                              <p:spTgt spid="6"/>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2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800" fill="hold"/>
                                            <p:tgtEl>
                                              <p:spTgt spid="8"/>
                                            </p:tgtEl>
                                            <p:attrNameLst>
                                              <p:attrName>ppt_x</p:attrName>
                                            </p:attrNameLst>
                                          </p:cBhvr>
                                          <p:tavLst>
                                            <p:tav tm="0">
                                              <p:val>
                                                <p:strVal val="#ppt_x"/>
                                              </p:val>
                                            </p:tav>
                                            <p:tav tm="100000">
                                              <p:val>
                                                <p:strVal val="#ppt_x"/>
                                              </p:val>
                                            </p:tav>
                                          </p:tavLst>
                                        </p:anim>
                                        <p:anim calcmode="lin" valueType="num">
                                          <p:cBhvr additive="base">
                                            <p:cTn id="23" dur="800" fill="hold"/>
                                            <p:tgtEl>
                                              <p:spTgt spid="8"/>
                                            </p:tgtEl>
                                            <p:attrNameLst>
                                              <p:attrName>ppt_y</p:attrName>
                                            </p:attrNameLst>
                                          </p:cBhvr>
                                          <p:tavLst>
                                            <p:tav tm="0">
                                              <p:val>
                                                <p:strVal val="0-#ppt_h/2"/>
                                              </p:val>
                                            </p:tav>
                                            <p:tav tm="100000">
                                              <p:val>
                                                <p:strVal val="#ppt_y"/>
                                              </p:val>
                                            </p:tav>
                                          </p:tavLst>
                                        </p:anim>
                                      </p:childTnLst>
                                    </p:cTn>
                                  </p:par>
                                  <p:par>
                                    <p:cTn id="24" presetID="22" presetClass="entr" presetSubtype="8" fill="hold" grpId="0"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200"/>
                                            <p:tgtEl>
                                              <p:spTgt spid="5"/>
                                            </p:tgtEl>
                                          </p:cBhvr>
                                        </p:animEffect>
                                      </p:childTnLst>
                                    </p:cTn>
                                  </p:par>
                                  <p:par>
                                    <p:cTn id="27" presetID="22" presetClass="entr" presetSubtype="8" fill="hold" grpId="0" nodeType="withEffect">
                                      <p:stCondLst>
                                        <p:cond delay="100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200"/>
                                            <p:tgtEl>
                                              <p:spTgt spid="7"/>
                                            </p:tgtEl>
                                          </p:cBhvr>
                                        </p:animEffect>
                                      </p:childTnLst>
                                    </p:cTn>
                                  </p:par>
                                  <p:par>
                                    <p:cTn id="30" presetID="22" presetClass="entr" presetSubtype="8" fill="hold" grpId="0" nodeType="withEffect">
                                      <p:stCondLst>
                                        <p:cond delay="120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200"/>
                                            <p:tgtEl>
                                              <p:spTgt spid="9"/>
                                            </p:tgtEl>
                                          </p:cBhvr>
                                        </p:animEffect>
                                      </p:childTnLst>
                                    </p:cTn>
                                  </p:par>
                                  <p:par>
                                    <p:cTn id="33" presetID="23" presetClass="entr" presetSubtype="288" fill="hold" nodeType="withEffect">
                                      <p:stCondLst>
                                        <p:cond delay="15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strVal val="4/3*#ppt_w"/>
                                              </p:val>
                                            </p:tav>
                                            <p:tav tm="100000">
                                              <p:val>
                                                <p:strVal val="#ppt_w"/>
                                              </p:val>
                                            </p:tav>
                                          </p:tavLst>
                                        </p:anim>
                                        <p:anim calcmode="lin" valueType="num">
                                          <p:cBhvr>
                                            <p:cTn id="36" dur="500" fill="hold"/>
                                            <p:tgtEl>
                                              <p:spTgt spid="10"/>
                                            </p:tgtEl>
                                            <p:attrNameLst>
                                              <p:attrName>ppt_h</p:attrName>
                                            </p:attrNameLst>
                                          </p:cBhvr>
                                          <p:tavLst>
                                            <p:tav tm="0">
                                              <p:val>
                                                <p:strVal val="4/3*#ppt_h"/>
                                              </p:val>
                                            </p:tav>
                                            <p:tav tm="100000">
                                              <p:val>
                                                <p:strVal val="#ppt_h"/>
                                              </p:val>
                                            </p:tav>
                                          </p:tavLst>
                                        </p:anim>
                                      </p:childTnLst>
                                    </p:cTn>
                                  </p:par>
                                  <p:par>
                                    <p:cTn id="37" presetID="23" presetClass="entr" presetSubtype="288" fill="hold" nodeType="withEffect">
                                      <p:stCondLst>
                                        <p:cond delay="18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strVal val="4/3*#ppt_w"/>
                                              </p:val>
                                            </p:tav>
                                            <p:tav tm="100000">
                                              <p:val>
                                                <p:strVal val="#ppt_w"/>
                                              </p:val>
                                            </p:tav>
                                          </p:tavLst>
                                        </p:anim>
                                        <p:anim calcmode="lin" valueType="num">
                                          <p:cBhvr>
                                            <p:cTn id="40" dur="500" fill="hold"/>
                                            <p:tgtEl>
                                              <p:spTgt spid="13"/>
                                            </p:tgtEl>
                                            <p:attrNameLst>
                                              <p:attrName>ppt_h</p:attrName>
                                            </p:attrNameLst>
                                          </p:cBhvr>
                                          <p:tavLst>
                                            <p:tav tm="0">
                                              <p:val>
                                                <p:strVal val="4/3*#ppt_h"/>
                                              </p:val>
                                            </p:tav>
                                            <p:tav tm="100000">
                                              <p:val>
                                                <p:strVal val="#ppt_h"/>
                                              </p:val>
                                            </p:tav>
                                          </p:tavLst>
                                        </p:anim>
                                      </p:childTnLst>
                                    </p:cTn>
                                  </p:par>
                                  <p:par>
                                    <p:cTn id="41" presetID="23" presetClass="entr" presetSubtype="288" fill="hold" nodeType="withEffect">
                                      <p:stCondLst>
                                        <p:cond delay="210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strVal val="4/3*#ppt_w"/>
                                              </p:val>
                                            </p:tav>
                                            <p:tav tm="100000">
                                              <p:val>
                                                <p:strVal val="#ppt_w"/>
                                              </p:val>
                                            </p:tav>
                                          </p:tavLst>
                                        </p:anim>
                                        <p:anim calcmode="lin" valueType="num">
                                          <p:cBhvr>
                                            <p:cTn id="44"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4" grpId="0"/>
          <p:bldP spid="2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ChangeArrowheads="1"/>
          </p:cNvSpPr>
          <p:nvPr/>
        </p:nvSpPr>
        <p:spPr bwMode="auto">
          <a:xfrm rot="19397468">
            <a:off x="4857351" y="2277104"/>
            <a:ext cx="1730288" cy="175504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7BA2B3"/>
          </a:solidFill>
          <a:ln>
            <a:noFill/>
          </a:ln>
          <a:effectLst/>
        </p:spPr>
        <p:txBody>
          <a:bodyPr wrap="none" lIns="91433" tIns="45716" rIns="91433" bIns="45716" anchor="ctr"/>
          <a:lstStyle/>
          <a:p>
            <a:endParaRPr lang="en-US" sz="605">
              <a:cs typeface="+mn-ea"/>
              <a:sym typeface="+mn-lt"/>
            </a:endParaRPr>
          </a:p>
        </p:txBody>
      </p:sp>
      <p:sp>
        <p:nvSpPr>
          <p:cNvPr id="5" name="Freeform 3"/>
          <p:cNvSpPr>
            <a:spLocks noChangeArrowheads="1"/>
          </p:cNvSpPr>
          <p:nvPr/>
        </p:nvSpPr>
        <p:spPr bwMode="auto">
          <a:xfrm rot="3202081">
            <a:off x="6078635" y="2685923"/>
            <a:ext cx="1730063" cy="175527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lumMod val="40000"/>
              <a:lumOff val="60000"/>
            </a:schemeClr>
          </a:solidFill>
          <a:ln>
            <a:noFill/>
          </a:ln>
          <a:effectLst/>
        </p:spPr>
        <p:txBody>
          <a:bodyPr wrap="none" lIns="91433" tIns="45716" rIns="91433" bIns="45716" anchor="ctr"/>
          <a:lstStyle/>
          <a:p>
            <a:endParaRPr lang="en-US" sz="605">
              <a:cs typeface="+mn-ea"/>
              <a:sym typeface="+mn-lt"/>
            </a:endParaRPr>
          </a:p>
        </p:txBody>
      </p:sp>
      <p:sp>
        <p:nvSpPr>
          <p:cNvPr id="6" name="Freeform 3"/>
          <p:cNvSpPr>
            <a:spLocks noChangeArrowheads="1"/>
          </p:cNvSpPr>
          <p:nvPr/>
        </p:nvSpPr>
        <p:spPr bwMode="auto">
          <a:xfrm rot="8579122">
            <a:off x="5666737" y="3909017"/>
            <a:ext cx="1730288" cy="175504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lumMod val="60000"/>
              <a:lumOff val="40000"/>
            </a:schemeClr>
          </a:solidFill>
          <a:ln>
            <a:noFill/>
          </a:ln>
          <a:effectLst/>
        </p:spPr>
        <p:txBody>
          <a:bodyPr wrap="none" lIns="91433" tIns="45716" rIns="91433" bIns="45716" anchor="ctr"/>
          <a:lstStyle/>
          <a:p>
            <a:endParaRPr lang="en-US" sz="605">
              <a:cs typeface="+mn-ea"/>
              <a:sym typeface="+mn-lt"/>
            </a:endParaRPr>
          </a:p>
        </p:txBody>
      </p:sp>
      <p:sp>
        <p:nvSpPr>
          <p:cNvPr id="7" name="Freeform 3"/>
          <p:cNvSpPr>
            <a:spLocks noChangeArrowheads="1"/>
          </p:cNvSpPr>
          <p:nvPr/>
        </p:nvSpPr>
        <p:spPr bwMode="auto">
          <a:xfrm rot="13978264">
            <a:off x="4446320" y="3508555"/>
            <a:ext cx="1730063" cy="175527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59869B"/>
          </a:solidFill>
          <a:ln>
            <a:noFill/>
          </a:ln>
          <a:effectLst/>
        </p:spPr>
        <p:txBody>
          <a:bodyPr wrap="none" lIns="91433" tIns="45716" rIns="91433" bIns="45716" anchor="ctr"/>
          <a:lstStyle/>
          <a:p>
            <a:endParaRPr lang="en-US" sz="605">
              <a:cs typeface="+mn-ea"/>
              <a:sym typeface="+mn-lt"/>
            </a:endParaRPr>
          </a:p>
        </p:txBody>
      </p:sp>
      <p:sp>
        <p:nvSpPr>
          <p:cNvPr id="8" name="TextBox 7"/>
          <p:cNvSpPr txBox="1"/>
          <p:nvPr/>
        </p:nvSpPr>
        <p:spPr>
          <a:xfrm>
            <a:off x="5143192" y="2512357"/>
            <a:ext cx="1094015" cy="1015632"/>
          </a:xfrm>
          <a:prstGeom prst="rect">
            <a:avLst/>
          </a:prstGeom>
          <a:noFill/>
        </p:spPr>
        <p:txBody>
          <a:bodyPr wrap="square" lIns="91413" tIns="45705" rIns="91413" bIns="45705" rtlCol="0">
            <a:spAutoFit/>
          </a:bodyPr>
          <a:lstStyle/>
          <a:p>
            <a:pPr algn="ctr"/>
            <a:r>
              <a:rPr lang="en-US" sz="6000" b="1" dirty="0">
                <a:solidFill>
                  <a:schemeClr val="bg1"/>
                </a:solidFill>
                <a:cs typeface="+mn-ea"/>
                <a:sym typeface="+mn-lt"/>
              </a:rPr>
              <a:t>S</a:t>
            </a:r>
            <a:endParaRPr lang="ru-RU" sz="6000" b="1" dirty="0">
              <a:solidFill>
                <a:schemeClr val="bg1"/>
              </a:solidFill>
              <a:cs typeface="+mn-ea"/>
              <a:sym typeface="+mn-lt"/>
            </a:endParaRPr>
          </a:p>
        </p:txBody>
      </p:sp>
      <p:sp>
        <p:nvSpPr>
          <p:cNvPr id="9" name="TextBox 8"/>
          <p:cNvSpPr txBox="1"/>
          <p:nvPr/>
        </p:nvSpPr>
        <p:spPr>
          <a:xfrm>
            <a:off x="5971978" y="4323396"/>
            <a:ext cx="1094015" cy="1015632"/>
          </a:xfrm>
          <a:prstGeom prst="rect">
            <a:avLst/>
          </a:prstGeom>
          <a:noFill/>
        </p:spPr>
        <p:txBody>
          <a:bodyPr wrap="square" lIns="91413" tIns="45705" rIns="91413" bIns="45705" rtlCol="0">
            <a:spAutoFit/>
          </a:bodyPr>
          <a:lstStyle/>
          <a:p>
            <a:pPr algn="ctr"/>
            <a:r>
              <a:rPr lang="id-ID" sz="6000" b="1">
                <a:solidFill>
                  <a:schemeClr val="bg1"/>
                </a:solidFill>
                <a:cs typeface="+mn-ea"/>
                <a:sym typeface="+mn-lt"/>
              </a:rPr>
              <a:t>O</a:t>
            </a:r>
            <a:endParaRPr lang="ru-RU" sz="6000" b="1" dirty="0">
              <a:solidFill>
                <a:schemeClr val="bg1"/>
              </a:solidFill>
              <a:cs typeface="+mn-ea"/>
              <a:sym typeface="+mn-lt"/>
            </a:endParaRPr>
          </a:p>
        </p:txBody>
      </p:sp>
      <p:sp>
        <p:nvSpPr>
          <p:cNvPr id="10" name="TextBox 9"/>
          <p:cNvSpPr txBox="1"/>
          <p:nvPr/>
        </p:nvSpPr>
        <p:spPr>
          <a:xfrm>
            <a:off x="6506116" y="2981151"/>
            <a:ext cx="1094015" cy="1015632"/>
          </a:xfrm>
          <a:prstGeom prst="rect">
            <a:avLst/>
          </a:prstGeom>
          <a:noFill/>
        </p:spPr>
        <p:txBody>
          <a:bodyPr wrap="square" lIns="91413" tIns="45705" rIns="91413" bIns="45705" rtlCol="0">
            <a:spAutoFit/>
          </a:bodyPr>
          <a:lstStyle/>
          <a:p>
            <a:pPr algn="ctr"/>
            <a:r>
              <a:rPr lang="en-US" sz="6000" b="1" dirty="0">
                <a:solidFill>
                  <a:schemeClr val="bg1"/>
                </a:solidFill>
                <a:cs typeface="+mn-ea"/>
                <a:sym typeface="+mn-lt"/>
              </a:rPr>
              <a:t>W</a:t>
            </a:r>
            <a:endParaRPr lang="ru-RU" sz="6000" b="1" dirty="0">
              <a:solidFill>
                <a:schemeClr val="bg1"/>
              </a:solidFill>
              <a:cs typeface="+mn-ea"/>
              <a:sym typeface="+mn-lt"/>
            </a:endParaRPr>
          </a:p>
        </p:txBody>
      </p:sp>
      <p:sp>
        <p:nvSpPr>
          <p:cNvPr id="11" name="TextBox 10"/>
          <p:cNvSpPr txBox="1"/>
          <p:nvPr/>
        </p:nvSpPr>
        <p:spPr>
          <a:xfrm>
            <a:off x="4727126" y="3829966"/>
            <a:ext cx="1094015" cy="1015632"/>
          </a:xfrm>
          <a:prstGeom prst="rect">
            <a:avLst/>
          </a:prstGeom>
          <a:noFill/>
        </p:spPr>
        <p:txBody>
          <a:bodyPr wrap="square" lIns="91413" tIns="45705" rIns="91413" bIns="45705" rtlCol="0">
            <a:spAutoFit/>
          </a:bodyPr>
          <a:lstStyle/>
          <a:p>
            <a:pPr algn="ctr"/>
            <a:r>
              <a:rPr lang="id-ID" sz="6000" b="1">
                <a:solidFill>
                  <a:schemeClr val="bg1"/>
                </a:solidFill>
                <a:cs typeface="+mn-ea"/>
                <a:sym typeface="+mn-lt"/>
              </a:rPr>
              <a:t>T</a:t>
            </a:r>
            <a:endParaRPr lang="ru-RU" sz="6000" b="1" dirty="0">
              <a:solidFill>
                <a:schemeClr val="bg1"/>
              </a:solidFill>
              <a:cs typeface="+mn-ea"/>
              <a:sym typeface="+mn-lt"/>
            </a:endParaRPr>
          </a:p>
        </p:txBody>
      </p:sp>
      <p:grpSp>
        <p:nvGrpSpPr>
          <p:cNvPr id="12" name="Group 11"/>
          <p:cNvGrpSpPr/>
          <p:nvPr/>
        </p:nvGrpSpPr>
        <p:grpSpPr>
          <a:xfrm>
            <a:off x="6785869" y="2604829"/>
            <a:ext cx="1532965" cy="336176"/>
            <a:chOff x="6508376" y="1129553"/>
            <a:chExt cx="1532965" cy="336176"/>
          </a:xfrm>
        </p:grpSpPr>
        <p:cxnSp>
          <p:nvCxnSpPr>
            <p:cNvPr id="13" name="Straight Connector 12"/>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flipV="1">
            <a:off x="6880929" y="4689085"/>
            <a:ext cx="1532965" cy="336176"/>
            <a:chOff x="6508376" y="1129553"/>
            <a:chExt cx="1532965" cy="336176"/>
          </a:xfrm>
        </p:grpSpPr>
        <p:cxnSp>
          <p:nvCxnSpPr>
            <p:cNvPr id="18" name="Straight Connector 17"/>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flipH="1">
            <a:off x="3844859" y="2631934"/>
            <a:ext cx="1532965" cy="336176"/>
            <a:chOff x="6508376" y="1129553"/>
            <a:chExt cx="1532965" cy="336176"/>
          </a:xfrm>
        </p:grpSpPr>
        <p:cxnSp>
          <p:nvCxnSpPr>
            <p:cNvPr id="21" name="Straight Connector 20"/>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H="1" flipV="1">
            <a:off x="3779923" y="4833437"/>
            <a:ext cx="1546412" cy="336176"/>
            <a:chOff x="6508376" y="1129553"/>
            <a:chExt cx="1546412" cy="336176"/>
          </a:xfrm>
        </p:grpSpPr>
        <p:cxnSp>
          <p:nvCxnSpPr>
            <p:cNvPr id="24" name="Straight Connector 23"/>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0"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6" name="Text Placeholder 5"/>
          <p:cNvSpPr txBox="1"/>
          <p:nvPr/>
        </p:nvSpPr>
        <p:spPr>
          <a:xfrm>
            <a:off x="8490007" y="2523494"/>
            <a:ext cx="3397226"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400">
                <a:cs typeface="+mn-ea"/>
                <a:sym typeface="+mn-lt"/>
              </a:rPr>
              <a:t>Lorem ipsum dolor sit </a:t>
            </a:r>
            <a:r>
              <a:rPr lang="id-ID" sz="1400">
                <a:cs typeface="+mn-ea"/>
                <a:sym typeface="+mn-lt"/>
              </a:rPr>
              <a:t>dudu </a:t>
            </a:r>
            <a:r>
              <a:rPr lang="en-US" sz="1400">
                <a:cs typeface="+mn-ea"/>
                <a:sym typeface="+mn-lt"/>
              </a:rPr>
              <a:t>amet, consectetur adipiscing elit. </a:t>
            </a:r>
            <a:endParaRPr lang="id-ID" sz="1400">
              <a:cs typeface="+mn-ea"/>
              <a:sym typeface="+mn-lt"/>
            </a:endParaRPr>
          </a:p>
        </p:txBody>
      </p:sp>
      <p:sp>
        <p:nvSpPr>
          <p:cNvPr id="27" name="TextBox 26"/>
          <p:cNvSpPr txBox="1"/>
          <p:nvPr/>
        </p:nvSpPr>
        <p:spPr>
          <a:xfrm>
            <a:off x="8454491" y="2187866"/>
            <a:ext cx="2031325" cy="461665"/>
          </a:xfrm>
          <a:prstGeom prst="rect">
            <a:avLst/>
          </a:prstGeom>
          <a:noFill/>
        </p:spPr>
        <p:txBody>
          <a:bodyPr wrap="none" rtlCol="0">
            <a:spAutoFit/>
          </a:bodyPr>
          <a:lstStyle/>
          <a:p>
            <a:r>
              <a:rPr lang="zh-CN" altLang="en-US" sz="2400" b="1" dirty="0">
                <a:solidFill>
                  <a:srgbClr val="59869B"/>
                </a:solidFill>
                <a:cs typeface="+mn-ea"/>
                <a:sym typeface="+mn-lt"/>
              </a:rPr>
              <a:t>区域市场透析</a:t>
            </a:r>
            <a:endParaRPr lang="zh-CN" altLang="en-US" sz="2400" b="1" dirty="0">
              <a:solidFill>
                <a:srgbClr val="59869B"/>
              </a:solidFill>
              <a:cs typeface="+mn-ea"/>
              <a:sym typeface="+mn-lt"/>
            </a:endParaRPr>
          </a:p>
        </p:txBody>
      </p:sp>
      <p:sp>
        <p:nvSpPr>
          <p:cNvPr id="28" name="Text Placeholder 5"/>
          <p:cNvSpPr txBox="1"/>
          <p:nvPr/>
        </p:nvSpPr>
        <p:spPr>
          <a:xfrm>
            <a:off x="8534346" y="4924613"/>
            <a:ext cx="3397226"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400">
                <a:cs typeface="+mn-ea"/>
                <a:sym typeface="+mn-lt"/>
              </a:rPr>
              <a:t>Lorem ipsum dolor sit </a:t>
            </a:r>
            <a:r>
              <a:rPr lang="id-ID" sz="1400">
                <a:cs typeface="+mn-ea"/>
                <a:sym typeface="+mn-lt"/>
              </a:rPr>
              <a:t>dudu </a:t>
            </a:r>
            <a:r>
              <a:rPr lang="en-US" sz="1400">
                <a:cs typeface="+mn-ea"/>
                <a:sym typeface="+mn-lt"/>
              </a:rPr>
              <a:t>amet, consectetur adipiscing elit. </a:t>
            </a:r>
            <a:endParaRPr lang="id-ID" sz="1400">
              <a:cs typeface="+mn-ea"/>
              <a:sym typeface="+mn-lt"/>
            </a:endParaRPr>
          </a:p>
        </p:txBody>
      </p:sp>
      <p:sp>
        <p:nvSpPr>
          <p:cNvPr id="29" name="TextBox 28"/>
          <p:cNvSpPr txBox="1"/>
          <p:nvPr/>
        </p:nvSpPr>
        <p:spPr>
          <a:xfrm>
            <a:off x="8490007" y="4550563"/>
            <a:ext cx="2031325" cy="461665"/>
          </a:xfrm>
          <a:prstGeom prst="rect">
            <a:avLst/>
          </a:prstGeom>
          <a:noFill/>
        </p:spPr>
        <p:txBody>
          <a:bodyPr wrap="none" rtlCol="0">
            <a:spAutoFit/>
          </a:bodyPr>
          <a:lstStyle/>
          <a:p>
            <a:r>
              <a:rPr lang="zh-CN" altLang="en-US" sz="2400" b="1" dirty="0">
                <a:solidFill>
                  <a:srgbClr val="59869B"/>
                </a:solidFill>
                <a:cs typeface="+mn-ea"/>
                <a:sym typeface="+mn-lt"/>
              </a:rPr>
              <a:t>区域市场透析</a:t>
            </a:r>
            <a:endParaRPr lang="zh-CN" altLang="en-US" sz="2400" b="1" dirty="0">
              <a:solidFill>
                <a:srgbClr val="59869B"/>
              </a:solidFill>
              <a:cs typeface="+mn-ea"/>
              <a:sym typeface="+mn-lt"/>
            </a:endParaRPr>
          </a:p>
        </p:txBody>
      </p:sp>
      <p:sp>
        <p:nvSpPr>
          <p:cNvPr id="30" name="Text Placeholder 5"/>
          <p:cNvSpPr txBox="1"/>
          <p:nvPr/>
        </p:nvSpPr>
        <p:spPr>
          <a:xfrm>
            <a:off x="421449" y="2544060"/>
            <a:ext cx="3397226"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1400">
                <a:cs typeface="+mn-ea"/>
                <a:sym typeface="+mn-lt"/>
              </a:rPr>
              <a:t>Lorem ipsum dolor sit </a:t>
            </a:r>
            <a:r>
              <a:rPr lang="id-ID" sz="1400">
                <a:cs typeface="+mn-ea"/>
                <a:sym typeface="+mn-lt"/>
              </a:rPr>
              <a:t>dudu </a:t>
            </a:r>
            <a:r>
              <a:rPr lang="en-US" sz="1400">
                <a:cs typeface="+mn-ea"/>
                <a:sym typeface="+mn-lt"/>
              </a:rPr>
              <a:t>amet, consectetur adipiscing elit. </a:t>
            </a:r>
            <a:endParaRPr lang="id-ID" sz="1400">
              <a:cs typeface="+mn-ea"/>
              <a:sym typeface="+mn-lt"/>
            </a:endParaRPr>
          </a:p>
        </p:txBody>
      </p:sp>
      <p:sp>
        <p:nvSpPr>
          <p:cNvPr id="31" name="TextBox 30"/>
          <p:cNvSpPr txBox="1"/>
          <p:nvPr/>
        </p:nvSpPr>
        <p:spPr>
          <a:xfrm>
            <a:off x="1760734" y="2202165"/>
            <a:ext cx="2031326" cy="461665"/>
          </a:xfrm>
          <a:prstGeom prst="rect">
            <a:avLst/>
          </a:prstGeom>
          <a:noFill/>
        </p:spPr>
        <p:txBody>
          <a:bodyPr wrap="none" rtlCol="0">
            <a:spAutoFit/>
          </a:bodyPr>
          <a:lstStyle/>
          <a:p>
            <a:pPr algn="r"/>
            <a:r>
              <a:rPr lang="zh-CN" altLang="en-US" sz="2400" b="1" dirty="0">
                <a:solidFill>
                  <a:srgbClr val="59869B"/>
                </a:solidFill>
                <a:cs typeface="+mn-ea"/>
                <a:sym typeface="+mn-lt"/>
              </a:rPr>
              <a:t>区域市场透析</a:t>
            </a:r>
            <a:endParaRPr lang="zh-CN" altLang="en-US" sz="2400" b="1" dirty="0">
              <a:solidFill>
                <a:srgbClr val="59869B"/>
              </a:solidFill>
              <a:cs typeface="+mn-ea"/>
              <a:sym typeface="+mn-lt"/>
            </a:endParaRPr>
          </a:p>
        </p:txBody>
      </p:sp>
      <p:sp>
        <p:nvSpPr>
          <p:cNvPr id="32" name="Text Placeholder 5"/>
          <p:cNvSpPr txBox="1"/>
          <p:nvPr/>
        </p:nvSpPr>
        <p:spPr>
          <a:xfrm>
            <a:off x="321928" y="5059250"/>
            <a:ext cx="3397226"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10000"/>
              </a:lnSpc>
            </a:pPr>
            <a:r>
              <a:rPr lang="en-US" sz="1400">
                <a:cs typeface="+mn-ea"/>
                <a:sym typeface="+mn-lt"/>
              </a:rPr>
              <a:t>Lorem ipsum dolor sit </a:t>
            </a:r>
            <a:r>
              <a:rPr lang="id-ID" sz="1400">
                <a:cs typeface="+mn-ea"/>
                <a:sym typeface="+mn-lt"/>
              </a:rPr>
              <a:t>dudu </a:t>
            </a:r>
            <a:r>
              <a:rPr lang="en-US" sz="1400">
                <a:cs typeface="+mn-ea"/>
                <a:sym typeface="+mn-lt"/>
              </a:rPr>
              <a:t>amet, consectetur adipiscing elit. </a:t>
            </a:r>
            <a:endParaRPr lang="id-ID" sz="1400">
              <a:cs typeface="+mn-ea"/>
              <a:sym typeface="+mn-lt"/>
            </a:endParaRPr>
          </a:p>
        </p:txBody>
      </p:sp>
      <p:sp>
        <p:nvSpPr>
          <p:cNvPr id="33" name="TextBox 32"/>
          <p:cNvSpPr txBox="1"/>
          <p:nvPr/>
        </p:nvSpPr>
        <p:spPr>
          <a:xfrm>
            <a:off x="1666754" y="4614765"/>
            <a:ext cx="2031325" cy="461665"/>
          </a:xfrm>
          <a:prstGeom prst="rect">
            <a:avLst/>
          </a:prstGeom>
          <a:noFill/>
        </p:spPr>
        <p:txBody>
          <a:bodyPr wrap="none" rtlCol="0">
            <a:spAutoFit/>
          </a:bodyPr>
          <a:lstStyle/>
          <a:p>
            <a:pPr algn="r"/>
            <a:r>
              <a:rPr lang="zh-CN" altLang="en-US" sz="2400" b="1" dirty="0">
                <a:solidFill>
                  <a:srgbClr val="59869B"/>
                </a:solidFill>
                <a:cs typeface="+mn-ea"/>
                <a:sym typeface="+mn-lt"/>
              </a:rPr>
              <a:t>区域市场透析</a:t>
            </a:r>
            <a:endParaRPr lang="zh-CN" altLang="en-US" sz="2400" b="1" dirty="0">
              <a:solidFill>
                <a:srgbClr val="59869B"/>
              </a:solidFill>
              <a:cs typeface="+mn-ea"/>
              <a:sym typeface="+mn-lt"/>
            </a:endParaRPr>
          </a:p>
        </p:txBody>
      </p:sp>
      <p:sp>
        <p:nvSpPr>
          <p:cNvPr id="36" name="Rectangle 2"/>
          <p:cNvSpPr/>
          <p:nvPr/>
        </p:nvSpPr>
        <p:spPr>
          <a:xfrm>
            <a:off x="455721" y="608843"/>
            <a:ext cx="1598323" cy="276999"/>
          </a:xfrm>
          <a:prstGeom prst="rect">
            <a:avLst/>
          </a:prstGeom>
        </p:spPr>
        <p:txBody>
          <a:bodyPr wrap="none">
            <a:spAutoFit/>
          </a:bodyPr>
          <a:lstStyle/>
          <a:p>
            <a:r>
              <a:rPr lang="id-ID" sz="1200" dirty="0">
                <a:solidFill>
                  <a:schemeClr val="bg1">
                    <a:lumMod val="65000"/>
                  </a:schemeClr>
                </a:solidFill>
                <a:cs typeface="+mn-ea"/>
                <a:sym typeface="+mn-lt"/>
              </a:rPr>
              <a:t>MARKET ANALYSIS</a:t>
            </a:r>
            <a:endParaRPr lang="id-ID" sz="1200" dirty="0">
              <a:solidFill>
                <a:schemeClr val="bg1">
                  <a:lumMod val="65000"/>
                </a:schemeClr>
              </a:solidFill>
              <a:cs typeface="+mn-ea"/>
              <a:sym typeface="+mn-lt"/>
            </a:endParaRPr>
          </a:p>
        </p:txBody>
      </p:sp>
      <p:sp>
        <p:nvSpPr>
          <p:cNvPr id="37" name="TextBox 3"/>
          <p:cNvSpPr txBox="1"/>
          <p:nvPr/>
        </p:nvSpPr>
        <p:spPr>
          <a:xfrm>
            <a:off x="455721" y="308058"/>
            <a:ext cx="1566454" cy="400110"/>
          </a:xfrm>
          <a:prstGeom prst="rect">
            <a:avLst/>
          </a:prstGeom>
          <a:noFill/>
        </p:spPr>
        <p:txBody>
          <a:bodyPr wrap="none" rtlCol="0">
            <a:spAutoFit/>
          </a:bodyPr>
          <a:lstStyle/>
          <a:p>
            <a:r>
              <a:rPr lang="en-US" altLang="zh-CN" sz="2000" dirty="0">
                <a:solidFill>
                  <a:srgbClr val="59869B"/>
                </a:solidFill>
                <a:cs typeface="+mn-ea"/>
                <a:sym typeface="+mn-lt"/>
              </a:rPr>
              <a:t>2.2</a:t>
            </a:r>
            <a:r>
              <a:rPr lang="zh-CN" altLang="en-US" sz="2000" dirty="0">
                <a:solidFill>
                  <a:srgbClr val="59869B"/>
                </a:solidFill>
                <a:cs typeface="+mn-ea"/>
                <a:sym typeface="+mn-lt"/>
              </a:rPr>
              <a:t>市场透析</a:t>
            </a:r>
            <a:endParaRPr lang="zh-CN" altLang="en-US" sz="32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27" grpId="0"/>
      <p:bldP spid="29" grpId="0"/>
      <p:bldP spid="31" grpId="0"/>
      <p:bldP spid="33"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6353856" y="3940922"/>
            <a:ext cx="2446325" cy="338554"/>
          </a:xfrm>
          <a:prstGeom prst="rect">
            <a:avLst/>
          </a:prstGeom>
          <a:noFill/>
        </p:spPr>
        <p:txBody>
          <a:bodyPr wrap="square" rtlCol="0">
            <a:spAutoFit/>
          </a:bodyPr>
          <a:lstStyle/>
          <a:p>
            <a:pPr algn="ctr"/>
            <a:r>
              <a:rPr lang="zh-CN" altLang="en-US" sz="1600" b="1" dirty="0">
                <a:solidFill>
                  <a:srgbClr val="59869B"/>
                </a:solidFill>
                <a:cs typeface="+mn-ea"/>
                <a:sym typeface="+mn-lt"/>
              </a:rPr>
              <a:t>行业痛点</a:t>
            </a:r>
            <a:endParaRPr lang="zh-CN" altLang="en-US" sz="1600" b="1" dirty="0">
              <a:solidFill>
                <a:srgbClr val="59869B"/>
              </a:solidFill>
              <a:cs typeface="+mn-ea"/>
              <a:sym typeface="+mn-lt"/>
            </a:endParaRPr>
          </a:p>
        </p:txBody>
      </p:sp>
      <p:cxnSp>
        <p:nvCxnSpPr>
          <p:cNvPr id="55" name="Straight Connector 54"/>
          <p:cNvCxnSpPr/>
          <p:nvPr/>
        </p:nvCxnSpPr>
        <p:spPr>
          <a:xfrm flipH="1">
            <a:off x="6897044" y="3498533"/>
            <a:ext cx="1369115"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283080" y="1568453"/>
            <a:ext cx="2446325" cy="420884"/>
          </a:xfrm>
          <a:prstGeom prst="rect">
            <a:avLst/>
          </a:prstGeom>
          <a:noFill/>
        </p:spPr>
        <p:txBody>
          <a:bodyPr wrap="square" rtlCol="0">
            <a:spAutoFit/>
          </a:bodyPr>
          <a:lstStyle/>
          <a:p>
            <a:pPr algn="ctr"/>
            <a:r>
              <a:rPr lang="en-US" sz="2135" b="1" dirty="0">
                <a:solidFill>
                  <a:srgbClr val="59869B"/>
                </a:solidFill>
                <a:cs typeface="+mn-ea"/>
                <a:sym typeface="+mn-lt"/>
              </a:rPr>
              <a:t>THIRD</a:t>
            </a:r>
            <a:endParaRPr lang="en-US" sz="2135" b="1" dirty="0">
              <a:solidFill>
                <a:srgbClr val="59869B"/>
              </a:solidFill>
              <a:cs typeface="+mn-ea"/>
              <a:sym typeface="+mn-lt"/>
            </a:endParaRPr>
          </a:p>
        </p:txBody>
      </p:sp>
      <p:cxnSp>
        <p:nvCxnSpPr>
          <p:cNvPr id="65" name="Straight Connector 64"/>
          <p:cNvCxnSpPr/>
          <p:nvPr/>
        </p:nvCxnSpPr>
        <p:spPr>
          <a:xfrm flipH="1">
            <a:off x="6897044" y="2323756"/>
            <a:ext cx="1369115"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23880" y="3940922"/>
            <a:ext cx="2446325" cy="338554"/>
          </a:xfrm>
          <a:prstGeom prst="rect">
            <a:avLst/>
          </a:prstGeom>
          <a:noFill/>
        </p:spPr>
        <p:txBody>
          <a:bodyPr wrap="square" rtlCol="0">
            <a:spAutoFit/>
          </a:bodyPr>
          <a:lstStyle/>
          <a:p>
            <a:pPr algn="ctr"/>
            <a:r>
              <a:rPr lang="zh-CN" altLang="en-US" sz="1600" b="1" dirty="0">
                <a:solidFill>
                  <a:srgbClr val="59869B"/>
                </a:solidFill>
                <a:cs typeface="+mn-ea"/>
                <a:sym typeface="+mn-lt"/>
              </a:rPr>
              <a:t>行业痛点</a:t>
            </a:r>
            <a:endParaRPr lang="zh-CN" altLang="en-US" sz="1600" b="1" dirty="0">
              <a:solidFill>
                <a:srgbClr val="59869B"/>
              </a:solidFill>
              <a:cs typeface="+mn-ea"/>
              <a:sym typeface="+mn-lt"/>
            </a:endParaRPr>
          </a:p>
        </p:txBody>
      </p:sp>
      <p:sp>
        <p:nvSpPr>
          <p:cNvPr id="33" name="TextBox 32"/>
          <p:cNvSpPr txBox="1"/>
          <p:nvPr/>
        </p:nvSpPr>
        <p:spPr>
          <a:xfrm>
            <a:off x="841917" y="4104497"/>
            <a:ext cx="2228289" cy="932563"/>
          </a:xfrm>
          <a:prstGeom prst="rect">
            <a:avLst/>
          </a:prstGeom>
          <a:noFill/>
        </p:spPr>
        <p:txBody>
          <a:bodyPr wrap="square" rtlCol="0">
            <a:spAutoFit/>
          </a:bodyPr>
          <a:lstStyle/>
          <a:p>
            <a:endParaRPr lang="en-US" sz="1065" dirty="0">
              <a:solidFill>
                <a:srgbClr val="7F7F7F"/>
              </a:solidFill>
              <a:cs typeface="+mn-ea"/>
              <a:sym typeface="+mn-lt"/>
            </a:endParaRPr>
          </a:p>
          <a:p>
            <a:r>
              <a:rPr lang="en-US" sz="1465" dirty="0">
                <a:solidFill>
                  <a:schemeClr val="bg1">
                    <a:lumMod val="65000"/>
                  </a:schemeClr>
                </a:solidFill>
                <a:cs typeface="+mn-ea"/>
                <a:sym typeface="+mn-lt"/>
              </a:rPr>
              <a:t>Sugar plum gummi bears. Apple pie yummy cake with</a:t>
            </a:r>
            <a:endParaRPr lang="en-US" sz="1865" dirty="0">
              <a:solidFill>
                <a:schemeClr val="bg1">
                  <a:lumMod val="65000"/>
                </a:schemeClr>
              </a:solidFill>
              <a:cs typeface="+mn-ea"/>
              <a:sym typeface="+mn-lt"/>
            </a:endParaRPr>
          </a:p>
        </p:txBody>
      </p:sp>
      <p:cxnSp>
        <p:nvCxnSpPr>
          <p:cNvPr id="52" name="Straight Connector 51"/>
          <p:cNvCxnSpPr/>
          <p:nvPr/>
        </p:nvCxnSpPr>
        <p:spPr>
          <a:xfrm flipH="1">
            <a:off x="1134292" y="3519052"/>
            <a:ext cx="1369115" cy="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23880" y="1568453"/>
            <a:ext cx="2446325" cy="420884"/>
          </a:xfrm>
          <a:prstGeom prst="rect">
            <a:avLst/>
          </a:prstGeom>
          <a:noFill/>
        </p:spPr>
        <p:txBody>
          <a:bodyPr wrap="square" rtlCol="0">
            <a:spAutoFit/>
          </a:bodyPr>
          <a:lstStyle/>
          <a:p>
            <a:pPr algn="ctr"/>
            <a:r>
              <a:rPr lang="en-US" sz="2135" b="1" dirty="0">
                <a:solidFill>
                  <a:srgbClr val="59869B"/>
                </a:solidFill>
                <a:cs typeface="+mn-ea"/>
                <a:sym typeface="+mn-lt"/>
              </a:rPr>
              <a:t>FIRST</a:t>
            </a:r>
            <a:endParaRPr lang="en-US" sz="2135" b="1" dirty="0">
              <a:solidFill>
                <a:srgbClr val="59869B"/>
              </a:solidFill>
              <a:cs typeface="+mn-ea"/>
              <a:sym typeface="+mn-lt"/>
            </a:endParaRPr>
          </a:p>
        </p:txBody>
      </p:sp>
      <p:cxnSp>
        <p:nvCxnSpPr>
          <p:cNvPr id="63" name="Straight Connector 62"/>
          <p:cNvCxnSpPr/>
          <p:nvPr/>
        </p:nvCxnSpPr>
        <p:spPr>
          <a:xfrm flipH="1">
            <a:off x="1134292" y="2323756"/>
            <a:ext cx="1369115" cy="0"/>
          </a:xfrm>
          <a:prstGeom prst="line">
            <a:avLst/>
          </a:prstGeom>
          <a:ln w="190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8990875" y="3940922"/>
            <a:ext cx="2742216" cy="338554"/>
          </a:xfrm>
          <a:prstGeom prst="rect">
            <a:avLst/>
          </a:prstGeom>
          <a:noFill/>
        </p:spPr>
        <p:txBody>
          <a:bodyPr wrap="square" rtlCol="0">
            <a:spAutoFit/>
          </a:bodyPr>
          <a:lstStyle/>
          <a:p>
            <a:pPr algn="ctr"/>
            <a:r>
              <a:rPr lang="zh-CN" altLang="en-US" sz="1600" b="1" dirty="0">
                <a:solidFill>
                  <a:schemeClr val="bg2">
                    <a:lumMod val="25000"/>
                  </a:schemeClr>
                </a:solidFill>
                <a:cs typeface="+mn-ea"/>
                <a:sym typeface="+mn-lt"/>
              </a:rPr>
              <a:t>行业痛点</a:t>
            </a:r>
            <a:endParaRPr lang="zh-CN" altLang="en-US" sz="1600" b="1" dirty="0">
              <a:solidFill>
                <a:schemeClr val="bg2">
                  <a:lumMod val="25000"/>
                </a:schemeClr>
              </a:solidFill>
              <a:cs typeface="+mn-ea"/>
              <a:sym typeface="+mn-lt"/>
            </a:endParaRPr>
          </a:p>
        </p:txBody>
      </p:sp>
      <p:cxnSp>
        <p:nvCxnSpPr>
          <p:cNvPr id="74" name="Straight Connector 73"/>
          <p:cNvCxnSpPr/>
          <p:nvPr/>
        </p:nvCxnSpPr>
        <p:spPr>
          <a:xfrm flipH="1">
            <a:off x="9677425" y="3498533"/>
            <a:ext cx="1369115" cy="0"/>
          </a:xfrm>
          <a:prstGeom prst="line">
            <a:avLst/>
          </a:prstGeom>
          <a:ln w="190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9138820" y="1568453"/>
            <a:ext cx="2446325" cy="420884"/>
          </a:xfrm>
          <a:prstGeom prst="rect">
            <a:avLst/>
          </a:prstGeom>
          <a:noFill/>
        </p:spPr>
        <p:txBody>
          <a:bodyPr wrap="square" rtlCol="0">
            <a:spAutoFit/>
          </a:bodyPr>
          <a:lstStyle/>
          <a:p>
            <a:pPr algn="ctr"/>
            <a:r>
              <a:rPr lang="en-US" sz="2135" b="1" dirty="0">
                <a:solidFill>
                  <a:schemeClr val="bg2">
                    <a:lumMod val="25000"/>
                  </a:schemeClr>
                </a:solidFill>
                <a:cs typeface="+mn-ea"/>
                <a:sym typeface="+mn-lt"/>
              </a:rPr>
              <a:t>FOURTH</a:t>
            </a:r>
            <a:endParaRPr lang="en-US" sz="2135" b="1" dirty="0">
              <a:solidFill>
                <a:schemeClr val="bg2">
                  <a:lumMod val="25000"/>
                </a:schemeClr>
              </a:solidFill>
              <a:cs typeface="+mn-ea"/>
              <a:sym typeface="+mn-lt"/>
            </a:endParaRPr>
          </a:p>
        </p:txBody>
      </p:sp>
      <p:cxnSp>
        <p:nvCxnSpPr>
          <p:cNvPr id="70" name="Straight Connector 69"/>
          <p:cNvCxnSpPr/>
          <p:nvPr/>
        </p:nvCxnSpPr>
        <p:spPr>
          <a:xfrm flipH="1">
            <a:off x="9677425" y="2323756"/>
            <a:ext cx="1369115" cy="0"/>
          </a:xfrm>
          <a:prstGeom prst="line">
            <a:avLst/>
          </a:prstGeom>
          <a:ln w="190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356593" y="3940922"/>
            <a:ext cx="2817140" cy="338554"/>
          </a:xfrm>
          <a:prstGeom prst="rect">
            <a:avLst/>
          </a:prstGeom>
          <a:noFill/>
        </p:spPr>
        <p:txBody>
          <a:bodyPr wrap="square" rtlCol="0">
            <a:spAutoFit/>
          </a:bodyPr>
          <a:lstStyle/>
          <a:p>
            <a:pPr algn="ctr"/>
            <a:r>
              <a:rPr lang="zh-CN" altLang="en-US" sz="1600" b="1" dirty="0">
                <a:solidFill>
                  <a:schemeClr val="bg2">
                    <a:lumMod val="25000"/>
                  </a:schemeClr>
                </a:solidFill>
                <a:cs typeface="+mn-ea"/>
                <a:sym typeface="+mn-lt"/>
              </a:rPr>
              <a:t>行业痛点</a:t>
            </a:r>
            <a:endParaRPr lang="zh-CN" altLang="en-US" sz="1600" b="1" dirty="0">
              <a:solidFill>
                <a:schemeClr val="bg2">
                  <a:lumMod val="25000"/>
                </a:schemeClr>
              </a:solidFill>
              <a:cs typeface="+mn-ea"/>
              <a:sym typeface="+mn-lt"/>
            </a:endParaRPr>
          </a:p>
        </p:txBody>
      </p:sp>
      <p:cxnSp>
        <p:nvCxnSpPr>
          <p:cNvPr id="54" name="Straight Connector 53"/>
          <p:cNvCxnSpPr/>
          <p:nvPr/>
        </p:nvCxnSpPr>
        <p:spPr>
          <a:xfrm flipH="1">
            <a:off x="4046965" y="3498533"/>
            <a:ext cx="1369115" cy="0"/>
          </a:xfrm>
          <a:prstGeom prst="line">
            <a:avLst/>
          </a:prstGeom>
          <a:ln w="1905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472448" y="1568453"/>
            <a:ext cx="2446325" cy="420884"/>
          </a:xfrm>
          <a:prstGeom prst="rect">
            <a:avLst/>
          </a:prstGeom>
          <a:noFill/>
          <a:ln>
            <a:noFill/>
          </a:ln>
        </p:spPr>
        <p:txBody>
          <a:bodyPr wrap="square" rtlCol="0">
            <a:spAutoFit/>
          </a:bodyPr>
          <a:lstStyle/>
          <a:p>
            <a:pPr algn="ctr"/>
            <a:r>
              <a:rPr lang="en-US" sz="2135" b="1" dirty="0">
                <a:solidFill>
                  <a:schemeClr val="tx1">
                    <a:lumMod val="65000"/>
                    <a:lumOff val="35000"/>
                  </a:schemeClr>
                </a:solidFill>
                <a:cs typeface="+mn-ea"/>
                <a:sym typeface="+mn-lt"/>
              </a:rPr>
              <a:t>SECOND</a:t>
            </a:r>
            <a:endParaRPr lang="en-US" sz="2135" b="1" dirty="0">
              <a:solidFill>
                <a:schemeClr val="tx1">
                  <a:lumMod val="65000"/>
                  <a:lumOff val="35000"/>
                </a:schemeClr>
              </a:solidFill>
              <a:cs typeface="+mn-ea"/>
              <a:sym typeface="+mn-lt"/>
            </a:endParaRPr>
          </a:p>
        </p:txBody>
      </p:sp>
      <p:cxnSp>
        <p:nvCxnSpPr>
          <p:cNvPr id="64" name="Straight Connector 63"/>
          <p:cNvCxnSpPr/>
          <p:nvPr/>
        </p:nvCxnSpPr>
        <p:spPr>
          <a:xfrm flipH="1">
            <a:off x="4046965" y="2323756"/>
            <a:ext cx="1369115" cy="0"/>
          </a:xfrm>
          <a:prstGeom prst="line">
            <a:avLst/>
          </a:prstGeom>
          <a:ln w="19050"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708393" y="4104497"/>
            <a:ext cx="2228289" cy="932563"/>
          </a:xfrm>
          <a:prstGeom prst="rect">
            <a:avLst/>
          </a:prstGeom>
          <a:noFill/>
        </p:spPr>
        <p:txBody>
          <a:bodyPr wrap="square" rtlCol="0">
            <a:spAutoFit/>
          </a:bodyPr>
          <a:lstStyle/>
          <a:p>
            <a:endParaRPr lang="en-US" sz="1065" dirty="0">
              <a:solidFill>
                <a:srgbClr val="7F7F7F"/>
              </a:solidFill>
              <a:cs typeface="+mn-ea"/>
              <a:sym typeface="+mn-lt"/>
            </a:endParaRPr>
          </a:p>
          <a:p>
            <a:r>
              <a:rPr lang="en-US" sz="1465" dirty="0">
                <a:solidFill>
                  <a:schemeClr val="bg1">
                    <a:lumMod val="65000"/>
                  </a:schemeClr>
                </a:solidFill>
                <a:cs typeface="+mn-ea"/>
                <a:sym typeface="+mn-lt"/>
              </a:rPr>
              <a:t>Sugar plum gummi bears. Apple pie yummy cake with</a:t>
            </a:r>
            <a:endParaRPr lang="en-US" sz="1865" dirty="0">
              <a:solidFill>
                <a:schemeClr val="bg1">
                  <a:lumMod val="65000"/>
                </a:schemeClr>
              </a:solidFill>
              <a:cs typeface="+mn-ea"/>
              <a:sym typeface="+mn-lt"/>
            </a:endParaRPr>
          </a:p>
        </p:txBody>
      </p:sp>
      <p:sp>
        <p:nvSpPr>
          <p:cNvPr id="53" name="TextBox 52"/>
          <p:cNvSpPr txBox="1"/>
          <p:nvPr/>
        </p:nvSpPr>
        <p:spPr>
          <a:xfrm>
            <a:off x="6551137" y="4104497"/>
            <a:ext cx="2228289" cy="932563"/>
          </a:xfrm>
          <a:prstGeom prst="rect">
            <a:avLst/>
          </a:prstGeom>
          <a:noFill/>
        </p:spPr>
        <p:txBody>
          <a:bodyPr wrap="square" rtlCol="0">
            <a:spAutoFit/>
          </a:bodyPr>
          <a:lstStyle/>
          <a:p>
            <a:pPr algn="ctr"/>
            <a:endParaRPr lang="en-US" sz="1065" dirty="0">
              <a:solidFill>
                <a:srgbClr val="7F7F7F"/>
              </a:solidFill>
              <a:cs typeface="+mn-ea"/>
              <a:sym typeface="+mn-lt"/>
            </a:endParaRPr>
          </a:p>
          <a:p>
            <a:r>
              <a:rPr lang="en-US" sz="1465" dirty="0">
                <a:solidFill>
                  <a:schemeClr val="bg1">
                    <a:lumMod val="65000"/>
                  </a:schemeClr>
                </a:solidFill>
                <a:cs typeface="+mn-ea"/>
                <a:sym typeface="+mn-lt"/>
              </a:rPr>
              <a:t>Sugar plum gummi bears. Apple pie yummy cake with</a:t>
            </a:r>
            <a:endParaRPr lang="en-US" sz="1865" dirty="0">
              <a:solidFill>
                <a:schemeClr val="bg1">
                  <a:lumMod val="65000"/>
                </a:schemeClr>
              </a:solidFill>
              <a:cs typeface="+mn-ea"/>
              <a:sym typeface="+mn-lt"/>
            </a:endParaRPr>
          </a:p>
        </p:txBody>
      </p:sp>
      <p:sp>
        <p:nvSpPr>
          <p:cNvPr id="56" name="TextBox 55"/>
          <p:cNvSpPr txBox="1"/>
          <p:nvPr/>
        </p:nvSpPr>
        <p:spPr>
          <a:xfrm>
            <a:off x="9338853" y="4104497"/>
            <a:ext cx="2228289" cy="932563"/>
          </a:xfrm>
          <a:prstGeom prst="rect">
            <a:avLst/>
          </a:prstGeom>
          <a:noFill/>
        </p:spPr>
        <p:txBody>
          <a:bodyPr wrap="square" rtlCol="0">
            <a:spAutoFit/>
          </a:bodyPr>
          <a:lstStyle/>
          <a:p>
            <a:pPr algn="ctr"/>
            <a:endParaRPr lang="en-US" sz="1065" dirty="0">
              <a:solidFill>
                <a:srgbClr val="7F7F7F"/>
              </a:solidFill>
              <a:cs typeface="+mn-ea"/>
              <a:sym typeface="+mn-lt"/>
            </a:endParaRPr>
          </a:p>
          <a:p>
            <a:r>
              <a:rPr lang="en-US" sz="1465" dirty="0">
                <a:solidFill>
                  <a:schemeClr val="bg1">
                    <a:lumMod val="65000"/>
                  </a:schemeClr>
                </a:solidFill>
                <a:cs typeface="+mn-ea"/>
                <a:sym typeface="+mn-lt"/>
              </a:rPr>
              <a:t>Sugar plum gummi bears. Apple pie yummy cake with</a:t>
            </a:r>
            <a:endParaRPr lang="en-US" sz="1865" dirty="0">
              <a:solidFill>
                <a:schemeClr val="bg1">
                  <a:lumMod val="65000"/>
                </a:schemeClr>
              </a:solidFill>
              <a:cs typeface="+mn-ea"/>
              <a:sym typeface="+mn-lt"/>
            </a:endParaRPr>
          </a:p>
        </p:txBody>
      </p:sp>
      <p:sp>
        <p:nvSpPr>
          <p:cNvPr id="60" name="Freeform 181"/>
          <p:cNvSpPr>
            <a:spLocks noEditPoints="1"/>
          </p:cNvSpPr>
          <p:nvPr/>
        </p:nvSpPr>
        <p:spPr bwMode="auto">
          <a:xfrm>
            <a:off x="4501582" y="2678853"/>
            <a:ext cx="472108" cy="473508"/>
          </a:xfrm>
          <a:custGeom>
            <a:avLst/>
            <a:gdLst>
              <a:gd name="T0" fmla="*/ 168 w 185"/>
              <a:gd name="T1" fmla="*/ 0 h 186"/>
              <a:gd name="T2" fmla="*/ 16 w 185"/>
              <a:gd name="T3" fmla="*/ 0 h 186"/>
              <a:gd name="T4" fmla="*/ 0 w 185"/>
              <a:gd name="T5" fmla="*/ 17 h 186"/>
              <a:gd name="T6" fmla="*/ 0 w 185"/>
              <a:gd name="T7" fmla="*/ 144 h 186"/>
              <a:gd name="T8" fmla="*/ 16 w 185"/>
              <a:gd name="T9" fmla="*/ 161 h 186"/>
              <a:gd name="T10" fmla="*/ 75 w 185"/>
              <a:gd name="T11" fmla="*/ 161 h 186"/>
              <a:gd name="T12" fmla="*/ 75 w 185"/>
              <a:gd name="T13" fmla="*/ 177 h 186"/>
              <a:gd name="T14" fmla="*/ 63 w 185"/>
              <a:gd name="T15" fmla="*/ 177 h 186"/>
              <a:gd name="T16" fmla="*/ 59 w 185"/>
              <a:gd name="T17" fmla="*/ 182 h 186"/>
              <a:gd name="T18" fmla="*/ 63 w 185"/>
              <a:gd name="T19" fmla="*/ 186 h 186"/>
              <a:gd name="T20" fmla="*/ 122 w 185"/>
              <a:gd name="T21" fmla="*/ 186 h 186"/>
              <a:gd name="T22" fmla="*/ 126 w 185"/>
              <a:gd name="T23" fmla="*/ 182 h 186"/>
              <a:gd name="T24" fmla="*/ 122 w 185"/>
              <a:gd name="T25" fmla="*/ 177 h 186"/>
              <a:gd name="T26" fmla="*/ 109 w 185"/>
              <a:gd name="T27" fmla="*/ 177 h 186"/>
              <a:gd name="T28" fmla="*/ 109 w 185"/>
              <a:gd name="T29" fmla="*/ 161 h 186"/>
              <a:gd name="T30" fmla="*/ 168 w 185"/>
              <a:gd name="T31" fmla="*/ 161 h 186"/>
              <a:gd name="T32" fmla="*/ 185 w 185"/>
              <a:gd name="T33" fmla="*/ 144 h 186"/>
              <a:gd name="T34" fmla="*/ 185 w 185"/>
              <a:gd name="T35" fmla="*/ 17 h 186"/>
              <a:gd name="T36" fmla="*/ 168 w 185"/>
              <a:gd name="T37" fmla="*/ 0 h 186"/>
              <a:gd name="T38" fmla="*/ 101 w 185"/>
              <a:gd name="T39" fmla="*/ 177 h 186"/>
              <a:gd name="T40" fmla="*/ 84 w 185"/>
              <a:gd name="T41" fmla="*/ 177 h 186"/>
              <a:gd name="T42" fmla="*/ 84 w 185"/>
              <a:gd name="T43" fmla="*/ 161 h 186"/>
              <a:gd name="T44" fmla="*/ 101 w 185"/>
              <a:gd name="T45" fmla="*/ 161 h 186"/>
              <a:gd name="T46" fmla="*/ 101 w 185"/>
              <a:gd name="T47" fmla="*/ 177 h 186"/>
              <a:gd name="T48" fmla="*/ 177 w 185"/>
              <a:gd name="T49" fmla="*/ 144 h 186"/>
              <a:gd name="T50" fmla="*/ 168 w 185"/>
              <a:gd name="T51" fmla="*/ 152 h 186"/>
              <a:gd name="T52" fmla="*/ 16 w 185"/>
              <a:gd name="T53" fmla="*/ 152 h 186"/>
              <a:gd name="T54" fmla="*/ 8 w 185"/>
              <a:gd name="T55" fmla="*/ 144 h 186"/>
              <a:gd name="T56" fmla="*/ 8 w 185"/>
              <a:gd name="T57" fmla="*/ 135 h 186"/>
              <a:gd name="T58" fmla="*/ 177 w 185"/>
              <a:gd name="T59" fmla="*/ 135 h 186"/>
              <a:gd name="T60" fmla="*/ 177 w 185"/>
              <a:gd name="T61" fmla="*/ 144 h 186"/>
              <a:gd name="T62" fmla="*/ 177 w 185"/>
              <a:gd name="T63" fmla="*/ 127 h 186"/>
              <a:gd name="T64" fmla="*/ 8 w 185"/>
              <a:gd name="T65" fmla="*/ 127 h 186"/>
              <a:gd name="T66" fmla="*/ 8 w 185"/>
              <a:gd name="T67" fmla="*/ 17 h 186"/>
              <a:gd name="T68" fmla="*/ 16 w 185"/>
              <a:gd name="T69" fmla="*/ 9 h 186"/>
              <a:gd name="T70" fmla="*/ 168 w 185"/>
              <a:gd name="T71" fmla="*/ 9 h 186"/>
              <a:gd name="T72" fmla="*/ 177 w 185"/>
              <a:gd name="T73" fmla="*/ 17 h 186"/>
              <a:gd name="T74" fmla="*/ 177 w 185"/>
              <a:gd name="T75" fmla="*/ 12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5" h="186">
                <a:moveTo>
                  <a:pt x="168" y="0"/>
                </a:moveTo>
                <a:cubicBezTo>
                  <a:pt x="16" y="0"/>
                  <a:pt x="16" y="0"/>
                  <a:pt x="16" y="0"/>
                </a:cubicBezTo>
                <a:cubicBezTo>
                  <a:pt x="7" y="0"/>
                  <a:pt x="0" y="8"/>
                  <a:pt x="0" y="17"/>
                </a:cubicBezTo>
                <a:cubicBezTo>
                  <a:pt x="0" y="144"/>
                  <a:pt x="0" y="144"/>
                  <a:pt x="0" y="144"/>
                </a:cubicBezTo>
                <a:cubicBezTo>
                  <a:pt x="0" y="153"/>
                  <a:pt x="7" y="161"/>
                  <a:pt x="16" y="161"/>
                </a:cubicBezTo>
                <a:cubicBezTo>
                  <a:pt x="75" y="161"/>
                  <a:pt x="75" y="161"/>
                  <a:pt x="75" y="161"/>
                </a:cubicBezTo>
                <a:cubicBezTo>
                  <a:pt x="75" y="177"/>
                  <a:pt x="75" y="177"/>
                  <a:pt x="75" y="177"/>
                </a:cubicBezTo>
                <a:cubicBezTo>
                  <a:pt x="63" y="177"/>
                  <a:pt x="63" y="177"/>
                  <a:pt x="63" y="177"/>
                </a:cubicBezTo>
                <a:cubicBezTo>
                  <a:pt x="60" y="177"/>
                  <a:pt x="59" y="179"/>
                  <a:pt x="59" y="182"/>
                </a:cubicBezTo>
                <a:cubicBezTo>
                  <a:pt x="59" y="184"/>
                  <a:pt x="60" y="186"/>
                  <a:pt x="63" y="186"/>
                </a:cubicBezTo>
                <a:cubicBezTo>
                  <a:pt x="122" y="186"/>
                  <a:pt x="122" y="186"/>
                  <a:pt x="122" y="186"/>
                </a:cubicBezTo>
                <a:cubicBezTo>
                  <a:pt x="124" y="186"/>
                  <a:pt x="126" y="184"/>
                  <a:pt x="126" y="182"/>
                </a:cubicBezTo>
                <a:cubicBezTo>
                  <a:pt x="126" y="179"/>
                  <a:pt x="124" y="177"/>
                  <a:pt x="122" y="177"/>
                </a:cubicBezTo>
                <a:cubicBezTo>
                  <a:pt x="109" y="177"/>
                  <a:pt x="109" y="177"/>
                  <a:pt x="109" y="177"/>
                </a:cubicBezTo>
                <a:cubicBezTo>
                  <a:pt x="109" y="161"/>
                  <a:pt x="109" y="161"/>
                  <a:pt x="109" y="161"/>
                </a:cubicBezTo>
                <a:cubicBezTo>
                  <a:pt x="168" y="161"/>
                  <a:pt x="168" y="161"/>
                  <a:pt x="168" y="161"/>
                </a:cubicBezTo>
                <a:cubicBezTo>
                  <a:pt x="178" y="161"/>
                  <a:pt x="185" y="153"/>
                  <a:pt x="185" y="144"/>
                </a:cubicBezTo>
                <a:cubicBezTo>
                  <a:pt x="185" y="17"/>
                  <a:pt x="185" y="17"/>
                  <a:pt x="185" y="17"/>
                </a:cubicBezTo>
                <a:cubicBezTo>
                  <a:pt x="185" y="8"/>
                  <a:pt x="178" y="0"/>
                  <a:pt x="168" y="0"/>
                </a:cubicBezTo>
                <a:close/>
                <a:moveTo>
                  <a:pt x="101" y="177"/>
                </a:moveTo>
                <a:cubicBezTo>
                  <a:pt x="84" y="177"/>
                  <a:pt x="84" y="177"/>
                  <a:pt x="84" y="177"/>
                </a:cubicBezTo>
                <a:cubicBezTo>
                  <a:pt x="84" y="161"/>
                  <a:pt x="84" y="161"/>
                  <a:pt x="84" y="161"/>
                </a:cubicBezTo>
                <a:cubicBezTo>
                  <a:pt x="101" y="161"/>
                  <a:pt x="101" y="161"/>
                  <a:pt x="101" y="161"/>
                </a:cubicBezTo>
                <a:lnTo>
                  <a:pt x="101" y="177"/>
                </a:lnTo>
                <a:close/>
                <a:moveTo>
                  <a:pt x="177" y="144"/>
                </a:moveTo>
                <a:cubicBezTo>
                  <a:pt x="177" y="148"/>
                  <a:pt x="173" y="152"/>
                  <a:pt x="168" y="152"/>
                </a:cubicBezTo>
                <a:cubicBezTo>
                  <a:pt x="16" y="152"/>
                  <a:pt x="16" y="152"/>
                  <a:pt x="16" y="152"/>
                </a:cubicBezTo>
                <a:cubicBezTo>
                  <a:pt x="12" y="152"/>
                  <a:pt x="8" y="148"/>
                  <a:pt x="8" y="144"/>
                </a:cubicBezTo>
                <a:cubicBezTo>
                  <a:pt x="8" y="135"/>
                  <a:pt x="8" y="135"/>
                  <a:pt x="8" y="135"/>
                </a:cubicBezTo>
                <a:cubicBezTo>
                  <a:pt x="177" y="135"/>
                  <a:pt x="177" y="135"/>
                  <a:pt x="177" y="135"/>
                </a:cubicBezTo>
                <a:lnTo>
                  <a:pt x="177" y="144"/>
                </a:lnTo>
                <a:close/>
                <a:moveTo>
                  <a:pt x="177" y="127"/>
                </a:moveTo>
                <a:cubicBezTo>
                  <a:pt x="8" y="127"/>
                  <a:pt x="8" y="127"/>
                  <a:pt x="8" y="127"/>
                </a:cubicBezTo>
                <a:cubicBezTo>
                  <a:pt x="8" y="17"/>
                  <a:pt x="8" y="17"/>
                  <a:pt x="8" y="17"/>
                </a:cubicBezTo>
                <a:cubicBezTo>
                  <a:pt x="8" y="13"/>
                  <a:pt x="12" y="9"/>
                  <a:pt x="16" y="9"/>
                </a:cubicBezTo>
                <a:cubicBezTo>
                  <a:pt x="168" y="9"/>
                  <a:pt x="168" y="9"/>
                  <a:pt x="168" y="9"/>
                </a:cubicBezTo>
                <a:cubicBezTo>
                  <a:pt x="173" y="9"/>
                  <a:pt x="177" y="13"/>
                  <a:pt x="177" y="17"/>
                </a:cubicBezTo>
                <a:lnTo>
                  <a:pt x="177" y="127"/>
                </a:lnTo>
                <a:close/>
              </a:path>
            </a:pathLst>
          </a:custGeom>
          <a:solidFill>
            <a:schemeClr val="tx2"/>
          </a:solidFill>
          <a:ln>
            <a:noFill/>
          </a:ln>
        </p:spPr>
        <p:txBody>
          <a:bodyPr vert="horz" wrap="square" lIns="91440" tIns="45720" rIns="91440" bIns="45720" numCol="1" anchor="t" anchorCtr="0" compatLnSpc="1"/>
          <a:lstStyle/>
          <a:p>
            <a:endParaRPr lang="en-US">
              <a:solidFill>
                <a:schemeClr val="bg2">
                  <a:lumMod val="60000"/>
                  <a:lumOff val="40000"/>
                </a:schemeClr>
              </a:solidFill>
              <a:cs typeface="+mn-ea"/>
              <a:sym typeface="+mn-lt"/>
            </a:endParaRPr>
          </a:p>
        </p:txBody>
      </p:sp>
      <p:sp>
        <p:nvSpPr>
          <p:cNvPr id="61" name="Freeform 500"/>
          <p:cNvSpPr>
            <a:spLocks noChangeAspect="1" noEditPoints="1"/>
          </p:cNvSpPr>
          <p:nvPr/>
        </p:nvSpPr>
        <p:spPr bwMode="auto">
          <a:xfrm>
            <a:off x="7326583" y="2678853"/>
            <a:ext cx="479972" cy="479972"/>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rgbClr val="59869B"/>
          </a:solidFill>
          <a:ln>
            <a:noFill/>
          </a:ln>
        </p:spPr>
        <p:txBody>
          <a:bodyPr vert="horz" wrap="square" lIns="91440" tIns="45720" rIns="91440" bIns="45720" numCol="1" anchor="t" anchorCtr="0" compatLnSpc="1"/>
          <a:lstStyle/>
          <a:p>
            <a:endParaRPr lang="en-US">
              <a:solidFill>
                <a:schemeClr val="bg2">
                  <a:lumMod val="60000"/>
                  <a:lumOff val="40000"/>
                </a:schemeClr>
              </a:solidFill>
              <a:cs typeface="+mn-ea"/>
              <a:sym typeface="+mn-lt"/>
            </a:endParaRPr>
          </a:p>
        </p:txBody>
      </p:sp>
      <p:sp>
        <p:nvSpPr>
          <p:cNvPr id="62" name="Freeform 513"/>
          <p:cNvSpPr>
            <a:spLocks noChangeAspect="1" noEditPoints="1"/>
          </p:cNvSpPr>
          <p:nvPr/>
        </p:nvSpPr>
        <p:spPr bwMode="auto">
          <a:xfrm>
            <a:off x="10160000" y="2678853"/>
            <a:ext cx="492792" cy="479972"/>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tx2"/>
          </a:solidFill>
          <a:ln>
            <a:noFill/>
          </a:ln>
        </p:spPr>
        <p:txBody>
          <a:bodyPr vert="horz" wrap="square" lIns="91440" tIns="45720" rIns="91440" bIns="45720" numCol="1" anchor="t" anchorCtr="0" compatLnSpc="1"/>
          <a:lstStyle/>
          <a:p>
            <a:endParaRPr lang="en-US">
              <a:solidFill>
                <a:schemeClr val="bg2">
                  <a:lumMod val="60000"/>
                  <a:lumOff val="40000"/>
                </a:schemeClr>
              </a:solidFill>
              <a:cs typeface="+mn-ea"/>
              <a:sym typeface="+mn-lt"/>
            </a:endParaRPr>
          </a:p>
        </p:txBody>
      </p:sp>
      <p:sp>
        <p:nvSpPr>
          <p:cNvPr id="66" name="Freeform 139"/>
          <p:cNvSpPr>
            <a:spLocks noChangeAspect="1" noEditPoints="1"/>
          </p:cNvSpPr>
          <p:nvPr/>
        </p:nvSpPr>
        <p:spPr bwMode="auto">
          <a:xfrm>
            <a:off x="1565258" y="2703533"/>
            <a:ext cx="507180" cy="416880"/>
          </a:xfrm>
          <a:custGeom>
            <a:avLst/>
            <a:gdLst>
              <a:gd name="T0" fmla="*/ 177 w 185"/>
              <a:gd name="T1" fmla="*/ 17 h 152"/>
              <a:gd name="T2" fmla="*/ 126 w 185"/>
              <a:gd name="T3" fmla="*/ 17 h 152"/>
              <a:gd name="T4" fmla="*/ 109 w 185"/>
              <a:gd name="T5" fmla="*/ 0 h 152"/>
              <a:gd name="T6" fmla="*/ 76 w 185"/>
              <a:gd name="T7" fmla="*/ 0 h 152"/>
              <a:gd name="T8" fmla="*/ 59 w 185"/>
              <a:gd name="T9" fmla="*/ 17 h 152"/>
              <a:gd name="T10" fmla="*/ 8 w 185"/>
              <a:gd name="T11" fmla="*/ 17 h 152"/>
              <a:gd name="T12" fmla="*/ 0 w 185"/>
              <a:gd name="T13" fmla="*/ 25 h 152"/>
              <a:gd name="T14" fmla="*/ 0 w 185"/>
              <a:gd name="T15" fmla="*/ 143 h 152"/>
              <a:gd name="T16" fmla="*/ 8 w 185"/>
              <a:gd name="T17" fmla="*/ 152 h 152"/>
              <a:gd name="T18" fmla="*/ 177 w 185"/>
              <a:gd name="T19" fmla="*/ 152 h 152"/>
              <a:gd name="T20" fmla="*/ 185 w 185"/>
              <a:gd name="T21" fmla="*/ 143 h 152"/>
              <a:gd name="T22" fmla="*/ 185 w 185"/>
              <a:gd name="T23" fmla="*/ 25 h 152"/>
              <a:gd name="T24" fmla="*/ 177 w 185"/>
              <a:gd name="T25" fmla="*/ 17 h 152"/>
              <a:gd name="T26" fmla="*/ 76 w 185"/>
              <a:gd name="T27" fmla="*/ 8 h 152"/>
              <a:gd name="T28" fmla="*/ 109 w 185"/>
              <a:gd name="T29" fmla="*/ 8 h 152"/>
              <a:gd name="T30" fmla="*/ 118 w 185"/>
              <a:gd name="T31" fmla="*/ 17 h 152"/>
              <a:gd name="T32" fmla="*/ 67 w 185"/>
              <a:gd name="T33" fmla="*/ 17 h 152"/>
              <a:gd name="T34" fmla="*/ 76 w 185"/>
              <a:gd name="T35" fmla="*/ 8 h 152"/>
              <a:gd name="T36" fmla="*/ 25 w 185"/>
              <a:gd name="T37" fmla="*/ 118 h 152"/>
              <a:gd name="T38" fmla="*/ 21 w 185"/>
              <a:gd name="T39" fmla="*/ 122 h 152"/>
              <a:gd name="T40" fmla="*/ 25 w 185"/>
              <a:gd name="T41" fmla="*/ 127 h 152"/>
              <a:gd name="T42" fmla="*/ 25 w 185"/>
              <a:gd name="T43" fmla="*/ 143 h 152"/>
              <a:gd name="T44" fmla="*/ 8 w 185"/>
              <a:gd name="T45" fmla="*/ 143 h 152"/>
              <a:gd name="T46" fmla="*/ 8 w 185"/>
              <a:gd name="T47" fmla="*/ 25 h 152"/>
              <a:gd name="T48" fmla="*/ 25 w 185"/>
              <a:gd name="T49" fmla="*/ 25 h 152"/>
              <a:gd name="T50" fmla="*/ 25 w 185"/>
              <a:gd name="T51" fmla="*/ 118 h 152"/>
              <a:gd name="T52" fmla="*/ 152 w 185"/>
              <a:gd name="T53" fmla="*/ 118 h 152"/>
              <a:gd name="T54" fmla="*/ 147 w 185"/>
              <a:gd name="T55" fmla="*/ 122 h 152"/>
              <a:gd name="T56" fmla="*/ 152 w 185"/>
              <a:gd name="T57" fmla="*/ 127 h 152"/>
              <a:gd name="T58" fmla="*/ 152 w 185"/>
              <a:gd name="T59" fmla="*/ 143 h 152"/>
              <a:gd name="T60" fmla="*/ 34 w 185"/>
              <a:gd name="T61" fmla="*/ 143 h 152"/>
              <a:gd name="T62" fmla="*/ 34 w 185"/>
              <a:gd name="T63" fmla="*/ 127 h 152"/>
              <a:gd name="T64" fmla="*/ 38 w 185"/>
              <a:gd name="T65" fmla="*/ 122 h 152"/>
              <a:gd name="T66" fmla="*/ 34 w 185"/>
              <a:gd name="T67" fmla="*/ 118 h 152"/>
              <a:gd name="T68" fmla="*/ 34 w 185"/>
              <a:gd name="T69" fmla="*/ 25 h 152"/>
              <a:gd name="T70" fmla="*/ 152 w 185"/>
              <a:gd name="T71" fmla="*/ 25 h 152"/>
              <a:gd name="T72" fmla="*/ 152 w 185"/>
              <a:gd name="T73" fmla="*/ 118 h 152"/>
              <a:gd name="T74" fmla="*/ 177 w 185"/>
              <a:gd name="T75" fmla="*/ 143 h 152"/>
              <a:gd name="T76" fmla="*/ 160 w 185"/>
              <a:gd name="T77" fmla="*/ 143 h 152"/>
              <a:gd name="T78" fmla="*/ 160 w 185"/>
              <a:gd name="T79" fmla="*/ 127 h 152"/>
              <a:gd name="T80" fmla="*/ 164 w 185"/>
              <a:gd name="T81" fmla="*/ 122 h 152"/>
              <a:gd name="T82" fmla="*/ 160 w 185"/>
              <a:gd name="T83" fmla="*/ 118 h 152"/>
              <a:gd name="T84" fmla="*/ 160 w 185"/>
              <a:gd name="T85" fmla="*/ 25 h 152"/>
              <a:gd name="T86" fmla="*/ 177 w 185"/>
              <a:gd name="T87" fmla="*/ 25 h 152"/>
              <a:gd name="T88" fmla="*/ 177 w 185"/>
              <a:gd name="T89" fmla="*/ 143 h 152"/>
              <a:gd name="T90" fmla="*/ 46 w 185"/>
              <a:gd name="T91" fmla="*/ 59 h 152"/>
              <a:gd name="T92" fmla="*/ 55 w 185"/>
              <a:gd name="T93" fmla="*/ 59 h 152"/>
              <a:gd name="T94" fmla="*/ 59 w 185"/>
              <a:gd name="T95" fmla="*/ 55 h 152"/>
              <a:gd name="T96" fmla="*/ 55 w 185"/>
              <a:gd name="T97" fmla="*/ 51 h 152"/>
              <a:gd name="T98" fmla="*/ 46 w 185"/>
              <a:gd name="T99" fmla="*/ 51 h 152"/>
              <a:gd name="T100" fmla="*/ 42 w 185"/>
              <a:gd name="T101" fmla="*/ 55 h 152"/>
              <a:gd name="T102" fmla="*/ 46 w 185"/>
              <a:gd name="T103" fmla="*/ 59 h 152"/>
              <a:gd name="T104" fmla="*/ 46 w 185"/>
              <a:gd name="T105" fmla="*/ 42 h 152"/>
              <a:gd name="T106" fmla="*/ 71 w 185"/>
              <a:gd name="T107" fmla="*/ 42 h 152"/>
              <a:gd name="T108" fmla="*/ 76 w 185"/>
              <a:gd name="T109" fmla="*/ 38 h 152"/>
              <a:gd name="T110" fmla="*/ 71 w 185"/>
              <a:gd name="T111" fmla="*/ 34 h 152"/>
              <a:gd name="T112" fmla="*/ 46 w 185"/>
              <a:gd name="T113" fmla="*/ 34 h 152"/>
              <a:gd name="T114" fmla="*/ 42 w 185"/>
              <a:gd name="T115" fmla="*/ 38 h 152"/>
              <a:gd name="T116" fmla="*/ 46 w 185"/>
              <a:gd name="T117"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 h="152">
                <a:moveTo>
                  <a:pt x="177" y="17"/>
                </a:moveTo>
                <a:cubicBezTo>
                  <a:pt x="126" y="17"/>
                  <a:pt x="126" y="17"/>
                  <a:pt x="126" y="17"/>
                </a:cubicBezTo>
                <a:cubicBezTo>
                  <a:pt x="126" y="8"/>
                  <a:pt x="119" y="0"/>
                  <a:pt x="109" y="0"/>
                </a:cubicBezTo>
                <a:cubicBezTo>
                  <a:pt x="76" y="0"/>
                  <a:pt x="76" y="0"/>
                  <a:pt x="76" y="0"/>
                </a:cubicBezTo>
                <a:cubicBezTo>
                  <a:pt x="66" y="0"/>
                  <a:pt x="59" y="8"/>
                  <a:pt x="59" y="17"/>
                </a:cubicBezTo>
                <a:cubicBezTo>
                  <a:pt x="8" y="17"/>
                  <a:pt x="8" y="17"/>
                  <a:pt x="8" y="17"/>
                </a:cubicBezTo>
                <a:cubicBezTo>
                  <a:pt x="4" y="17"/>
                  <a:pt x="0" y="21"/>
                  <a:pt x="0" y="25"/>
                </a:cubicBezTo>
                <a:cubicBezTo>
                  <a:pt x="0" y="143"/>
                  <a:pt x="0" y="143"/>
                  <a:pt x="0" y="143"/>
                </a:cubicBezTo>
                <a:cubicBezTo>
                  <a:pt x="0" y="148"/>
                  <a:pt x="4" y="152"/>
                  <a:pt x="8" y="152"/>
                </a:cubicBezTo>
                <a:cubicBezTo>
                  <a:pt x="177" y="152"/>
                  <a:pt x="177" y="152"/>
                  <a:pt x="177" y="152"/>
                </a:cubicBezTo>
                <a:cubicBezTo>
                  <a:pt x="182" y="152"/>
                  <a:pt x="185" y="148"/>
                  <a:pt x="185" y="143"/>
                </a:cubicBezTo>
                <a:cubicBezTo>
                  <a:pt x="185" y="25"/>
                  <a:pt x="185" y="25"/>
                  <a:pt x="185" y="25"/>
                </a:cubicBezTo>
                <a:cubicBezTo>
                  <a:pt x="185" y="21"/>
                  <a:pt x="182" y="17"/>
                  <a:pt x="177" y="17"/>
                </a:cubicBezTo>
                <a:close/>
                <a:moveTo>
                  <a:pt x="76" y="8"/>
                </a:moveTo>
                <a:cubicBezTo>
                  <a:pt x="109" y="8"/>
                  <a:pt x="109" y="8"/>
                  <a:pt x="109" y="8"/>
                </a:cubicBezTo>
                <a:cubicBezTo>
                  <a:pt x="114" y="8"/>
                  <a:pt x="118" y="12"/>
                  <a:pt x="118" y="17"/>
                </a:cubicBezTo>
                <a:cubicBezTo>
                  <a:pt x="67" y="17"/>
                  <a:pt x="67" y="17"/>
                  <a:pt x="67" y="17"/>
                </a:cubicBezTo>
                <a:cubicBezTo>
                  <a:pt x="67" y="12"/>
                  <a:pt x="71" y="8"/>
                  <a:pt x="76" y="8"/>
                </a:cubicBezTo>
                <a:close/>
                <a:moveTo>
                  <a:pt x="25" y="118"/>
                </a:moveTo>
                <a:cubicBezTo>
                  <a:pt x="23" y="118"/>
                  <a:pt x="21" y="120"/>
                  <a:pt x="21" y="122"/>
                </a:cubicBezTo>
                <a:cubicBezTo>
                  <a:pt x="21" y="125"/>
                  <a:pt x="23" y="127"/>
                  <a:pt x="25" y="127"/>
                </a:cubicBezTo>
                <a:cubicBezTo>
                  <a:pt x="25" y="143"/>
                  <a:pt x="25" y="143"/>
                  <a:pt x="25" y="143"/>
                </a:cubicBezTo>
                <a:cubicBezTo>
                  <a:pt x="8" y="143"/>
                  <a:pt x="8" y="143"/>
                  <a:pt x="8" y="143"/>
                </a:cubicBezTo>
                <a:cubicBezTo>
                  <a:pt x="8" y="25"/>
                  <a:pt x="8" y="25"/>
                  <a:pt x="8" y="25"/>
                </a:cubicBezTo>
                <a:cubicBezTo>
                  <a:pt x="25" y="25"/>
                  <a:pt x="25" y="25"/>
                  <a:pt x="25" y="25"/>
                </a:cubicBezTo>
                <a:lnTo>
                  <a:pt x="25" y="118"/>
                </a:lnTo>
                <a:close/>
                <a:moveTo>
                  <a:pt x="152" y="118"/>
                </a:moveTo>
                <a:cubicBezTo>
                  <a:pt x="149" y="118"/>
                  <a:pt x="147" y="120"/>
                  <a:pt x="147" y="122"/>
                </a:cubicBezTo>
                <a:cubicBezTo>
                  <a:pt x="147" y="125"/>
                  <a:pt x="149" y="127"/>
                  <a:pt x="152" y="127"/>
                </a:cubicBezTo>
                <a:cubicBezTo>
                  <a:pt x="152" y="143"/>
                  <a:pt x="152" y="143"/>
                  <a:pt x="152" y="143"/>
                </a:cubicBezTo>
                <a:cubicBezTo>
                  <a:pt x="34" y="143"/>
                  <a:pt x="34" y="143"/>
                  <a:pt x="34" y="143"/>
                </a:cubicBezTo>
                <a:cubicBezTo>
                  <a:pt x="34" y="127"/>
                  <a:pt x="34" y="127"/>
                  <a:pt x="34" y="127"/>
                </a:cubicBezTo>
                <a:cubicBezTo>
                  <a:pt x="36" y="127"/>
                  <a:pt x="38" y="125"/>
                  <a:pt x="38" y="122"/>
                </a:cubicBezTo>
                <a:cubicBezTo>
                  <a:pt x="38" y="120"/>
                  <a:pt x="36" y="118"/>
                  <a:pt x="34" y="118"/>
                </a:cubicBezTo>
                <a:cubicBezTo>
                  <a:pt x="34" y="25"/>
                  <a:pt x="34" y="25"/>
                  <a:pt x="34" y="25"/>
                </a:cubicBezTo>
                <a:cubicBezTo>
                  <a:pt x="152" y="25"/>
                  <a:pt x="152" y="25"/>
                  <a:pt x="152" y="25"/>
                </a:cubicBezTo>
                <a:lnTo>
                  <a:pt x="152" y="118"/>
                </a:lnTo>
                <a:close/>
                <a:moveTo>
                  <a:pt x="177" y="143"/>
                </a:moveTo>
                <a:cubicBezTo>
                  <a:pt x="160" y="143"/>
                  <a:pt x="160" y="143"/>
                  <a:pt x="160" y="143"/>
                </a:cubicBezTo>
                <a:cubicBezTo>
                  <a:pt x="160" y="127"/>
                  <a:pt x="160" y="127"/>
                  <a:pt x="160" y="127"/>
                </a:cubicBezTo>
                <a:cubicBezTo>
                  <a:pt x="162" y="127"/>
                  <a:pt x="164" y="125"/>
                  <a:pt x="164" y="122"/>
                </a:cubicBezTo>
                <a:cubicBezTo>
                  <a:pt x="164" y="120"/>
                  <a:pt x="162" y="118"/>
                  <a:pt x="160" y="118"/>
                </a:cubicBezTo>
                <a:cubicBezTo>
                  <a:pt x="160" y="25"/>
                  <a:pt x="160" y="25"/>
                  <a:pt x="160" y="25"/>
                </a:cubicBezTo>
                <a:cubicBezTo>
                  <a:pt x="177" y="25"/>
                  <a:pt x="177" y="25"/>
                  <a:pt x="177" y="25"/>
                </a:cubicBezTo>
                <a:lnTo>
                  <a:pt x="177" y="143"/>
                </a:lnTo>
                <a:close/>
                <a:moveTo>
                  <a:pt x="46" y="59"/>
                </a:moveTo>
                <a:cubicBezTo>
                  <a:pt x="55" y="59"/>
                  <a:pt x="55" y="59"/>
                  <a:pt x="55" y="59"/>
                </a:cubicBezTo>
                <a:cubicBezTo>
                  <a:pt x="57" y="59"/>
                  <a:pt x="59" y="57"/>
                  <a:pt x="59" y="55"/>
                </a:cubicBezTo>
                <a:cubicBezTo>
                  <a:pt x="59" y="52"/>
                  <a:pt x="57" y="51"/>
                  <a:pt x="55" y="51"/>
                </a:cubicBezTo>
                <a:cubicBezTo>
                  <a:pt x="46" y="51"/>
                  <a:pt x="46" y="51"/>
                  <a:pt x="46" y="51"/>
                </a:cubicBezTo>
                <a:cubicBezTo>
                  <a:pt x="44" y="51"/>
                  <a:pt x="42" y="52"/>
                  <a:pt x="42" y="55"/>
                </a:cubicBezTo>
                <a:cubicBezTo>
                  <a:pt x="42" y="57"/>
                  <a:pt x="44" y="59"/>
                  <a:pt x="46" y="59"/>
                </a:cubicBezTo>
                <a:close/>
                <a:moveTo>
                  <a:pt x="46" y="42"/>
                </a:moveTo>
                <a:cubicBezTo>
                  <a:pt x="71" y="42"/>
                  <a:pt x="71" y="42"/>
                  <a:pt x="71" y="42"/>
                </a:cubicBezTo>
                <a:cubicBezTo>
                  <a:pt x="74" y="42"/>
                  <a:pt x="76" y="40"/>
                  <a:pt x="76" y="38"/>
                </a:cubicBezTo>
                <a:cubicBezTo>
                  <a:pt x="76" y="36"/>
                  <a:pt x="74" y="34"/>
                  <a:pt x="71" y="34"/>
                </a:cubicBezTo>
                <a:cubicBezTo>
                  <a:pt x="46" y="34"/>
                  <a:pt x="46" y="34"/>
                  <a:pt x="46" y="34"/>
                </a:cubicBezTo>
                <a:cubicBezTo>
                  <a:pt x="44" y="34"/>
                  <a:pt x="42" y="36"/>
                  <a:pt x="42" y="38"/>
                </a:cubicBezTo>
                <a:cubicBezTo>
                  <a:pt x="42" y="40"/>
                  <a:pt x="44" y="42"/>
                  <a:pt x="46" y="42"/>
                </a:cubicBezTo>
                <a:close/>
              </a:path>
            </a:pathLst>
          </a:custGeom>
          <a:solidFill>
            <a:srgbClr val="59869B"/>
          </a:solidFill>
          <a:ln>
            <a:noFill/>
          </a:ln>
        </p:spPr>
        <p:txBody>
          <a:bodyPr vert="horz" wrap="square" lIns="91440" tIns="45720" rIns="91440" bIns="45720" numCol="1" anchor="t" anchorCtr="0" compatLnSpc="1"/>
          <a:lstStyle/>
          <a:p>
            <a:endParaRPr lang="en-US">
              <a:solidFill>
                <a:schemeClr val="bg2">
                  <a:lumMod val="60000"/>
                  <a:lumOff val="40000"/>
                </a:schemeClr>
              </a:solidFill>
              <a:cs typeface="+mn-ea"/>
              <a:sym typeface="+mn-lt"/>
            </a:endParaRPr>
          </a:p>
        </p:txBody>
      </p:sp>
      <p:sp>
        <p:nvSpPr>
          <p:cNvPr id="30" name="Rectangle 2"/>
          <p:cNvSpPr/>
          <p:nvPr/>
        </p:nvSpPr>
        <p:spPr>
          <a:xfrm>
            <a:off x="623880" y="695588"/>
            <a:ext cx="1984646" cy="276999"/>
          </a:xfrm>
          <a:prstGeom prst="rect">
            <a:avLst/>
          </a:prstGeom>
        </p:spPr>
        <p:txBody>
          <a:bodyPr wrap="none">
            <a:spAutoFit/>
          </a:bodyPr>
          <a:lstStyle/>
          <a:p>
            <a:r>
              <a:rPr lang="id-ID" sz="1200" dirty="0">
                <a:solidFill>
                  <a:schemeClr val="bg1">
                    <a:lumMod val="65000"/>
                  </a:schemeClr>
                </a:solidFill>
                <a:cs typeface="+mn-ea"/>
                <a:sym typeface="+mn-lt"/>
              </a:rPr>
              <a:t>COMPETITOR ANALYSIS</a:t>
            </a:r>
            <a:endParaRPr lang="id-ID" sz="1200" dirty="0">
              <a:solidFill>
                <a:schemeClr val="bg1">
                  <a:lumMod val="65000"/>
                </a:schemeClr>
              </a:solidFill>
              <a:cs typeface="+mn-ea"/>
              <a:sym typeface="+mn-lt"/>
            </a:endParaRPr>
          </a:p>
        </p:txBody>
      </p:sp>
      <p:sp>
        <p:nvSpPr>
          <p:cNvPr id="31" name="TextBox 3"/>
          <p:cNvSpPr txBox="1"/>
          <p:nvPr/>
        </p:nvSpPr>
        <p:spPr>
          <a:xfrm>
            <a:off x="623880" y="373158"/>
            <a:ext cx="1566454" cy="400110"/>
          </a:xfrm>
          <a:prstGeom prst="rect">
            <a:avLst/>
          </a:prstGeom>
          <a:noFill/>
        </p:spPr>
        <p:txBody>
          <a:bodyPr wrap="none" rtlCol="0">
            <a:spAutoFit/>
          </a:bodyPr>
          <a:lstStyle/>
          <a:p>
            <a:r>
              <a:rPr lang="en-US" altLang="zh-CN" sz="2000" dirty="0">
                <a:solidFill>
                  <a:srgbClr val="59869B"/>
                </a:solidFill>
                <a:cs typeface="+mn-ea"/>
                <a:sym typeface="+mn-lt"/>
              </a:rPr>
              <a:t>2.3</a:t>
            </a:r>
            <a:r>
              <a:rPr lang="zh-CN" altLang="en-US" sz="2000" dirty="0">
                <a:solidFill>
                  <a:srgbClr val="59869B"/>
                </a:solidFill>
                <a:cs typeface="+mn-ea"/>
                <a:sym typeface="+mn-lt"/>
              </a:rPr>
              <a:t>行业痛点</a:t>
            </a:r>
            <a:endParaRPr lang="zh-CN" altLang="en-US" sz="36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22" presetClass="entr" presetSubtype="8"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500"/>
                                        <p:tgtEl>
                                          <p:spTgt spid="64"/>
                                        </p:tgtEl>
                                      </p:cBhvr>
                                    </p:animEffect>
                                  </p:childTnLst>
                                </p:cTn>
                              </p:par>
                              <p:par>
                                <p:cTn id="20" presetID="22" presetClass="entr" presetSubtype="8"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left)">
                                      <p:cBhvr>
                                        <p:cTn id="22" dur="500"/>
                                        <p:tgtEl>
                                          <p:spTgt spid="65"/>
                                        </p:tgtEl>
                                      </p:cBhvr>
                                    </p:animEffect>
                                  </p:childTnLst>
                                </p:cTn>
                              </p:par>
                              <p:par>
                                <p:cTn id="23" presetID="22" presetClass="entr" presetSubtype="8"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par>
                                <p:cTn id="31" presetID="22" presetClass="entr" presetSubtype="8"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par>
                                <p:cTn id="37" presetID="22" presetClass="entr" presetSubtype="8"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left)">
                                      <p:cBhvr>
                                        <p:cTn id="39" dur="500"/>
                                        <p:tgtEl>
                                          <p:spTgt spid="7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500"/>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additive="base">
                                        <p:cTn id="58" dur="500"/>
                                        <p:tgtEl>
                                          <p:spTgt spid="57"/>
                                        </p:tgtEl>
                                        <p:attrNameLst>
                                          <p:attrName>ppt_y</p:attrName>
                                        </p:attrNameLst>
                                      </p:cBhvr>
                                      <p:tavLst>
                                        <p:tav tm="0">
                                          <p:val>
                                            <p:strVal val="#ppt_y+#ppt_h*1.125000"/>
                                          </p:val>
                                        </p:tav>
                                        <p:tav tm="100000">
                                          <p:val>
                                            <p:strVal val="#ppt_y"/>
                                          </p:val>
                                        </p:tav>
                                      </p:tavLst>
                                    </p:anim>
                                    <p:animEffect transition="in" filter="wipe(up)">
                                      <p:cBhvr>
                                        <p:cTn id="59" dur="500"/>
                                        <p:tgtEl>
                                          <p:spTgt spid="57"/>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 calcmode="lin" valueType="num">
                                      <p:cBhvr additive="base">
                                        <p:cTn id="62" dur="500"/>
                                        <p:tgtEl>
                                          <p:spTgt spid="58"/>
                                        </p:tgtEl>
                                        <p:attrNameLst>
                                          <p:attrName>ppt_y</p:attrName>
                                        </p:attrNameLst>
                                      </p:cBhvr>
                                      <p:tavLst>
                                        <p:tav tm="0">
                                          <p:val>
                                            <p:strVal val="#ppt_y+#ppt_h*1.125000"/>
                                          </p:val>
                                        </p:tav>
                                        <p:tav tm="100000">
                                          <p:val>
                                            <p:strVal val="#ppt_y"/>
                                          </p:val>
                                        </p:tav>
                                      </p:tavLst>
                                    </p:anim>
                                    <p:animEffect transition="in" filter="wipe(up)">
                                      <p:cBhvr>
                                        <p:cTn id="63" dur="500"/>
                                        <p:tgtEl>
                                          <p:spTgt spid="58"/>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 calcmode="lin" valueType="num">
                                      <p:cBhvr additive="base">
                                        <p:cTn id="66" dur="500"/>
                                        <p:tgtEl>
                                          <p:spTgt spid="59"/>
                                        </p:tgtEl>
                                        <p:attrNameLst>
                                          <p:attrName>ppt_y</p:attrName>
                                        </p:attrNameLst>
                                      </p:cBhvr>
                                      <p:tavLst>
                                        <p:tav tm="0">
                                          <p:val>
                                            <p:strVal val="#ppt_y+#ppt_h*1.125000"/>
                                          </p:val>
                                        </p:tav>
                                        <p:tav tm="100000">
                                          <p:val>
                                            <p:strVal val="#ppt_y"/>
                                          </p:val>
                                        </p:tav>
                                      </p:tavLst>
                                    </p:anim>
                                    <p:animEffect transition="in" filter="wipe(up)">
                                      <p:cBhvr>
                                        <p:cTn id="67" dur="500"/>
                                        <p:tgtEl>
                                          <p:spTgt spid="59"/>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69"/>
                                        </p:tgtEl>
                                        <p:attrNameLst>
                                          <p:attrName>style.visibility</p:attrName>
                                        </p:attrNameLst>
                                      </p:cBhvr>
                                      <p:to>
                                        <p:strVal val="visible"/>
                                      </p:to>
                                    </p:set>
                                    <p:anim calcmode="lin" valueType="num">
                                      <p:cBhvr additive="base">
                                        <p:cTn id="70" dur="500"/>
                                        <p:tgtEl>
                                          <p:spTgt spid="69"/>
                                        </p:tgtEl>
                                        <p:attrNameLst>
                                          <p:attrName>ppt_y</p:attrName>
                                        </p:attrNameLst>
                                      </p:cBhvr>
                                      <p:tavLst>
                                        <p:tav tm="0">
                                          <p:val>
                                            <p:strVal val="#ppt_y+#ppt_h*1.125000"/>
                                          </p:val>
                                        </p:tav>
                                        <p:tav tm="100000">
                                          <p:val>
                                            <p:strVal val="#ppt_y"/>
                                          </p:val>
                                        </p:tav>
                                      </p:tavLst>
                                    </p:anim>
                                    <p:animEffect transition="in" filter="wipe(up)">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1000"/>
                                        <p:tgtEl>
                                          <p:spTgt spid="33"/>
                                        </p:tgtEl>
                                      </p:cBhvr>
                                    </p:animEffect>
                                    <p:anim calcmode="lin" valueType="num">
                                      <p:cBhvr>
                                        <p:cTn id="77" dur="1000" fill="hold"/>
                                        <p:tgtEl>
                                          <p:spTgt spid="33"/>
                                        </p:tgtEl>
                                        <p:attrNameLst>
                                          <p:attrName>ppt_x</p:attrName>
                                        </p:attrNameLst>
                                      </p:cBhvr>
                                      <p:tavLst>
                                        <p:tav tm="0">
                                          <p:val>
                                            <p:strVal val="#ppt_x"/>
                                          </p:val>
                                        </p:tav>
                                        <p:tav tm="100000">
                                          <p:val>
                                            <p:strVal val="#ppt_x"/>
                                          </p:val>
                                        </p:tav>
                                      </p:tavLst>
                                    </p:anim>
                                    <p:anim calcmode="lin" valueType="num">
                                      <p:cBhvr>
                                        <p:cTn id="78" dur="1000" fill="hold"/>
                                        <p:tgtEl>
                                          <p:spTgt spid="3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1000"/>
                                        <p:tgtEl>
                                          <p:spTgt spid="51"/>
                                        </p:tgtEl>
                                      </p:cBhvr>
                                    </p:animEffect>
                                    <p:anim calcmode="lin" valueType="num">
                                      <p:cBhvr>
                                        <p:cTn id="82" dur="1000" fill="hold"/>
                                        <p:tgtEl>
                                          <p:spTgt spid="51"/>
                                        </p:tgtEl>
                                        <p:attrNameLst>
                                          <p:attrName>ppt_x</p:attrName>
                                        </p:attrNameLst>
                                      </p:cBhvr>
                                      <p:tavLst>
                                        <p:tav tm="0">
                                          <p:val>
                                            <p:strVal val="#ppt_x"/>
                                          </p:val>
                                        </p:tav>
                                        <p:tav tm="100000">
                                          <p:val>
                                            <p:strVal val="#ppt_x"/>
                                          </p:val>
                                        </p:tav>
                                      </p:tavLst>
                                    </p:anim>
                                    <p:anim calcmode="lin" valueType="num">
                                      <p:cBhvr>
                                        <p:cTn id="83" dur="1000" fill="hold"/>
                                        <p:tgtEl>
                                          <p:spTgt spid="5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1000"/>
                                        <p:tgtEl>
                                          <p:spTgt spid="53"/>
                                        </p:tgtEl>
                                      </p:cBhvr>
                                    </p:animEffect>
                                    <p:anim calcmode="lin" valueType="num">
                                      <p:cBhvr>
                                        <p:cTn id="87" dur="1000" fill="hold"/>
                                        <p:tgtEl>
                                          <p:spTgt spid="53"/>
                                        </p:tgtEl>
                                        <p:attrNameLst>
                                          <p:attrName>ppt_x</p:attrName>
                                        </p:attrNameLst>
                                      </p:cBhvr>
                                      <p:tavLst>
                                        <p:tav tm="0">
                                          <p:val>
                                            <p:strVal val="#ppt_x"/>
                                          </p:val>
                                        </p:tav>
                                        <p:tav tm="100000">
                                          <p:val>
                                            <p:strVal val="#ppt_x"/>
                                          </p:val>
                                        </p:tav>
                                      </p:tavLst>
                                    </p:anim>
                                    <p:anim calcmode="lin" valueType="num">
                                      <p:cBhvr>
                                        <p:cTn id="88" dur="1000" fill="hold"/>
                                        <p:tgtEl>
                                          <p:spTgt spid="5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1000"/>
                                        <p:tgtEl>
                                          <p:spTgt spid="56"/>
                                        </p:tgtEl>
                                      </p:cBhvr>
                                    </p:animEffect>
                                    <p:anim calcmode="lin" valueType="num">
                                      <p:cBhvr>
                                        <p:cTn id="92" dur="1000" fill="hold"/>
                                        <p:tgtEl>
                                          <p:spTgt spid="56"/>
                                        </p:tgtEl>
                                        <p:attrNameLst>
                                          <p:attrName>ppt_x</p:attrName>
                                        </p:attrNameLst>
                                      </p:cBhvr>
                                      <p:tavLst>
                                        <p:tav tm="0">
                                          <p:val>
                                            <p:strVal val="#ppt_x"/>
                                          </p:val>
                                        </p:tav>
                                        <p:tav tm="100000">
                                          <p:val>
                                            <p:strVal val="#ppt_x"/>
                                          </p:val>
                                        </p:tav>
                                      </p:tavLst>
                                    </p:anim>
                                    <p:anim calcmode="lin" valueType="num">
                                      <p:cBhvr>
                                        <p:cTn id="9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32"/>
                                        </p:tgtEl>
                                        <p:attrNameLst>
                                          <p:attrName>style.visibility</p:attrName>
                                        </p:attrNameLst>
                                      </p:cBhvr>
                                      <p:to>
                                        <p:strVal val="visible"/>
                                      </p:to>
                                    </p:set>
                                    <p:anim calcmode="lin" valueType="num">
                                      <p:cBhvr additive="base">
                                        <p:cTn id="98" dur="500"/>
                                        <p:tgtEl>
                                          <p:spTgt spid="32"/>
                                        </p:tgtEl>
                                        <p:attrNameLst>
                                          <p:attrName>ppt_y</p:attrName>
                                        </p:attrNameLst>
                                      </p:cBhvr>
                                      <p:tavLst>
                                        <p:tav tm="0">
                                          <p:val>
                                            <p:strVal val="#ppt_y+#ppt_h*1.125000"/>
                                          </p:val>
                                        </p:tav>
                                        <p:tav tm="100000">
                                          <p:val>
                                            <p:strVal val="#ppt_y"/>
                                          </p:val>
                                        </p:tav>
                                      </p:tavLst>
                                    </p:anim>
                                    <p:animEffect transition="in" filter="wipe(up)">
                                      <p:cBhvr>
                                        <p:cTn id="99" dur="500"/>
                                        <p:tgtEl>
                                          <p:spTgt spid="32"/>
                                        </p:tgtEl>
                                      </p:cBhvr>
                                    </p:animEffect>
                                  </p:childTnLst>
                                </p:cTn>
                              </p:par>
                              <p:par>
                                <p:cTn id="100" presetID="12" presetClass="entr" presetSubtype="4"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500"/>
                                        <p:tgtEl>
                                          <p:spTgt spid="37"/>
                                        </p:tgtEl>
                                        <p:attrNameLst>
                                          <p:attrName>ppt_y</p:attrName>
                                        </p:attrNameLst>
                                      </p:cBhvr>
                                      <p:tavLst>
                                        <p:tav tm="0">
                                          <p:val>
                                            <p:strVal val="#ppt_y+#ppt_h*1.125000"/>
                                          </p:val>
                                        </p:tav>
                                        <p:tav tm="100000">
                                          <p:val>
                                            <p:strVal val="#ppt_y"/>
                                          </p:val>
                                        </p:tav>
                                      </p:tavLst>
                                    </p:anim>
                                    <p:animEffect transition="in" filter="wipe(up)">
                                      <p:cBhvr>
                                        <p:cTn id="103" dur="500"/>
                                        <p:tgtEl>
                                          <p:spTgt spid="37"/>
                                        </p:tgtEl>
                                      </p:cBhvr>
                                    </p:animEffect>
                                  </p:childTnLst>
                                </p:cTn>
                              </p:par>
                              <p:par>
                                <p:cTn id="104" presetID="12" presetClass="entr" presetSubtype="4"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 calcmode="lin" valueType="num">
                                      <p:cBhvr additive="base">
                                        <p:cTn id="106" dur="500"/>
                                        <p:tgtEl>
                                          <p:spTgt spid="41"/>
                                        </p:tgtEl>
                                        <p:attrNameLst>
                                          <p:attrName>ppt_y</p:attrName>
                                        </p:attrNameLst>
                                      </p:cBhvr>
                                      <p:tavLst>
                                        <p:tav tm="0">
                                          <p:val>
                                            <p:strVal val="#ppt_y+#ppt_h*1.125000"/>
                                          </p:val>
                                        </p:tav>
                                        <p:tav tm="100000">
                                          <p:val>
                                            <p:strVal val="#ppt_y"/>
                                          </p:val>
                                        </p:tav>
                                      </p:tavLst>
                                    </p:anim>
                                    <p:animEffect transition="in" filter="wipe(up)">
                                      <p:cBhvr>
                                        <p:cTn id="107" dur="500"/>
                                        <p:tgtEl>
                                          <p:spTgt spid="41"/>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anim calcmode="lin" valueType="num">
                                      <p:cBhvr additive="base">
                                        <p:cTn id="110" dur="500"/>
                                        <p:tgtEl>
                                          <p:spTgt spid="71"/>
                                        </p:tgtEl>
                                        <p:attrNameLst>
                                          <p:attrName>ppt_y</p:attrName>
                                        </p:attrNameLst>
                                      </p:cBhvr>
                                      <p:tavLst>
                                        <p:tav tm="0">
                                          <p:val>
                                            <p:strVal val="#ppt_y+#ppt_h*1.125000"/>
                                          </p:val>
                                        </p:tav>
                                        <p:tav tm="100000">
                                          <p:val>
                                            <p:strVal val="#ppt_y"/>
                                          </p:val>
                                        </p:tav>
                                      </p:tavLst>
                                    </p:anim>
                                    <p:animEffect transition="in" filter="wipe(up)">
                                      <p:cBhvr>
                                        <p:cTn id="11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9" grpId="0"/>
      <p:bldP spid="32" grpId="0"/>
      <p:bldP spid="33" grpId="0"/>
      <p:bldP spid="57" grpId="0"/>
      <p:bldP spid="71" grpId="0"/>
      <p:bldP spid="69" grpId="0"/>
      <p:bldP spid="37" grpId="0"/>
      <p:bldP spid="58" grpId="0"/>
      <p:bldP spid="51" grpId="0"/>
      <p:bldP spid="53" grpId="0"/>
      <p:bldP spid="56" grpId="0"/>
      <p:bldP spid="60" grpId="0" animBg="1"/>
      <p:bldP spid="61" grpId="0" animBg="1"/>
      <p:bldP spid="62" grpId="0" animBg="1"/>
      <p:bldP spid="66" grpId="0" animBg="1"/>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5709295" y="3108974"/>
            <a:ext cx="555387" cy="550931"/>
          </a:xfrm>
          <a:prstGeom prst="roundRect">
            <a:avLst/>
          </a:prstGeom>
          <a:solidFill>
            <a:srgbClr val="598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bg1">
                  <a:lumMod val="50000"/>
                </a:schemeClr>
              </a:solidFill>
              <a:cs typeface="+mn-ea"/>
              <a:sym typeface="+mn-lt"/>
            </a:endParaRPr>
          </a:p>
        </p:txBody>
      </p:sp>
      <p:sp>
        <p:nvSpPr>
          <p:cNvPr id="33" name="Rounded Rectangle 32"/>
          <p:cNvSpPr/>
          <p:nvPr/>
        </p:nvSpPr>
        <p:spPr>
          <a:xfrm>
            <a:off x="5709295" y="4350583"/>
            <a:ext cx="555387" cy="550931"/>
          </a:xfrm>
          <a:prstGeom prst="roundRect">
            <a:avLst/>
          </a:prstGeom>
          <a:solidFill>
            <a:srgbClr val="BB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bg1">
                  <a:lumMod val="50000"/>
                </a:schemeClr>
              </a:solidFill>
              <a:cs typeface="+mn-ea"/>
              <a:sym typeface="+mn-lt"/>
            </a:endParaRPr>
          </a:p>
        </p:txBody>
      </p:sp>
      <p:grpSp>
        <p:nvGrpSpPr>
          <p:cNvPr id="34" name="Group 33"/>
          <p:cNvGrpSpPr/>
          <p:nvPr/>
        </p:nvGrpSpPr>
        <p:grpSpPr>
          <a:xfrm>
            <a:off x="6426047" y="3002782"/>
            <a:ext cx="2218765" cy="810399"/>
            <a:chOff x="8027893" y="2583618"/>
            <a:chExt cx="2218765" cy="810399"/>
          </a:xfrm>
        </p:grpSpPr>
        <p:sp>
          <p:nvSpPr>
            <p:cNvPr id="35" name="Text Placeholder 5"/>
            <p:cNvSpPr txBox="1"/>
            <p:nvPr/>
          </p:nvSpPr>
          <p:spPr>
            <a:xfrm>
              <a:off x="8041341" y="2846037"/>
              <a:ext cx="2205317" cy="547980"/>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dirty="0">
                  <a:solidFill>
                    <a:schemeClr val="tx1">
                      <a:lumMod val="50000"/>
                      <a:lumOff val="50000"/>
                    </a:schemeClr>
                  </a:solidFill>
                  <a:cs typeface="+mn-ea"/>
                  <a:sym typeface="+mn-lt"/>
                </a:rPr>
                <a:t>Lorem ipsum dolor sit </a:t>
              </a:r>
              <a:r>
                <a:rPr lang="id-ID" sz="1200" dirty="0">
                  <a:solidFill>
                    <a:schemeClr val="tx1">
                      <a:lumMod val="50000"/>
                      <a:lumOff val="50000"/>
                    </a:schemeClr>
                  </a:solidFill>
                  <a:cs typeface="+mn-ea"/>
                  <a:sym typeface="+mn-lt"/>
                </a:rPr>
                <a:t>dudu </a:t>
              </a:r>
              <a:r>
                <a:rPr lang="en-US" sz="1200" dirty="0" err="1">
                  <a:solidFill>
                    <a:schemeClr val="tx1">
                      <a:lumMod val="50000"/>
                      <a:lumOff val="50000"/>
                    </a:schemeClr>
                  </a:solidFill>
                  <a:cs typeface="+mn-ea"/>
                  <a:sym typeface="+mn-lt"/>
                </a:rPr>
                <a:t>amet</a:t>
              </a:r>
              <a:r>
                <a:rPr lang="en-US" sz="1200" dirty="0">
                  <a:solidFill>
                    <a:schemeClr val="tx1">
                      <a:lumMod val="50000"/>
                      <a:lumOff val="50000"/>
                    </a:schemeClr>
                  </a:solidFill>
                  <a:cs typeface="+mn-ea"/>
                  <a:sym typeface="+mn-lt"/>
                </a:rPr>
                <a:t>, </a:t>
              </a:r>
              <a:r>
                <a:rPr lang="en-US" sz="1200" dirty="0" err="1">
                  <a:solidFill>
                    <a:schemeClr val="tx1">
                      <a:lumMod val="50000"/>
                      <a:lumOff val="50000"/>
                    </a:schemeClr>
                  </a:solidFill>
                  <a:cs typeface="+mn-ea"/>
                  <a:sym typeface="+mn-lt"/>
                </a:rPr>
                <a:t>consectetur</a:t>
              </a:r>
              <a:r>
                <a:rPr lang="en-US" sz="1200" dirty="0">
                  <a:solidFill>
                    <a:schemeClr val="tx1">
                      <a:lumMod val="50000"/>
                      <a:lumOff val="50000"/>
                    </a:schemeClr>
                  </a:solidFill>
                  <a:cs typeface="+mn-ea"/>
                  <a:sym typeface="+mn-lt"/>
                </a:rPr>
                <a:t> </a:t>
              </a:r>
              <a:r>
                <a:rPr lang="en-US" sz="1200" dirty="0" err="1">
                  <a:solidFill>
                    <a:schemeClr val="tx1">
                      <a:lumMod val="50000"/>
                      <a:lumOff val="50000"/>
                    </a:schemeClr>
                  </a:solidFill>
                  <a:cs typeface="+mn-ea"/>
                  <a:sym typeface="+mn-lt"/>
                </a:rPr>
                <a:t>adipiscing</a:t>
              </a:r>
              <a:r>
                <a:rPr lang="en-US" sz="1200" dirty="0">
                  <a:solidFill>
                    <a:schemeClr val="tx1">
                      <a:lumMod val="50000"/>
                      <a:lumOff val="50000"/>
                    </a:schemeClr>
                  </a:solidFill>
                  <a:cs typeface="+mn-ea"/>
                  <a:sym typeface="+mn-lt"/>
                </a:rPr>
                <a:t> </a:t>
              </a:r>
              <a:r>
                <a:rPr lang="en-US" sz="1200" dirty="0" err="1">
                  <a:solidFill>
                    <a:schemeClr val="tx1">
                      <a:lumMod val="50000"/>
                      <a:lumOff val="50000"/>
                    </a:schemeClr>
                  </a:solidFill>
                  <a:cs typeface="+mn-ea"/>
                  <a:sym typeface="+mn-lt"/>
                </a:rPr>
                <a:t>elit</a:t>
              </a:r>
              <a:r>
                <a:rPr lang="en-US" sz="1200" dirty="0">
                  <a:solidFill>
                    <a:schemeClr val="tx1">
                      <a:lumMod val="50000"/>
                      <a:lumOff val="50000"/>
                    </a:schemeClr>
                  </a:solidFill>
                  <a:cs typeface="+mn-ea"/>
                  <a:sym typeface="+mn-lt"/>
                </a:rPr>
                <a:t>. </a:t>
              </a:r>
              <a:endParaRPr lang="id-ID" sz="1200" dirty="0">
                <a:solidFill>
                  <a:schemeClr val="tx1">
                    <a:lumMod val="50000"/>
                    <a:lumOff val="50000"/>
                  </a:schemeClr>
                </a:solidFill>
                <a:cs typeface="+mn-ea"/>
                <a:sym typeface="+mn-lt"/>
              </a:endParaRPr>
            </a:p>
          </p:txBody>
        </p:sp>
        <p:sp>
          <p:nvSpPr>
            <p:cNvPr id="36" name="TextBox 35"/>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cs typeface="+mn-ea"/>
                  <a:sym typeface="+mn-lt"/>
                </a:rPr>
                <a:t>解决方案</a:t>
              </a:r>
              <a:endParaRPr lang="id-ID" sz="1400" b="1" dirty="0">
                <a:solidFill>
                  <a:schemeClr val="tx1">
                    <a:lumMod val="50000"/>
                    <a:lumOff val="50000"/>
                  </a:schemeClr>
                </a:solidFill>
                <a:cs typeface="+mn-ea"/>
                <a:sym typeface="+mn-lt"/>
              </a:endParaRPr>
            </a:p>
          </p:txBody>
        </p:sp>
      </p:grpSp>
      <p:grpSp>
        <p:nvGrpSpPr>
          <p:cNvPr id="37" name="Group 36"/>
          <p:cNvGrpSpPr/>
          <p:nvPr/>
        </p:nvGrpSpPr>
        <p:grpSpPr>
          <a:xfrm>
            <a:off x="6426047" y="4255149"/>
            <a:ext cx="2218765" cy="763946"/>
            <a:chOff x="8027893" y="2583618"/>
            <a:chExt cx="2218765" cy="763946"/>
          </a:xfrm>
        </p:grpSpPr>
        <p:sp>
          <p:nvSpPr>
            <p:cNvPr id="38" name="Text Placeholder 5"/>
            <p:cNvSpPr txBox="1"/>
            <p:nvPr/>
          </p:nvSpPr>
          <p:spPr>
            <a:xfrm>
              <a:off x="8041341" y="2846037"/>
              <a:ext cx="2205317" cy="501527"/>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chemeClr val="tx1">
                      <a:lumMod val="50000"/>
                      <a:lumOff val="50000"/>
                    </a:schemeClr>
                  </a:solidFill>
                  <a:cs typeface="+mn-ea"/>
                  <a:sym typeface="+mn-lt"/>
                </a:rPr>
                <a:t>Lorem ipsum dolor sit </a:t>
              </a:r>
              <a:r>
                <a:rPr lang="id-ID" sz="1200">
                  <a:solidFill>
                    <a:schemeClr val="tx1">
                      <a:lumMod val="50000"/>
                      <a:lumOff val="50000"/>
                    </a:schemeClr>
                  </a:solidFill>
                  <a:cs typeface="+mn-ea"/>
                  <a:sym typeface="+mn-lt"/>
                </a:rPr>
                <a:t>dudu </a:t>
              </a:r>
              <a:r>
                <a:rPr lang="en-US" sz="1200">
                  <a:solidFill>
                    <a:schemeClr val="tx1">
                      <a:lumMod val="50000"/>
                      <a:lumOff val="50000"/>
                    </a:schemeClr>
                  </a:solidFill>
                  <a:cs typeface="+mn-ea"/>
                  <a:sym typeface="+mn-lt"/>
                </a:rPr>
                <a:t>amet, consectetur adipiscing elit. </a:t>
              </a:r>
              <a:endParaRPr lang="id-ID" sz="1200">
                <a:solidFill>
                  <a:schemeClr val="tx1">
                    <a:lumMod val="50000"/>
                    <a:lumOff val="50000"/>
                  </a:schemeClr>
                </a:solidFill>
                <a:cs typeface="+mn-ea"/>
                <a:sym typeface="+mn-lt"/>
              </a:endParaRPr>
            </a:p>
          </p:txBody>
        </p:sp>
        <p:sp>
          <p:nvSpPr>
            <p:cNvPr id="39" name="TextBox 38"/>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cs typeface="+mn-ea"/>
                  <a:sym typeface="+mn-lt"/>
                </a:rPr>
                <a:t>解决方案</a:t>
              </a:r>
              <a:endParaRPr lang="id-ID" sz="1400" b="1" dirty="0">
                <a:solidFill>
                  <a:schemeClr val="tx1">
                    <a:lumMod val="50000"/>
                    <a:lumOff val="50000"/>
                  </a:schemeClr>
                </a:solidFill>
                <a:cs typeface="+mn-ea"/>
                <a:sym typeface="+mn-lt"/>
              </a:endParaRPr>
            </a:p>
          </p:txBody>
        </p:sp>
      </p:grpSp>
      <p:sp>
        <p:nvSpPr>
          <p:cNvPr id="40" name="Rectangle 39"/>
          <p:cNvSpPr/>
          <p:nvPr/>
        </p:nvSpPr>
        <p:spPr>
          <a:xfrm>
            <a:off x="5726713" y="3210101"/>
            <a:ext cx="537968" cy="381643"/>
          </a:xfrm>
          <a:prstGeom prst="rect">
            <a:avLst/>
          </a:prstGeom>
        </p:spPr>
        <p:txBody>
          <a:bodyPr wrap="none" lIns="121920" rIns="121920" bIns="60960">
            <a:spAutoFit/>
          </a:bodyPr>
          <a:lstStyle/>
          <a:p>
            <a:pPr algn="ctr">
              <a:lnSpc>
                <a:spcPct val="89000"/>
              </a:lnSpc>
            </a:pPr>
            <a:r>
              <a:rPr lang="en-US" sz="2000" dirty="0">
                <a:solidFill>
                  <a:srgbClr val="FFFFFF"/>
                </a:solidFill>
                <a:cs typeface="+mn-ea"/>
                <a:sym typeface="+mn-lt"/>
              </a:rPr>
              <a:t>01</a:t>
            </a:r>
            <a:endParaRPr lang="en-US" sz="2000" dirty="0">
              <a:solidFill>
                <a:srgbClr val="FFFFFF"/>
              </a:solidFill>
              <a:cs typeface="+mn-ea"/>
              <a:sym typeface="+mn-lt"/>
            </a:endParaRPr>
          </a:p>
        </p:txBody>
      </p:sp>
      <p:sp>
        <p:nvSpPr>
          <p:cNvPr id="41" name="Rectangle 40"/>
          <p:cNvSpPr/>
          <p:nvPr/>
        </p:nvSpPr>
        <p:spPr>
          <a:xfrm>
            <a:off x="5718003" y="4476495"/>
            <a:ext cx="537968" cy="381643"/>
          </a:xfrm>
          <a:prstGeom prst="rect">
            <a:avLst/>
          </a:prstGeom>
        </p:spPr>
        <p:txBody>
          <a:bodyPr wrap="none" lIns="121920" rIns="121920" bIns="60960">
            <a:spAutoFit/>
          </a:bodyPr>
          <a:lstStyle/>
          <a:p>
            <a:pPr algn="ctr">
              <a:lnSpc>
                <a:spcPct val="89000"/>
              </a:lnSpc>
            </a:pPr>
            <a:r>
              <a:rPr lang="id-ID" sz="2000">
                <a:solidFill>
                  <a:srgbClr val="FFFFFF"/>
                </a:solidFill>
                <a:cs typeface="+mn-ea"/>
                <a:sym typeface="+mn-lt"/>
              </a:rPr>
              <a:t>02</a:t>
            </a:r>
            <a:endParaRPr lang="en-US" sz="2000" dirty="0">
              <a:solidFill>
                <a:srgbClr val="FFFFFF"/>
              </a:solidFill>
              <a:cs typeface="+mn-ea"/>
              <a:sym typeface="+mn-lt"/>
            </a:endParaRPr>
          </a:p>
        </p:txBody>
      </p:sp>
      <p:sp>
        <p:nvSpPr>
          <p:cNvPr id="42" name="Rounded Rectangle 41"/>
          <p:cNvSpPr/>
          <p:nvPr/>
        </p:nvSpPr>
        <p:spPr>
          <a:xfrm>
            <a:off x="8892050" y="3108974"/>
            <a:ext cx="555387" cy="550931"/>
          </a:xfrm>
          <a:prstGeom prst="roundRect">
            <a:avLst/>
          </a:prstGeom>
          <a:solidFill>
            <a:srgbClr val="BB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bg1">
                  <a:lumMod val="50000"/>
                </a:schemeClr>
              </a:solidFill>
              <a:cs typeface="+mn-ea"/>
              <a:sym typeface="+mn-lt"/>
            </a:endParaRPr>
          </a:p>
        </p:txBody>
      </p:sp>
      <p:sp>
        <p:nvSpPr>
          <p:cNvPr id="43" name="Rounded Rectangle 42"/>
          <p:cNvSpPr/>
          <p:nvPr/>
        </p:nvSpPr>
        <p:spPr>
          <a:xfrm>
            <a:off x="8892050" y="4350583"/>
            <a:ext cx="555387" cy="550931"/>
          </a:xfrm>
          <a:prstGeom prst="roundRect">
            <a:avLst/>
          </a:prstGeom>
          <a:solidFill>
            <a:srgbClr val="598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bg1">
                  <a:lumMod val="50000"/>
                </a:schemeClr>
              </a:solidFill>
              <a:cs typeface="+mn-ea"/>
              <a:sym typeface="+mn-lt"/>
            </a:endParaRPr>
          </a:p>
        </p:txBody>
      </p:sp>
      <p:grpSp>
        <p:nvGrpSpPr>
          <p:cNvPr id="44" name="Group 43"/>
          <p:cNvGrpSpPr/>
          <p:nvPr/>
        </p:nvGrpSpPr>
        <p:grpSpPr>
          <a:xfrm>
            <a:off x="9608802" y="3002782"/>
            <a:ext cx="2218765" cy="810399"/>
            <a:chOff x="8027893" y="2583618"/>
            <a:chExt cx="2218765" cy="810399"/>
          </a:xfrm>
        </p:grpSpPr>
        <p:sp>
          <p:nvSpPr>
            <p:cNvPr id="45" name="Text Placeholder 5"/>
            <p:cNvSpPr txBox="1"/>
            <p:nvPr/>
          </p:nvSpPr>
          <p:spPr>
            <a:xfrm>
              <a:off x="8041341" y="2846037"/>
              <a:ext cx="2205317" cy="547980"/>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chemeClr val="tx1">
                      <a:lumMod val="50000"/>
                      <a:lumOff val="50000"/>
                    </a:schemeClr>
                  </a:solidFill>
                  <a:cs typeface="+mn-ea"/>
                  <a:sym typeface="+mn-lt"/>
                </a:rPr>
                <a:t>Lorem ipsum dolor sit </a:t>
              </a:r>
              <a:r>
                <a:rPr lang="id-ID" sz="1200">
                  <a:solidFill>
                    <a:schemeClr val="tx1">
                      <a:lumMod val="50000"/>
                      <a:lumOff val="50000"/>
                    </a:schemeClr>
                  </a:solidFill>
                  <a:cs typeface="+mn-ea"/>
                  <a:sym typeface="+mn-lt"/>
                </a:rPr>
                <a:t>dudu </a:t>
              </a:r>
              <a:r>
                <a:rPr lang="en-US" sz="1200">
                  <a:solidFill>
                    <a:schemeClr val="tx1">
                      <a:lumMod val="50000"/>
                      <a:lumOff val="50000"/>
                    </a:schemeClr>
                  </a:solidFill>
                  <a:cs typeface="+mn-ea"/>
                  <a:sym typeface="+mn-lt"/>
                </a:rPr>
                <a:t>amet, consectetur adipiscing elit. </a:t>
              </a:r>
              <a:endParaRPr lang="id-ID" sz="1200">
                <a:solidFill>
                  <a:schemeClr val="tx1">
                    <a:lumMod val="50000"/>
                    <a:lumOff val="50000"/>
                  </a:schemeClr>
                </a:solidFill>
                <a:cs typeface="+mn-ea"/>
                <a:sym typeface="+mn-lt"/>
              </a:endParaRPr>
            </a:p>
          </p:txBody>
        </p:sp>
        <p:sp>
          <p:nvSpPr>
            <p:cNvPr id="46" name="TextBox 45"/>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cs typeface="+mn-ea"/>
                  <a:sym typeface="+mn-lt"/>
                </a:rPr>
                <a:t>解决方案</a:t>
              </a:r>
              <a:endParaRPr lang="id-ID" sz="1400" b="1" dirty="0">
                <a:solidFill>
                  <a:schemeClr val="tx1">
                    <a:lumMod val="50000"/>
                    <a:lumOff val="50000"/>
                  </a:schemeClr>
                </a:solidFill>
                <a:cs typeface="+mn-ea"/>
                <a:sym typeface="+mn-lt"/>
              </a:endParaRPr>
            </a:p>
          </p:txBody>
        </p:sp>
      </p:grpSp>
      <p:grpSp>
        <p:nvGrpSpPr>
          <p:cNvPr id="47" name="Group 46"/>
          <p:cNvGrpSpPr/>
          <p:nvPr/>
        </p:nvGrpSpPr>
        <p:grpSpPr>
          <a:xfrm>
            <a:off x="9608802" y="4255149"/>
            <a:ext cx="2218765" cy="763946"/>
            <a:chOff x="8027893" y="2583618"/>
            <a:chExt cx="2218765" cy="763946"/>
          </a:xfrm>
        </p:grpSpPr>
        <p:sp>
          <p:nvSpPr>
            <p:cNvPr id="48" name="Text Placeholder 5"/>
            <p:cNvSpPr txBox="1"/>
            <p:nvPr/>
          </p:nvSpPr>
          <p:spPr>
            <a:xfrm>
              <a:off x="8041341" y="2846037"/>
              <a:ext cx="2205317" cy="501527"/>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pPr>
              <a:r>
                <a:rPr lang="en-US" sz="1200">
                  <a:solidFill>
                    <a:schemeClr val="tx1">
                      <a:lumMod val="50000"/>
                      <a:lumOff val="50000"/>
                    </a:schemeClr>
                  </a:solidFill>
                  <a:cs typeface="+mn-ea"/>
                  <a:sym typeface="+mn-lt"/>
                </a:rPr>
                <a:t>Lorem ipsum dolor sit </a:t>
              </a:r>
              <a:r>
                <a:rPr lang="id-ID" sz="1200">
                  <a:solidFill>
                    <a:schemeClr val="tx1">
                      <a:lumMod val="50000"/>
                      <a:lumOff val="50000"/>
                    </a:schemeClr>
                  </a:solidFill>
                  <a:cs typeface="+mn-ea"/>
                  <a:sym typeface="+mn-lt"/>
                </a:rPr>
                <a:t>dudu </a:t>
              </a:r>
              <a:r>
                <a:rPr lang="en-US" sz="1200">
                  <a:solidFill>
                    <a:schemeClr val="tx1">
                      <a:lumMod val="50000"/>
                      <a:lumOff val="50000"/>
                    </a:schemeClr>
                  </a:solidFill>
                  <a:cs typeface="+mn-ea"/>
                  <a:sym typeface="+mn-lt"/>
                </a:rPr>
                <a:t>amet, consectetur adipiscing elit. </a:t>
              </a:r>
              <a:endParaRPr lang="id-ID" sz="1200">
                <a:solidFill>
                  <a:schemeClr val="tx1">
                    <a:lumMod val="50000"/>
                    <a:lumOff val="50000"/>
                  </a:schemeClr>
                </a:solidFill>
                <a:cs typeface="+mn-ea"/>
                <a:sym typeface="+mn-lt"/>
              </a:endParaRPr>
            </a:p>
          </p:txBody>
        </p:sp>
        <p:sp>
          <p:nvSpPr>
            <p:cNvPr id="49" name="TextBox 48"/>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cs typeface="+mn-ea"/>
                  <a:sym typeface="+mn-lt"/>
                </a:rPr>
                <a:t>解决方案</a:t>
              </a:r>
              <a:endParaRPr lang="id-ID" sz="1400" b="1" dirty="0">
                <a:solidFill>
                  <a:schemeClr val="tx1">
                    <a:lumMod val="50000"/>
                    <a:lumOff val="50000"/>
                  </a:schemeClr>
                </a:solidFill>
                <a:cs typeface="+mn-ea"/>
                <a:sym typeface="+mn-lt"/>
              </a:endParaRPr>
            </a:p>
          </p:txBody>
        </p:sp>
      </p:grpSp>
      <p:sp>
        <p:nvSpPr>
          <p:cNvPr id="50" name="Rectangle 49"/>
          <p:cNvSpPr/>
          <p:nvPr/>
        </p:nvSpPr>
        <p:spPr>
          <a:xfrm>
            <a:off x="8909468" y="3210101"/>
            <a:ext cx="537968" cy="381643"/>
          </a:xfrm>
          <a:prstGeom prst="rect">
            <a:avLst/>
          </a:prstGeom>
        </p:spPr>
        <p:txBody>
          <a:bodyPr wrap="none" lIns="121920" rIns="121920" bIns="60960">
            <a:spAutoFit/>
          </a:bodyPr>
          <a:lstStyle/>
          <a:p>
            <a:pPr algn="ctr">
              <a:lnSpc>
                <a:spcPct val="89000"/>
              </a:lnSpc>
            </a:pPr>
            <a:r>
              <a:rPr lang="id-ID" sz="2000">
                <a:solidFill>
                  <a:srgbClr val="FFFFFF"/>
                </a:solidFill>
                <a:cs typeface="+mn-ea"/>
                <a:sym typeface="+mn-lt"/>
              </a:rPr>
              <a:t>03</a:t>
            </a:r>
            <a:endParaRPr lang="en-US" sz="2000" dirty="0">
              <a:solidFill>
                <a:srgbClr val="FFFFFF"/>
              </a:solidFill>
              <a:cs typeface="+mn-ea"/>
              <a:sym typeface="+mn-lt"/>
            </a:endParaRPr>
          </a:p>
        </p:txBody>
      </p:sp>
      <p:sp>
        <p:nvSpPr>
          <p:cNvPr id="51" name="Rectangle 50"/>
          <p:cNvSpPr/>
          <p:nvPr/>
        </p:nvSpPr>
        <p:spPr>
          <a:xfrm>
            <a:off x="8900758" y="4476495"/>
            <a:ext cx="537968" cy="381643"/>
          </a:xfrm>
          <a:prstGeom prst="rect">
            <a:avLst/>
          </a:prstGeom>
        </p:spPr>
        <p:txBody>
          <a:bodyPr wrap="none" lIns="121920" rIns="121920" bIns="60960">
            <a:spAutoFit/>
          </a:bodyPr>
          <a:lstStyle/>
          <a:p>
            <a:pPr algn="ctr">
              <a:lnSpc>
                <a:spcPct val="89000"/>
              </a:lnSpc>
            </a:pPr>
            <a:r>
              <a:rPr lang="id-ID" sz="2000">
                <a:solidFill>
                  <a:srgbClr val="FFFFFF"/>
                </a:solidFill>
                <a:cs typeface="+mn-ea"/>
                <a:sym typeface="+mn-lt"/>
              </a:rPr>
              <a:t>04</a:t>
            </a:r>
            <a:endParaRPr lang="en-US" sz="2000" dirty="0">
              <a:solidFill>
                <a:srgbClr val="FFFFFF"/>
              </a:solidFill>
              <a:cs typeface="+mn-ea"/>
              <a:sym typeface="+mn-lt"/>
            </a:endParaRPr>
          </a:p>
        </p:txBody>
      </p:sp>
      <p:grpSp>
        <p:nvGrpSpPr>
          <p:cNvPr id="52" name="Group 51"/>
          <p:cNvGrpSpPr/>
          <p:nvPr/>
        </p:nvGrpSpPr>
        <p:grpSpPr>
          <a:xfrm>
            <a:off x="1497147" y="1836719"/>
            <a:ext cx="2649838" cy="4368561"/>
            <a:chOff x="4710994" y="2020965"/>
            <a:chExt cx="2649838" cy="4368561"/>
          </a:xfrm>
        </p:grpSpPr>
        <p:sp>
          <p:nvSpPr>
            <p:cNvPr id="53" name="Freeform 5"/>
            <p:cNvSpPr/>
            <p:nvPr/>
          </p:nvSpPr>
          <p:spPr bwMode="auto">
            <a:xfrm>
              <a:off x="5668197" y="6203630"/>
              <a:ext cx="712603" cy="185896"/>
            </a:xfrm>
            <a:custGeom>
              <a:avLst/>
              <a:gdLst>
                <a:gd name="T0" fmla="*/ 339 w 339"/>
                <a:gd name="T1" fmla="*/ 45 h 89"/>
                <a:gd name="T2" fmla="*/ 291 w 339"/>
                <a:gd name="T3" fmla="*/ 89 h 89"/>
                <a:gd name="T4" fmla="*/ 48 w 339"/>
                <a:gd name="T5" fmla="*/ 89 h 89"/>
                <a:gd name="T6" fmla="*/ 0 w 339"/>
                <a:gd name="T7" fmla="*/ 45 h 89"/>
                <a:gd name="T8" fmla="*/ 0 w 339"/>
                <a:gd name="T9" fmla="*/ 45 h 89"/>
                <a:gd name="T10" fmla="*/ 48 w 339"/>
                <a:gd name="T11" fmla="*/ 0 h 89"/>
                <a:gd name="T12" fmla="*/ 291 w 339"/>
                <a:gd name="T13" fmla="*/ 0 h 89"/>
                <a:gd name="T14" fmla="*/ 339 w 339"/>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89">
                  <a:moveTo>
                    <a:pt x="339" y="45"/>
                  </a:moveTo>
                  <a:cubicBezTo>
                    <a:pt x="339" y="69"/>
                    <a:pt x="318" y="89"/>
                    <a:pt x="291" y="89"/>
                  </a:cubicBezTo>
                  <a:cubicBezTo>
                    <a:pt x="48" y="89"/>
                    <a:pt x="48" y="89"/>
                    <a:pt x="48" y="89"/>
                  </a:cubicBezTo>
                  <a:cubicBezTo>
                    <a:pt x="21" y="89"/>
                    <a:pt x="0" y="69"/>
                    <a:pt x="0" y="45"/>
                  </a:cubicBezTo>
                  <a:cubicBezTo>
                    <a:pt x="0" y="45"/>
                    <a:pt x="0" y="45"/>
                    <a:pt x="0" y="45"/>
                  </a:cubicBezTo>
                  <a:cubicBezTo>
                    <a:pt x="0" y="20"/>
                    <a:pt x="21" y="0"/>
                    <a:pt x="48" y="0"/>
                  </a:cubicBezTo>
                  <a:cubicBezTo>
                    <a:pt x="291" y="0"/>
                    <a:pt x="291" y="0"/>
                    <a:pt x="291" y="0"/>
                  </a:cubicBezTo>
                  <a:cubicBezTo>
                    <a:pt x="318" y="0"/>
                    <a:pt x="339" y="20"/>
                    <a:pt x="339" y="45"/>
                  </a:cubicBezTo>
                  <a:close/>
                </a:path>
              </a:pathLst>
            </a:custGeom>
            <a:solidFill>
              <a:schemeClr val="bg1">
                <a:lumMod val="50000"/>
              </a:schemeClr>
            </a:solidFill>
            <a:ln>
              <a:noFill/>
            </a:ln>
          </p:spPr>
          <p:txBody>
            <a:bodyPr vert="horz" wrap="square" lIns="74295" tIns="37148" rIns="74295" bIns="37148" numCol="1" anchor="t" anchorCtr="0" compatLnSpc="1"/>
            <a:lstStyle/>
            <a:p>
              <a:endParaRPr lang="id-ID" sz="1465">
                <a:solidFill>
                  <a:schemeClr val="bg2">
                    <a:lumMod val="50000"/>
                  </a:schemeClr>
                </a:solidFill>
                <a:cs typeface="+mn-ea"/>
                <a:sym typeface="+mn-lt"/>
              </a:endParaRPr>
            </a:p>
          </p:txBody>
        </p:sp>
        <p:sp>
          <p:nvSpPr>
            <p:cNvPr id="54" name="Freeform 6"/>
            <p:cNvSpPr/>
            <p:nvPr/>
          </p:nvSpPr>
          <p:spPr bwMode="auto">
            <a:xfrm>
              <a:off x="5496977" y="6131880"/>
              <a:ext cx="1055043" cy="158175"/>
            </a:xfrm>
            <a:custGeom>
              <a:avLst/>
              <a:gdLst>
                <a:gd name="T0" fmla="*/ 68 w 503"/>
                <a:gd name="T1" fmla="*/ 75 h 75"/>
                <a:gd name="T2" fmla="*/ 434 w 503"/>
                <a:gd name="T3" fmla="*/ 75 h 75"/>
                <a:gd name="T4" fmla="*/ 464 w 503"/>
                <a:gd name="T5" fmla="*/ 45 h 75"/>
                <a:gd name="T6" fmla="*/ 503 w 503"/>
                <a:gd name="T7" fmla="*/ 0 h 75"/>
                <a:gd name="T8" fmla="*/ 0 w 503"/>
                <a:gd name="T9" fmla="*/ 0 h 75"/>
                <a:gd name="T10" fmla="*/ 3 w 503"/>
                <a:gd name="T11" fmla="*/ 6 h 75"/>
                <a:gd name="T12" fmla="*/ 68 w 503"/>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503" h="75">
                  <a:moveTo>
                    <a:pt x="68" y="75"/>
                  </a:moveTo>
                  <a:cubicBezTo>
                    <a:pt x="434" y="75"/>
                    <a:pt x="434" y="75"/>
                    <a:pt x="434" y="75"/>
                  </a:cubicBezTo>
                  <a:cubicBezTo>
                    <a:pt x="440" y="70"/>
                    <a:pt x="449" y="60"/>
                    <a:pt x="464" y="45"/>
                  </a:cubicBezTo>
                  <a:cubicBezTo>
                    <a:pt x="485" y="24"/>
                    <a:pt x="497" y="10"/>
                    <a:pt x="503" y="0"/>
                  </a:cubicBezTo>
                  <a:cubicBezTo>
                    <a:pt x="0" y="0"/>
                    <a:pt x="0" y="0"/>
                    <a:pt x="0" y="0"/>
                  </a:cubicBezTo>
                  <a:cubicBezTo>
                    <a:pt x="1" y="2"/>
                    <a:pt x="2" y="4"/>
                    <a:pt x="3" y="6"/>
                  </a:cubicBezTo>
                  <a:cubicBezTo>
                    <a:pt x="8" y="13"/>
                    <a:pt x="56" y="62"/>
                    <a:pt x="68" y="75"/>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a:solidFill>
                  <a:schemeClr val="bg2">
                    <a:lumMod val="50000"/>
                  </a:schemeClr>
                </a:solidFill>
                <a:cs typeface="+mn-ea"/>
                <a:sym typeface="+mn-lt"/>
              </a:endParaRPr>
            </a:p>
          </p:txBody>
        </p:sp>
        <p:sp>
          <p:nvSpPr>
            <p:cNvPr id="55" name="Freeform 7"/>
            <p:cNvSpPr/>
            <p:nvPr/>
          </p:nvSpPr>
          <p:spPr bwMode="auto">
            <a:xfrm>
              <a:off x="5461102" y="5613328"/>
              <a:ext cx="1133315" cy="107624"/>
            </a:xfrm>
            <a:custGeom>
              <a:avLst/>
              <a:gdLst>
                <a:gd name="T0" fmla="*/ 540 w 540"/>
                <a:gd name="T1" fmla="*/ 25 h 51"/>
                <a:gd name="T2" fmla="*/ 517 w 540"/>
                <a:gd name="T3" fmla="*/ 51 h 51"/>
                <a:gd name="T4" fmla="*/ 23 w 540"/>
                <a:gd name="T5" fmla="*/ 51 h 51"/>
                <a:gd name="T6" fmla="*/ 0 w 540"/>
                <a:gd name="T7" fmla="*/ 25 h 51"/>
                <a:gd name="T8" fmla="*/ 0 w 540"/>
                <a:gd name="T9" fmla="*/ 25 h 51"/>
                <a:gd name="T10" fmla="*/ 23 w 540"/>
                <a:gd name="T11" fmla="*/ 0 h 51"/>
                <a:gd name="T12" fmla="*/ 517 w 540"/>
                <a:gd name="T13" fmla="*/ 0 h 51"/>
                <a:gd name="T14" fmla="*/ 540 w 540"/>
                <a:gd name="T15" fmla="*/ 25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1">
                  <a:moveTo>
                    <a:pt x="540" y="25"/>
                  </a:moveTo>
                  <a:cubicBezTo>
                    <a:pt x="540" y="40"/>
                    <a:pt x="529" y="51"/>
                    <a:pt x="517" y="51"/>
                  </a:cubicBezTo>
                  <a:cubicBezTo>
                    <a:pt x="23" y="51"/>
                    <a:pt x="23" y="51"/>
                    <a:pt x="23" y="51"/>
                  </a:cubicBezTo>
                  <a:cubicBezTo>
                    <a:pt x="10" y="51"/>
                    <a:pt x="0" y="40"/>
                    <a:pt x="0" y="25"/>
                  </a:cubicBezTo>
                  <a:cubicBezTo>
                    <a:pt x="0" y="25"/>
                    <a:pt x="0" y="25"/>
                    <a:pt x="0" y="25"/>
                  </a:cubicBezTo>
                  <a:cubicBezTo>
                    <a:pt x="0" y="11"/>
                    <a:pt x="10" y="0"/>
                    <a:pt x="23" y="0"/>
                  </a:cubicBezTo>
                  <a:cubicBezTo>
                    <a:pt x="517" y="0"/>
                    <a:pt x="517" y="0"/>
                    <a:pt x="517" y="0"/>
                  </a:cubicBezTo>
                  <a:cubicBezTo>
                    <a:pt x="529" y="0"/>
                    <a:pt x="540" y="11"/>
                    <a:pt x="540" y="25"/>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a:solidFill>
                  <a:schemeClr val="bg2">
                    <a:lumMod val="50000"/>
                  </a:schemeClr>
                </a:solidFill>
                <a:cs typeface="+mn-ea"/>
                <a:sym typeface="+mn-lt"/>
              </a:endParaRPr>
            </a:p>
          </p:txBody>
        </p:sp>
        <p:sp>
          <p:nvSpPr>
            <p:cNvPr id="56" name="Freeform 8"/>
            <p:cNvSpPr/>
            <p:nvPr/>
          </p:nvSpPr>
          <p:spPr bwMode="auto">
            <a:xfrm>
              <a:off x="5461102" y="5771503"/>
              <a:ext cx="1133315" cy="109255"/>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a:solidFill>
                  <a:schemeClr val="bg2">
                    <a:lumMod val="50000"/>
                  </a:schemeClr>
                </a:solidFill>
                <a:cs typeface="+mn-ea"/>
                <a:sym typeface="+mn-lt"/>
              </a:endParaRPr>
            </a:p>
          </p:txBody>
        </p:sp>
        <p:sp>
          <p:nvSpPr>
            <p:cNvPr id="57" name="Freeform 9"/>
            <p:cNvSpPr/>
            <p:nvPr/>
          </p:nvSpPr>
          <p:spPr bwMode="auto">
            <a:xfrm>
              <a:off x="5461102" y="5929677"/>
              <a:ext cx="1133315" cy="109255"/>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a:solidFill>
                  <a:schemeClr val="bg2">
                    <a:lumMod val="50000"/>
                  </a:schemeClr>
                </a:solidFill>
                <a:cs typeface="+mn-ea"/>
                <a:sym typeface="+mn-lt"/>
              </a:endParaRPr>
            </a:p>
          </p:txBody>
        </p:sp>
        <p:sp>
          <p:nvSpPr>
            <p:cNvPr id="58" name="Freeform 10"/>
            <p:cNvSpPr/>
            <p:nvPr/>
          </p:nvSpPr>
          <p:spPr bwMode="auto">
            <a:xfrm>
              <a:off x="5461102" y="6073176"/>
              <a:ext cx="1121901" cy="66857"/>
            </a:xfrm>
            <a:custGeom>
              <a:avLst/>
              <a:gdLst>
                <a:gd name="T0" fmla="*/ 535 w 535"/>
                <a:gd name="T1" fmla="*/ 16 h 32"/>
                <a:gd name="T2" fmla="*/ 513 w 535"/>
                <a:gd name="T3" fmla="*/ 32 h 32"/>
                <a:gd name="T4" fmla="*/ 23 w 535"/>
                <a:gd name="T5" fmla="*/ 32 h 32"/>
                <a:gd name="T6" fmla="*/ 0 w 535"/>
                <a:gd name="T7" fmla="*/ 16 h 32"/>
                <a:gd name="T8" fmla="*/ 0 w 535"/>
                <a:gd name="T9" fmla="*/ 16 h 32"/>
                <a:gd name="T10" fmla="*/ 23 w 535"/>
                <a:gd name="T11" fmla="*/ 0 h 32"/>
                <a:gd name="T12" fmla="*/ 513 w 535"/>
                <a:gd name="T13" fmla="*/ 0 h 32"/>
                <a:gd name="T14" fmla="*/ 535 w 535"/>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32">
                  <a:moveTo>
                    <a:pt x="535" y="16"/>
                  </a:moveTo>
                  <a:cubicBezTo>
                    <a:pt x="535" y="25"/>
                    <a:pt x="525" y="32"/>
                    <a:pt x="513" y="32"/>
                  </a:cubicBezTo>
                  <a:cubicBezTo>
                    <a:pt x="23" y="32"/>
                    <a:pt x="23" y="32"/>
                    <a:pt x="23" y="32"/>
                  </a:cubicBezTo>
                  <a:cubicBezTo>
                    <a:pt x="10" y="32"/>
                    <a:pt x="0" y="25"/>
                    <a:pt x="0" y="16"/>
                  </a:cubicBezTo>
                  <a:cubicBezTo>
                    <a:pt x="0" y="16"/>
                    <a:pt x="0" y="16"/>
                    <a:pt x="0" y="16"/>
                  </a:cubicBezTo>
                  <a:cubicBezTo>
                    <a:pt x="0" y="7"/>
                    <a:pt x="10" y="0"/>
                    <a:pt x="23" y="0"/>
                  </a:cubicBezTo>
                  <a:cubicBezTo>
                    <a:pt x="513" y="0"/>
                    <a:pt x="513" y="0"/>
                    <a:pt x="513" y="0"/>
                  </a:cubicBezTo>
                  <a:cubicBezTo>
                    <a:pt x="525" y="0"/>
                    <a:pt x="535" y="7"/>
                    <a:pt x="535" y="1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a:cs typeface="+mn-ea"/>
                <a:sym typeface="+mn-lt"/>
              </a:endParaRPr>
            </a:p>
          </p:txBody>
        </p:sp>
        <p:sp>
          <p:nvSpPr>
            <p:cNvPr id="59" name="Freeform 11"/>
            <p:cNvSpPr/>
            <p:nvPr/>
          </p:nvSpPr>
          <p:spPr bwMode="auto">
            <a:xfrm>
              <a:off x="5451318" y="5453522"/>
              <a:ext cx="1151253" cy="109255"/>
            </a:xfrm>
            <a:custGeom>
              <a:avLst/>
              <a:gdLst>
                <a:gd name="T0" fmla="*/ 548 w 548"/>
                <a:gd name="T1" fmla="*/ 26 h 52"/>
                <a:gd name="T2" fmla="*/ 524 w 548"/>
                <a:gd name="T3" fmla="*/ 52 h 52"/>
                <a:gd name="T4" fmla="*/ 23 w 548"/>
                <a:gd name="T5" fmla="*/ 52 h 52"/>
                <a:gd name="T6" fmla="*/ 0 w 548"/>
                <a:gd name="T7" fmla="*/ 26 h 52"/>
                <a:gd name="T8" fmla="*/ 0 w 548"/>
                <a:gd name="T9" fmla="*/ 26 h 52"/>
                <a:gd name="T10" fmla="*/ 23 w 548"/>
                <a:gd name="T11" fmla="*/ 0 h 52"/>
                <a:gd name="T12" fmla="*/ 524 w 548"/>
                <a:gd name="T13" fmla="*/ 0 h 52"/>
                <a:gd name="T14" fmla="*/ 548 w 548"/>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52">
                  <a:moveTo>
                    <a:pt x="548" y="26"/>
                  </a:moveTo>
                  <a:cubicBezTo>
                    <a:pt x="548" y="40"/>
                    <a:pt x="537" y="52"/>
                    <a:pt x="524" y="52"/>
                  </a:cubicBezTo>
                  <a:cubicBezTo>
                    <a:pt x="23" y="52"/>
                    <a:pt x="23" y="52"/>
                    <a:pt x="23" y="52"/>
                  </a:cubicBezTo>
                  <a:cubicBezTo>
                    <a:pt x="10" y="52"/>
                    <a:pt x="0" y="40"/>
                    <a:pt x="0" y="26"/>
                  </a:cubicBezTo>
                  <a:cubicBezTo>
                    <a:pt x="0" y="26"/>
                    <a:pt x="0" y="26"/>
                    <a:pt x="0" y="26"/>
                  </a:cubicBezTo>
                  <a:cubicBezTo>
                    <a:pt x="0" y="12"/>
                    <a:pt x="10" y="0"/>
                    <a:pt x="23" y="0"/>
                  </a:cubicBezTo>
                  <a:cubicBezTo>
                    <a:pt x="524" y="0"/>
                    <a:pt x="524" y="0"/>
                    <a:pt x="524" y="0"/>
                  </a:cubicBezTo>
                  <a:cubicBezTo>
                    <a:pt x="537" y="0"/>
                    <a:pt x="548" y="12"/>
                    <a:pt x="548"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a:solidFill>
                  <a:schemeClr val="bg2">
                    <a:lumMod val="50000"/>
                  </a:schemeClr>
                </a:solidFill>
                <a:cs typeface="+mn-ea"/>
                <a:sym typeface="+mn-lt"/>
              </a:endParaRPr>
            </a:p>
          </p:txBody>
        </p:sp>
        <p:sp>
          <p:nvSpPr>
            <p:cNvPr id="60" name="Freeform 12"/>
            <p:cNvSpPr/>
            <p:nvPr/>
          </p:nvSpPr>
          <p:spPr bwMode="auto">
            <a:xfrm>
              <a:off x="5611124" y="2020965"/>
              <a:ext cx="1749708" cy="1105593"/>
            </a:xfrm>
            <a:custGeom>
              <a:avLst/>
              <a:gdLst>
                <a:gd name="T0" fmla="*/ 0 w 1073"/>
                <a:gd name="T1" fmla="*/ 0 h 678"/>
                <a:gd name="T2" fmla="*/ 1073 w 1073"/>
                <a:gd name="T3" fmla="*/ 678 h 678"/>
                <a:gd name="T4" fmla="*/ 868 w 1073"/>
                <a:gd name="T5" fmla="*/ 238 h 678"/>
                <a:gd name="T6" fmla="*/ 401 w 1073"/>
                <a:gd name="T7" fmla="*/ 0 h 678"/>
                <a:gd name="T8" fmla="*/ 0 w 1073"/>
                <a:gd name="T9" fmla="*/ 0 h 678"/>
              </a:gdLst>
              <a:ahLst/>
              <a:cxnLst>
                <a:cxn ang="0">
                  <a:pos x="T0" y="T1"/>
                </a:cxn>
                <a:cxn ang="0">
                  <a:pos x="T2" y="T3"/>
                </a:cxn>
                <a:cxn ang="0">
                  <a:pos x="T4" y="T5"/>
                </a:cxn>
                <a:cxn ang="0">
                  <a:pos x="T6" y="T7"/>
                </a:cxn>
                <a:cxn ang="0">
                  <a:pos x="T8" y="T9"/>
                </a:cxn>
              </a:cxnLst>
              <a:rect l="0" t="0" r="r" b="b"/>
              <a:pathLst>
                <a:path w="1073" h="678">
                  <a:moveTo>
                    <a:pt x="0" y="0"/>
                  </a:moveTo>
                  <a:lnTo>
                    <a:pt x="1073" y="678"/>
                  </a:lnTo>
                  <a:lnTo>
                    <a:pt x="868" y="238"/>
                  </a:lnTo>
                  <a:lnTo>
                    <a:pt x="401"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a:cs typeface="+mn-ea"/>
                <a:sym typeface="+mn-lt"/>
              </a:endParaRPr>
            </a:p>
          </p:txBody>
        </p:sp>
        <p:sp>
          <p:nvSpPr>
            <p:cNvPr id="61" name="Freeform 13"/>
            <p:cNvSpPr/>
            <p:nvPr/>
          </p:nvSpPr>
          <p:spPr bwMode="auto">
            <a:xfrm>
              <a:off x="5611124" y="2020965"/>
              <a:ext cx="1749708" cy="1105593"/>
            </a:xfrm>
            <a:custGeom>
              <a:avLst/>
              <a:gdLst>
                <a:gd name="T0" fmla="*/ 0 w 1073"/>
                <a:gd name="T1" fmla="*/ 0 h 678"/>
                <a:gd name="T2" fmla="*/ 1073 w 1073"/>
                <a:gd name="T3" fmla="*/ 678 h 678"/>
                <a:gd name="T4" fmla="*/ 868 w 1073"/>
                <a:gd name="T5" fmla="*/ 238 h 678"/>
                <a:gd name="T6" fmla="*/ 401 w 1073"/>
                <a:gd name="T7" fmla="*/ 0 h 678"/>
              </a:gdLst>
              <a:ahLst/>
              <a:cxnLst>
                <a:cxn ang="0">
                  <a:pos x="T0" y="T1"/>
                </a:cxn>
                <a:cxn ang="0">
                  <a:pos x="T2" y="T3"/>
                </a:cxn>
                <a:cxn ang="0">
                  <a:pos x="T4" y="T5"/>
                </a:cxn>
                <a:cxn ang="0">
                  <a:pos x="T6" y="T7"/>
                </a:cxn>
              </a:cxnLst>
              <a:rect l="0" t="0" r="r" b="b"/>
              <a:pathLst>
                <a:path w="1073" h="678">
                  <a:moveTo>
                    <a:pt x="0" y="0"/>
                  </a:moveTo>
                  <a:lnTo>
                    <a:pt x="1073" y="678"/>
                  </a:lnTo>
                  <a:lnTo>
                    <a:pt x="868" y="238"/>
                  </a:lnTo>
                  <a:lnTo>
                    <a:pt x="401" y="0"/>
                  </a:lnTo>
                </a:path>
              </a:pathLst>
            </a:custGeom>
            <a:solidFill>
              <a:srgbClr val="59869B"/>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a:cs typeface="+mn-ea"/>
                <a:sym typeface="+mn-lt"/>
              </a:endParaRPr>
            </a:p>
          </p:txBody>
        </p:sp>
        <p:sp>
          <p:nvSpPr>
            <p:cNvPr id="62" name="Freeform 14"/>
            <p:cNvSpPr/>
            <p:nvPr/>
          </p:nvSpPr>
          <p:spPr bwMode="auto">
            <a:xfrm>
              <a:off x="4710994" y="2924355"/>
              <a:ext cx="2649838" cy="779460"/>
            </a:xfrm>
            <a:custGeom>
              <a:avLst/>
              <a:gdLst>
                <a:gd name="T0" fmla="*/ 0 w 1625"/>
                <a:gd name="T1" fmla="*/ 0 h 478"/>
                <a:gd name="T2" fmla="*/ 1625 w 1625"/>
                <a:gd name="T3" fmla="*/ 204 h 478"/>
                <a:gd name="T4" fmla="*/ 1608 w 1625"/>
                <a:gd name="T5" fmla="*/ 426 h 478"/>
                <a:gd name="T6" fmla="*/ 0 w 1625"/>
                <a:gd name="T7" fmla="*/ 478 h 478"/>
                <a:gd name="T8" fmla="*/ 0 w 1625"/>
                <a:gd name="T9" fmla="*/ 0 h 478"/>
              </a:gdLst>
              <a:ahLst/>
              <a:cxnLst>
                <a:cxn ang="0">
                  <a:pos x="T0" y="T1"/>
                </a:cxn>
                <a:cxn ang="0">
                  <a:pos x="T2" y="T3"/>
                </a:cxn>
                <a:cxn ang="0">
                  <a:pos x="T4" y="T5"/>
                </a:cxn>
                <a:cxn ang="0">
                  <a:pos x="T6" y="T7"/>
                </a:cxn>
                <a:cxn ang="0">
                  <a:pos x="T8" y="T9"/>
                </a:cxn>
              </a:cxnLst>
              <a:rect l="0" t="0" r="r" b="b"/>
              <a:pathLst>
                <a:path w="1625" h="478">
                  <a:moveTo>
                    <a:pt x="0" y="0"/>
                  </a:moveTo>
                  <a:lnTo>
                    <a:pt x="1625" y="204"/>
                  </a:lnTo>
                  <a:lnTo>
                    <a:pt x="1608" y="426"/>
                  </a:lnTo>
                  <a:lnTo>
                    <a:pt x="0" y="478"/>
                  </a:lnTo>
                  <a:lnTo>
                    <a:pt x="0" y="0"/>
                  </a:lnTo>
                  <a:close/>
                </a:path>
              </a:pathLst>
            </a:custGeom>
            <a:solidFill>
              <a:srgbClr val="59869B"/>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a:cs typeface="+mn-ea"/>
                <a:sym typeface="+mn-lt"/>
              </a:endParaRPr>
            </a:p>
          </p:txBody>
        </p:sp>
        <p:sp>
          <p:nvSpPr>
            <p:cNvPr id="63" name="Freeform 15"/>
            <p:cNvSpPr/>
            <p:nvPr/>
          </p:nvSpPr>
          <p:spPr bwMode="auto">
            <a:xfrm>
              <a:off x="4914828" y="2409064"/>
              <a:ext cx="2446004" cy="1924189"/>
            </a:xfrm>
            <a:custGeom>
              <a:avLst/>
              <a:gdLst>
                <a:gd name="T0" fmla="*/ 1295 w 1500"/>
                <a:gd name="T1" fmla="*/ 0 h 1180"/>
                <a:gd name="T2" fmla="*/ 0 w 1500"/>
                <a:gd name="T3" fmla="*/ 1077 h 1180"/>
                <a:gd name="T4" fmla="*/ 57 w 1500"/>
                <a:gd name="T5" fmla="*/ 1180 h 1180"/>
                <a:gd name="T6" fmla="*/ 1500 w 1500"/>
                <a:gd name="T7" fmla="*/ 440 h 1180"/>
                <a:gd name="T8" fmla="*/ 1295 w 1500"/>
                <a:gd name="T9" fmla="*/ 0 h 1180"/>
              </a:gdLst>
              <a:ahLst/>
              <a:cxnLst>
                <a:cxn ang="0">
                  <a:pos x="T0" y="T1"/>
                </a:cxn>
                <a:cxn ang="0">
                  <a:pos x="T2" y="T3"/>
                </a:cxn>
                <a:cxn ang="0">
                  <a:pos x="T4" y="T5"/>
                </a:cxn>
                <a:cxn ang="0">
                  <a:pos x="T6" y="T7"/>
                </a:cxn>
                <a:cxn ang="0">
                  <a:pos x="T8" y="T9"/>
                </a:cxn>
              </a:cxnLst>
              <a:rect l="0" t="0" r="r" b="b"/>
              <a:pathLst>
                <a:path w="1500" h="1180">
                  <a:moveTo>
                    <a:pt x="1295" y="0"/>
                  </a:moveTo>
                  <a:lnTo>
                    <a:pt x="0" y="1077"/>
                  </a:lnTo>
                  <a:lnTo>
                    <a:pt x="57" y="1180"/>
                  </a:lnTo>
                  <a:lnTo>
                    <a:pt x="1500" y="440"/>
                  </a:lnTo>
                  <a:lnTo>
                    <a:pt x="129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a:cs typeface="+mn-ea"/>
                <a:sym typeface="+mn-lt"/>
              </a:endParaRPr>
            </a:p>
          </p:txBody>
        </p:sp>
        <p:sp>
          <p:nvSpPr>
            <p:cNvPr id="64" name="Freeform 16"/>
            <p:cNvSpPr/>
            <p:nvPr/>
          </p:nvSpPr>
          <p:spPr bwMode="auto">
            <a:xfrm>
              <a:off x="4914828" y="2409064"/>
              <a:ext cx="2446004" cy="1924189"/>
            </a:xfrm>
            <a:custGeom>
              <a:avLst/>
              <a:gdLst>
                <a:gd name="T0" fmla="*/ 1295 w 1500"/>
                <a:gd name="T1" fmla="*/ 0 h 1180"/>
                <a:gd name="T2" fmla="*/ 0 w 1500"/>
                <a:gd name="T3" fmla="*/ 1077 h 1180"/>
                <a:gd name="T4" fmla="*/ 57 w 1500"/>
                <a:gd name="T5" fmla="*/ 1180 h 1180"/>
                <a:gd name="T6" fmla="*/ 1500 w 1500"/>
                <a:gd name="T7" fmla="*/ 440 h 1180"/>
              </a:gdLst>
              <a:ahLst/>
              <a:cxnLst>
                <a:cxn ang="0">
                  <a:pos x="T0" y="T1"/>
                </a:cxn>
                <a:cxn ang="0">
                  <a:pos x="T2" y="T3"/>
                </a:cxn>
                <a:cxn ang="0">
                  <a:pos x="T4" y="T5"/>
                </a:cxn>
                <a:cxn ang="0">
                  <a:pos x="T6" y="T7"/>
                </a:cxn>
              </a:cxnLst>
              <a:rect l="0" t="0" r="r" b="b"/>
              <a:pathLst>
                <a:path w="1500" h="1180">
                  <a:moveTo>
                    <a:pt x="1295" y="0"/>
                  </a:moveTo>
                  <a:lnTo>
                    <a:pt x="0" y="1077"/>
                  </a:lnTo>
                  <a:lnTo>
                    <a:pt x="57" y="1180"/>
                  </a:lnTo>
                  <a:lnTo>
                    <a:pt x="1500" y="440"/>
                  </a:lnTo>
                </a:path>
              </a:pathLst>
            </a:custGeom>
            <a:solidFill>
              <a:srgbClr val="7BA2B3"/>
            </a:solidFill>
            <a:ln>
              <a:noFill/>
            </a:ln>
          </p:spPr>
          <p:txBody>
            <a:bodyPr vert="horz" wrap="square" lIns="74295" tIns="37148" rIns="74295" bIns="37148" numCol="1" anchor="t" anchorCtr="0" compatLnSpc="1"/>
            <a:lstStyle/>
            <a:p>
              <a:endParaRPr lang="id-ID" sz="1465">
                <a:cs typeface="+mn-ea"/>
                <a:sym typeface="+mn-lt"/>
              </a:endParaRPr>
            </a:p>
          </p:txBody>
        </p:sp>
        <p:sp>
          <p:nvSpPr>
            <p:cNvPr id="65" name="Freeform 17"/>
            <p:cNvSpPr/>
            <p:nvPr/>
          </p:nvSpPr>
          <p:spPr bwMode="auto">
            <a:xfrm>
              <a:off x="4914828" y="4165294"/>
              <a:ext cx="1969849" cy="787613"/>
            </a:xfrm>
            <a:custGeom>
              <a:avLst/>
              <a:gdLst>
                <a:gd name="T0" fmla="*/ 0 w 1208"/>
                <a:gd name="T1" fmla="*/ 0 h 483"/>
                <a:gd name="T2" fmla="*/ 1208 w 1208"/>
                <a:gd name="T3" fmla="*/ 258 h 483"/>
                <a:gd name="T4" fmla="*/ 1138 w 1208"/>
                <a:gd name="T5" fmla="*/ 483 h 483"/>
                <a:gd name="T6" fmla="*/ 57 w 1208"/>
                <a:gd name="T7" fmla="*/ 103 h 483"/>
                <a:gd name="T8" fmla="*/ 0 w 1208"/>
                <a:gd name="T9" fmla="*/ 0 h 483"/>
              </a:gdLst>
              <a:ahLst/>
              <a:cxnLst>
                <a:cxn ang="0">
                  <a:pos x="T0" y="T1"/>
                </a:cxn>
                <a:cxn ang="0">
                  <a:pos x="T2" y="T3"/>
                </a:cxn>
                <a:cxn ang="0">
                  <a:pos x="T4" y="T5"/>
                </a:cxn>
                <a:cxn ang="0">
                  <a:pos x="T6" y="T7"/>
                </a:cxn>
                <a:cxn ang="0">
                  <a:pos x="T8" y="T9"/>
                </a:cxn>
              </a:cxnLst>
              <a:rect l="0" t="0" r="r" b="b"/>
              <a:pathLst>
                <a:path w="1208" h="483">
                  <a:moveTo>
                    <a:pt x="0" y="0"/>
                  </a:moveTo>
                  <a:lnTo>
                    <a:pt x="1208" y="258"/>
                  </a:lnTo>
                  <a:lnTo>
                    <a:pt x="1138" y="483"/>
                  </a:lnTo>
                  <a:lnTo>
                    <a:pt x="57" y="103"/>
                  </a:lnTo>
                  <a:lnTo>
                    <a:pt x="0" y="0"/>
                  </a:lnTo>
                  <a:close/>
                </a:path>
              </a:pathLst>
            </a:custGeom>
            <a:solidFill>
              <a:srgbClr val="59869B"/>
            </a:solidFill>
            <a:ln>
              <a:noFill/>
            </a:ln>
          </p:spPr>
          <p:txBody>
            <a:bodyPr vert="horz" wrap="square" lIns="74295" tIns="37148" rIns="74295" bIns="37148" numCol="1" anchor="t" anchorCtr="0" compatLnSpc="1"/>
            <a:lstStyle/>
            <a:p>
              <a:endParaRPr lang="id-ID" sz="1465">
                <a:cs typeface="+mn-ea"/>
                <a:sym typeface="+mn-lt"/>
              </a:endParaRPr>
            </a:p>
          </p:txBody>
        </p:sp>
        <p:sp>
          <p:nvSpPr>
            <p:cNvPr id="66" name="Freeform 18"/>
            <p:cNvSpPr/>
            <p:nvPr/>
          </p:nvSpPr>
          <p:spPr bwMode="auto">
            <a:xfrm>
              <a:off x="5185519" y="3257012"/>
              <a:ext cx="2175313" cy="1585010"/>
            </a:xfrm>
            <a:custGeom>
              <a:avLst/>
              <a:gdLst>
                <a:gd name="T0" fmla="*/ 1334 w 1334"/>
                <a:gd name="T1" fmla="*/ 0 h 972"/>
                <a:gd name="T2" fmla="*/ 0 w 1334"/>
                <a:gd name="T3" fmla="*/ 860 h 972"/>
                <a:gd name="T4" fmla="*/ 31 w 1334"/>
                <a:gd name="T5" fmla="*/ 972 h 972"/>
                <a:gd name="T6" fmla="*/ 1317 w 1334"/>
                <a:gd name="T7" fmla="*/ 222 h 972"/>
                <a:gd name="T8" fmla="*/ 1334 w 1334"/>
                <a:gd name="T9" fmla="*/ 0 h 972"/>
              </a:gdLst>
              <a:ahLst/>
              <a:cxnLst>
                <a:cxn ang="0">
                  <a:pos x="T0" y="T1"/>
                </a:cxn>
                <a:cxn ang="0">
                  <a:pos x="T2" y="T3"/>
                </a:cxn>
                <a:cxn ang="0">
                  <a:pos x="T4" y="T5"/>
                </a:cxn>
                <a:cxn ang="0">
                  <a:pos x="T6" y="T7"/>
                </a:cxn>
                <a:cxn ang="0">
                  <a:pos x="T8" y="T9"/>
                </a:cxn>
              </a:cxnLst>
              <a:rect l="0" t="0" r="r" b="b"/>
              <a:pathLst>
                <a:path w="1334" h="972">
                  <a:moveTo>
                    <a:pt x="1334" y="0"/>
                  </a:moveTo>
                  <a:lnTo>
                    <a:pt x="0" y="860"/>
                  </a:lnTo>
                  <a:lnTo>
                    <a:pt x="31" y="972"/>
                  </a:lnTo>
                  <a:lnTo>
                    <a:pt x="1317" y="222"/>
                  </a:lnTo>
                  <a:lnTo>
                    <a:pt x="133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a:cs typeface="+mn-ea"/>
                <a:sym typeface="+mn-lt"/>
              </a:endParaRPr>
            </a:p>
          </p:txBody>
        </p:sp>
        <p:sp>
          <p:nvSpPr>
            <p:cNvPr id="67" name="Freeform 19"/>
            <p:cNvSpPr/>
            <p:nvPr/>
          </p:nvSpPr>
          <p:spPr bwMode="auto">
            <a:xfrm>
              <a:off x="5185519" y="3257012"/>
              <a:ext cx="2175313" cy="1585010"/>
            </a:xfrm>
            <a:custGeom>
              <a:avLst/>
              <a:gdLst>
                <a:gd name="T0" fmla="*/ 1334 w 1334"/>
                <a:gd name="T1" fmla="*/ 0 h 972"/>
                <a:gd name="T2" fmla="*/ 0 w 1334"/>
                <a:gd name="T3" fmla="*/ 860 h 972"/>
                <a:gd name="T4" fmla="*/ 31 w 1334"/>
                <a:gd name="T5" fmla="*/ 972 h 972"/>
                <a:gd name="T6" fmla="*/ 1317 w 1334"/>
                <a:gd name="T7" fmla="*/ 222 h 972"/>
              </a:gdLst>
              <a:ahLst/>
              <a:cxnLst>
                <a:cxn ang="0">
                  <a:pos x="T0" y="T1"/>
                </a:cxn>
                <a:cxn ang="0">
                  <a:pos x="T2" y="T3"/>
                </a:cxn>
                <a:cxn ang="0">
                  <a:pos x="T4" y="T5"/>
                </a:cxn>
                <a:cxn ang="0">
                  <a:pos x="T6" y="T7"/>
                </a:cxn>
              </a:cxnLst>
              <a:rect l="0" t="0" r="r" b="b"/>
              <a:pathLst>
                <a:path w="1334" h="972">
                  <a:moveTo>
                    <a:pt x="1334" y="0"/>
                  </a:moveTo>
                  <a:lnTo>
                    <a:pt x="0" y="860"/>
                  </a:lnTo>
                  <a:lnTo>
                    <a:pt x="31" y="972"/>
                  </a:lnTo>
                  <a:lnTo>
                    <a:pt x="1317" y="222"/>
                  </a:lnTo>
                </a:path>
              </a:pathLst>
            </a:custGeom>
            <a:solidFill>
              <a:srgbClr val="7BA2B3"/>
            </a:solidFill>
            <a:ln>
              <a:noFill/>
            </a:ln>
          </p:spPr>
          <p:txBody>
            <a:bodyPr vert="horz" wrap="square" lIns="74295" tIns="37148" rIns="74295" bIns="37148" numCol="1" anchor="t" anchorCtr="0" compatLnSpc="1"/>
            <a:lstStyle/>
            <a:p>
              <a:endParaRPr lang="id-ID" sz="1465">
                <a:cs typeface="+mn-ea"/>
                <a:sym typeface="+mn-lt"/>
              </a:endParaRPr>
            </a:p>
          </p:txBody>
        </p:sp>
        <p:sp>
          <p:nvSpPr>
            <p:cNvPr id="68" name="Freeform 20"/>
            <p:cNvSpPr/>
            <p:nvPr/>
          </p:nvSpPr>
          <p:spPr bwMode="auto">
            <a:xfrm>
              <a:off x="5185519" y="4659387"/>
              <a:ext cx="1488801" cy="694665"/>
            </a:xfrm>
            <a:custGeom>
              <a:avLst/>
              <a:gdLst>
                <a:gd name="T0" fmla="*/ 0 w 913"/>
                <a:gd name="T1" fmla="*/ 0 h 426"/>
                <a:gd name="T2" fmla="*/ 913 w 913"/>
                <a:gd name="T3" fmla="*/ 361 h 426"/>
                <a:gd name="T4" fmla="*/ 864 w 913"/>
                <a:gd name="T5" fmla="*/ 426 h 426"/>
                <a:gd name="T6" fmla="*/ 31 w 913"/>
                <a:gd name="T7" fmla="*/ 112 h 426"/>
                <a:gd name="T8" fmla="*/ 0 w 913"/>
                <a:gd name="T9" fmla="*/ 0 h 426"/>
              </a:gdLst>
              <a:ahLst/>
              <a:cxnLst>
                <a:cxn ang="0">
                  <a:pos x="T0" y="T1"/>
                </a:cxn>
                <a:cxn ang="0">
                  <a:pos x="T2" y="T3"/>
                </a:cxn>
                <a:cxn ang="0">
                  <a:pos x="T4" y="T5"/>
                </a:cxn>
                <a:cxn ang="0">
                  <a:pos x="T6" y="T7"/>
                </a:cxn>
                <a:cxn ang="0">
                  <a:pos x="T8" y="T9"/>
                </a:cxn>
              </a:cxnLst>
              <a:rect l="0" t="0" r="r" b="b"/>
              <a:pathLst>
                <a:path w="913" h="426">
                  <a:moveTo>
                    <a:pt x="0" y="0"/>
                  </a:moveTo>
                  <a:lnTo>
                    <a:pt x="913" y="361"/>
                  </a:lnTo>
                  <a:lnTo>
                    <a:pt x="864" y="426"/>
                  </a:lnTo>
                  <a:lnTo>
                    <a:pt x="31" y="112"/>
                  </a:lnTo>
                  <a:lnTo>
                    <a:pt x="0" y="0"/>
                  </a:lnTo>
                  <a:close/>
                </a:path>
              </a:pathLst>
            </a:custGeom>
            <a:solidFill>
              <a:srgbClr val="59869B"/>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a:cs typeface="+mn-ea"/>
                <a:sym typeface="+mn-lt"/>
              </a:endParaRPr>
            </a:p>
          </p:txBody>
        </p:sp>
        <p:sp>
          <p:nvSpPr>
            <p:cNvPr id="69" name="Freeform 21"/>
            <p:cNvSpPr/>
            <p:nvPr/>
          </p:nvSpPr>
          <p:spPr bwMode="auto">
            <a:xfrm>
              <a:off x="4710994" y="2020965"/>
              <a:ext cx="1554028" cy="1682850"/>
            </a:xfrm>
            <a:custGeom>
              <a:avLst/>
              <a:gdLst>
                <a:gd name="T0" fmla="*/ 552 w 953"/>
                <a:gd name="T1" fmla="*/ 0 h 1032"/>
                <a:gd name="T2" fmla="*/ 0 w 953"/>
                <a:gd name="T3" fmla="*/ 554 h 1032"/>
                <a:gd name="T4" fmla="*/ 0 w 953"/>
                <a:gd name="T5" fmla="*/ 1032 h 1032"/>
                <a:gd name="T6" fmla="*/ 953 w 953"/>
                <a:gd name="T7" fmla="*/ 0 h 1032"/>
                <a:gd name="T8" fmla="*/ 552 w 953"/>
                <a:gd name="T9" fmla="*/ 0 h 1032"/>
              </a:gdLst>
              <a:ahLst/>
              <a:cxnLst>
                <a:cxn ang="0">
                  <a:pos x="T0" y="T1"/>
                </a:cxn>
                <a:cxn ang="0">
                  <a:pos x="T2" y="T3"/>
                </a:cxn>
                <a:cxn ang="0">
                  <a:pos x="T4" y="T5"/>
                </a:cxn>
                <a:cxn ang="0">
                  <a:pos x="T6" y="T7"/>
                </a:cxn>
                <a:cxn ang="0">
                  <a:pos x="T8" y="T9"/>
                </a:cxn>
              </a:cxnLst>
              <a:rect l="0" t="0" r="r" b="b"/>
              <a:pathLst>
                <a:path w="953" h="1032">
                  <a:moveTo>
                    <a:pt x="552" y="0"/>
                  </a:moveTo>
                  <a:lnTo>
                    <a:pt x="0" y="554"/>
                  </a:lnTo>
                  <a:lnTo>
                    <a:pt x="0" y="1032"/>
                  </a:lnTo>
                  <a:lnTo>
                    <a:pt x="953" y="0"/>
                  </a:lnTo>
                  <a:lnTo>
                    <a:pt x="552" y="0"/>
                  </a:lnTo>
                  <a:close/>
                </a:path>
              </a:pathLst>
            </a:custGeom>
            <a:solidFill>
              <a:srgbClr val="7BA2B3"/>
            </a:solidFill>
            <a:ln>
              <a:noFill/>
            </a:ln>
          </p:spPr>
          <p:txBody>
            <a:bodyPr vert="horz" wrap="square" lIns="74295" tIns="37148" rIns="74295" bIns="37148" numCol="1" anchor="t" anchorCtr="0" compatLnSpc="1"/>
            <a:lstStyle/>
            <a:p>
              <a:endParaRPr lang="id-ID" sz="1465">
                <a:cs typeface="+mn-ea"/>
                <a:sym typeface="+mn-lt"/>
              </a:endParaRPr>
            </a:p>
          </p:txBody>
        </p:sp>
        <p:sp>
          <p:nvSpPr>
            <p:cNvPr id="70" name="Freeform 22"/>
            <p:cNvSpPr/>
            <p:nvPr/>
          </p:nvSpPr>
          <p:spPr bwMode="auto">
            <a:xfrm>
              <a:off x="5382830" y="4586007"/>
              <a:ext cx="1501847" cy="768045"/>
            </a:xfrm>
            <a:custGeom>
              <a:avLst/>
              <a:gdLst>
                <a:gd name="T0" fmla="*/ 58 w 921"/>
                <a:gd name="T1" fmla="*/ 471 h 471"/>
                <a:gd name="T2" fmla="*/ 851 w 921"/>
                <a:gd name="T3" fmla="*/ 225 h 471"/>
                <a:gd name="T4" fmla="*/ 921 w 921"/>
                <a:gd name="T5" fmla="*/ 0 h 471"/>
                <a:gd name="T6" fmla="*/ 0 w 921"/>
                <a:gd name="T7" fmla="*/ 415 h 471"/>
                <a:gd name="T8" fmla="*/ 58 w 921"/>
                <a:gd name="T9" fmla="*/ 471 h 471"/>
              </a:gdLst>
              <a:ahLst/>
              <a:cxnLst>
                <a:cxn ang="0">
                  <a:pos x="T0" y="T1"/>
                </a:cxn>
                <a:cxn ang="0">
                  <a:pos x="T2" y="T3"/>
                </a:cxn>
                <a:cxn ang="0">
                  <a:pos x="T4" y="T5"/>
                </a:cxn>
                <a:cxn ang="0">
                  <a:pos x="T6" y="T7"/>
                </a:cxn>
                <a:cxn ang="0">
                  <a:pos x="T8" y="T9"/>
                </a:cxn>
              </a:cxnLst>
              <a:rect l="0" t="0" r="r" b="b"/>
              <a:pathLst>
                <a:path w="921" h="471">
                  <a:moveTo>
                    <a:pt x="58" y="471"/>
                  </a:moveTo>
                  <a:lnTo>
                    <a:pt x="851" y="225"/>
                  </a:lnTo>
                  <a:lnTo>
                    <a:pt x="921" y="0"/>
                  </a:lnTo>
                  <a:lnTo>
                    <a:pt x="0" y="415"/>
                  </a:lnTo>
                  <a:lnTo>
                    <a:pt x="58" y="471"/>
                  </a:lnTo>
                  <a:close/>
                </a:path>
              </a:pathLst>
            </a:custGeom>
            <a:solidFill>
              <a:srgbClr val="7BA2B3"/>
            </a:solidFill>
            <a:ln>
              <a:noFill/>
            </a:ln>
          </p:spPr>
          <p:txBody>
            <a:bodyPr vert="horz" wrap="square" lIns="74295" tIns="37148" rIns="74295" bIns="37148" numCol="1" anchor="t" anchorCtr="0" compatLnSpc="1"/>
            <a:lstStyle/>
            <a:p>
              <a:endParaRPr lang="id-ID" sz="1465">
                <a:cs typeface="+mn-ea"/>
                <a:sym typeface="+mn-lt"/>
              </a:endParaRPr>
            </a:p>
          </p:txBody>
        </p:sp>
        <p:sp>
          <p:nvSpPr>
            <p:cNvPr id="71" name="Freeform 23"/>
            <p:cNvSpPr/>
            <p:nvPr/>
          </p:nvSpPr>
          <p:spPr bwMode="auto">
            <a:xfrm>
              <a:off x="5382830" y="5248058"/>
              <a:ext cx="1291490" cy="105993"/>
            </a:xfrm>
            <a:custGeom>
              <a:avLst/>
              <a:gdLst>
                <a:gd name="T0" fmla="*/ 0 w 792"/>
                <a:gd name="T1" fmla="*/ 9 h 65"/>
                <a:gd name="T2" fmla="*/ 792 w 792"/>
                <a:gd name="T3" fmla="*/ 0 h 65"/>
                <a:gd name="T4" fmla="*/ 743 w 792"/>
                <a:gd name="T5" fmla="*/ 65 h 65"/>
                <a:gd name="T6" fmla="*/ 58 w 792"/>
                <a:gd name="T7" fmla="*/ 65 h 65"/>
                <a:gd name="T8" fmla="*/ 0 w 792"/>
                <a:gd name="T9" fmla="*/ 9 h 65"/>
              </a:gdLst>
              <a:ahLst/>
              <a:cxnLst>
                <a:cxn ang="0">
                  <a:pos x="T0" y="T1"/>
                </a:cxn>
                <a:cxn ang="0">
                  <a:pos x="T2" y="T3"/>
                </a:cxn>
                <a:cxn ang="0">
                  <a:pos x="T4" y="T5"/>
                </a:cxn>
                <a:cxn ang="0">
                  <a:pos x="T6" y="T7"/>
                </a:cxn>
                <a:cxn ang="0">
                  <a:pos x="T8" y="T9"/>
                </a:cxn>
              </a:cxnLst>
              <a:rect l="0" t="0" r="r" b="b"/>
              <a:pathLst>
                <a:path w="792" h="65">
                  <a:moveTo>
                    <a:pt x="0" y="9"/>
                  </a:moveTo>
                  <a:lnTo>
                    <a:pt x="792" y="0"/>
                  </a:lnTo>
                  <a:lnTo>
                    <a:pt x="743" y="65"/>
                  </a:lnTo>
                  <a:lnTo>
                    <a:pt x="58" y="65"/>
                  </a:lnTo>
                  <a:lnTo>
                    <a:pt x="0" y="9"/>
                  </a:ln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a:cs typeface="+mn-ea"/>
                <a:sym typeface="+mn-lt"/>
              </a:endParaRPr>
            </a:p>
          </p:txBody>
        </p:sp>
      </p:grpSp>
      <p:sp>
        <p:nvSpPr>
          <p:cNvPr id="72" name="Rectangle 2"/>
          <p:cNvSpPr/>
          <p:nvPr/>
        </p:nvSpPr>
        <p:spPr>
          <a:xfrm>
            <a:off x="401402" y="610871"/>
            <a:ext cx="1681871" cy="276999"/>
          </a:xfrm>
          <a:prstGeom prst="rect">
            <a:avLst/>
          </a:prstGeom>
        </p:spPr>
        <p:txBody>
          <a:bodyPr wrap="none">
            <a:spAutoFit/>
          </a:bodyPr>
          <a:lstStyle/>
          <a:p>
            <a:r>
              <a:rPr lang="id-ID" sz="1200" dirty="0">
                <a:solidFill>
                  <a:schemeClr val="bg1">
                    <a:lumMod val="65000"/>
                  </a:schemeClr>
                </a:solidFill>
                <a:cs typeface="+mn-ea"/>
                <a:sym typeface="+mn-lt"/>
              </a:rPr>
              <a:t>SOLUTION METHOD</a:t>
            </a:r>
            <a:endParaRPr lang="id-ID" sz="1200" dirty="0">
              <a:solidFill>
                <a:schemeClr val="bg1">
                  <a:lumMod val="65000"/>
                </a:schemeClr>
              </a:solidFill>
              <a:cs typeface="+mn-ea"/>
              <a:sym typeface="+mn-lt"/>
            </a:endParaRPr>
          </a:p>
        </p:txBody>
      </p:sp>
      <p:sp>
        <p:nvSpPr>
          <p:cNvPr id="73" name="TextBox 3"/>
          <p:cNvSpPr txBox="1"/>
          <p:nvPr/>
        </p:nvSpPr>
        <p:spPr>
          <a:xfrm>
            <a:off x="435674" y="291686"/>
            <a:ext cx="1566454" cy="400110"/>
          </a:xfrm>
          <a:prstGeom prst="rect">
            <a:avLst/>
          </a:prstGeom>
          <a:noFill/>
        </p:spPr>
        <p:txBody>
          <a:bodyPr wrap="none" rtlCol="0">
            <a:spAutoFit/>
          </a:bodyPr>
          <a:lstStyle/>
          <a:p>
            <a:r>
              <a:rPr lang="en-US" altLang="zh-CN" sz="2000" dirty="0">
                <a:solidFill>
                  <a:srgbClr val="59869B"/>
                </a:solidFill>
                <a:cs typeface="+mn-ea"/>
                <a:sym typeface="+mn-lt"/>
              </a:rPr>
              <a:t>2.4</a:t>
            </a:r>
            <a:r>
              <a:rPr lang="zh-CN" altLang="en-US" sz="2000" dirty="0">
                <a:solidFill>
                  <a:srgbClr val="59869B"/>
                </a:solidFill>
                <a:cs typeface="+mn-ea"/>
                <a:sym typeface="+mn-lt"/>
              </a:rPr>
              <a:t>解决方案</a:t>
            </a:r>
            <a:endParaRPr lang="zh-CN" altLang="en-US" sz="32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down)">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000"/>
                                        <p:tgtEl>
                                          <p:spTgt spid="37"/>
                                        </p:tgtEl>
                                      </p:cBhvr>
                                    </p:animEffect>
                                    <p:anim calcmode="lin" valueType="num">
                                      <p:cBhvr>
                                        <p:cTn id="53" dur="1000" fill="hold"/>
                                        <p:tgtEl>
                                          <p:spTgt spid="37"/>
                                        </p:tgtEl>
                                        <p:attrNameLst>
                                          <p:attrName>ppt_x</p:attrName>
                                        </p:attrNameLst>
                                      </p:cBhvr>
                                      <p:tavLst>
                                        <p:tav tm="0">
                                          <p:val>
                                            <p:strVal val="#ppt_x"/>
                                          </p:val>
                                        </p:tav>
                                        <p:tav tm="100000">
                                          <p:val>
                                            <p:strVal val="#ppt_x"/>
                                          </p:val>
                                        </p:tav>
                                      </p:tavLst>
                                    </p:anim>
                                    <p:anim calcmode="lin" valueType="num">
                                      <p:cBhvr>
                                        <p:cTn id="54" dur="10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1000"/>
                                        <p:tgtEl>
                                          <p:spTgt spid="44"/>
                                        </p:tgtEl>
                                      </p:cBhvr>
                                    </p:animEffect>
                                    <p:anim calcmode="lin" valueType="num">
                                      <p:cBhvr>
                                        <p:cTn id="58" dur="1000" fill="hold"/>
                                        <p:tgtEl>
                                          <p:spTgt spid="44"/>
                                        </p:tgtEl>
                                        <p:attrNameLst>
                                          <p:attrName>ppt_x</p:attrName>
                                        </p:attrNameLst>
                                      </p:cBhvr>
                                      <p:tavLst>
                                        <p:tav tm="0">
                                          <p:val>
                                            <p:strVal val="#ppt_x"/>
                                          </p:val>
                                        </p:tav>
                                        <p:tav tm="100000">
                                          <p:val>
                                            <p:strVal val="#ppt_x"/>
                                          </p:val>
                                        </p:tav>
                                      </p:tavLst>
                                    </p:anim>
                                    <p:anim calcmode="lin" valueType="num">
                                      <p:cBhvr>
                                        <p:cTn id="59" dur="1000" fill="hold"/>
                                        <p:tgtEl>
                                          <p:spTgt spid="4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0" grpId="0"/>
      <p:bldP spid="41" grpId="0"/>
      <p:bldP spid="42" grpId="0" animBg="1"/>
      <p:bldP spid="43" grpId="0" animBg="1"/>
      <p:bldP spid="50" grpId="0"/>
      <p:bldP spid="51" grpId="0"/>
      <p:bldP spid="72" grpId="0"/>
      <p:bldP spid="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a:grpSpLocks noChangeAspect="1"/>
          </p:cNvGrpSpPr>
          <p:nvPr/>
        </p:nvGrpSpPr>
        <p:grpSpPr bwMode="auto">
          <a:xfrm>
            <a:off x="5912301" y="-107576"/>
            <a:ext cx="6266252" cy="6965576"/>
            <a:chOff x="2731" y="1325"/>
            <a:chExt cx="2470" cy="2699"/>
          </a:xfrm>
          <a:solidFill>
            <a:schemeClr val="bg1">
              <a:lumMod val="90000"/>
            </a:schemeClr>
          </a:solidFill>
        </p:grpSpPr>
        <p:sp>
          <p:nvSpPr>
            <p:cNvPr id="5" name="Freeform 4"/>
            <p:cNvSpPr/>
            <p:nvPr/>
          </p:nvSpPr>
          <p:spPr bwMode="auto">
            <a:xfrm>
              <a:off x="4604" y="3102"/>
              <a:ext cx="77" cy="12"/>
            </a:xfrm>
            <a:custGeom>
              <a:avLst/>
              <a:gdLst>
                <a:gd name="T0" fmla="*/ 0 w 19"/>
                <a:gd name="T1" fmla="*/ 0 h 3"/>
                <a:gd name="T2" fmla="*/ 19 w 19"/>
                <a:gd name="T3" fmla="*/ 3 h 3"/>
              </a:gdLst>
              <a:ahLst/>
              <a:cxnLst>
                <a:cxn ang="0">
                  <a:pos x="T0" y="T1"/>
                </a:cxn>
                <a:cxn ang="0">
                  <a:pos x="T2" y="T3"/>
                </a:cxn>
              </a:cxnLst>
              <a:rect l="0" t="0" r="r" b="b"/>
              <a:pathLst>
                <a:path w="19" h="3">
                  <a:moveTo>
                    <a:pt x="0" y="0"/>
                  </a:moveTo>
                  <a:cubicBezTo>
                    <a:pt x="7" y="0"/>
                    <a:pt x="12" y="2"/>
                    <a:pt x="19" y="3"/>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 name="Freeform 5"/>
            <p:cNvSpPr/>
            <p:nvPr/>
          </p:nvSpPr>
          <p:spPr bwMode="auto">
            <a:xfrm>
              <a:off x="4604" y="3102"/>
              <a:ext cx="77" cy="12"/>
            </a:xfrm>
            <a:custGeom>
              <a:avLst/>
              <a:gdLst>
                <a:gd name="T0" fmla="*/ 0 w 19"/>
                <a:gd name="T1" fmla="*/ 0 h 3"/>
                <a:gd name="T2" fmla="*/ 19 w 19"/>
                <a:gd name="T3" fmla="*/ 3 h 3"/>
              </a:gdLst>
              <a:ahLst/>
              <a:cxnLst>
                <a:cxn ang="0">
                  <a:pos x="T0" y="T1"/>
                </a:cxn>
                <a:cxn ang="0">
                  <a:pos x="T2" y="T3"/>
                </a:cxn>
              </a:cxnLst>
              <a:rect l="0" t="0" r="r" b="b"/>
              <a:pathLst>
                <a:path w="19" h="3">
                  <a:moveTo>
                    <a:pt x="0" y="0"/>
                  </a:moveTo>
                  <a:cubicBezTo>
                    <a:pt x="7" y="0"/>
                    <a:pt x="12" y="2"/>
                    <a:pt x="19" y="3"/>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 name="Freeform 6"/>
            <p:cNvSpPr/>
            <p:nvPr/>
          </p:nvSpPr>
          <p:spPr bwMode="auto">
            <a:xfrm>
              <a:off x="3291" y="2928"/>
              <a:ext cx="129" cy="113"/>
            </a:xfrm>
            <a:custGeom>
              <a:avLst/>
              <a:gdLst>
                <a:gd name="T0" fmla="*/ 26 w 32"/>
                <a:gd name="T1" fmla="*/ 27 h 28"/>
                <a:gd name="T2" fmla="*/ 23 w 32"/>
                <a:gd name="T3" fmla="*/ 27 h 28"/>
                <a:gd name="T4" fmla="*/ 23 w 32"/>
                <a:gd name="T5" fmla="*/ 26 h 28"/>
                <a:gd name="T6" fmla="*/ 22 w 32"/>
                <a:gd name="T7" fmla="*/ 25 h 28"/>
                <a:gd name="T8" fmla="*/ 22 w 32"/>
                <a:gd name="T9" fmla="*/ 25 h 28"/>
                <a:gd name="T10" fmla="*/ 21 w 32"/>
                <a:gd name="T11" fmla="*/ 25 h 28"/>
                <a:gd name="T12" fmla="*/ 20 w 32"/>
                <a:gd name="T13" fmla="*/ 23 h 28"/>
                <a:gd name="T14" fmla="*/ 19 w 32"/>
                <a:gd name="T15" fmla="*/ 23 h 28"/>
                <a:gd name="T16" fmla="*/ 18 w 32"/>
                <a:gd name="T17" fmla="*/ 21 h 28"/>
                <a:gd name="T18" fmla="*/ 19 w 32"/>
                <a:gd name="T19" fmla="*/ 18 h 28"/>
                <a:gd name="T20" fmla="*/ 16 w 32"/>
                <a:gd name="T21" fmla="*/ 21 h 28"/>
                <a:gd name="T22" fmla="*/ 12 w 32"/>
                <a:gd name="T23" fmla="*/ 20 h 28"/>
                <a:gd name="T24" fmla="*/ 13 w 32"/>
                <a:gd name="T25" fmla="*/ 18 h 28"/>
                <a:gd name="T26" fmla="*/ 13 w 32"/>
                <a:gd name="T27" fmla="*/ 16 h 28"/>
                <a:gd name="T28" fmla="*/ 11 w 32"/>
                <a:gd name="T29" fmla="*/ 15 h 28"/>
                <a:gd name="T30" fmla="*/ 9 w 32"/>
                <a:gd name="T31" fmla="*/ 15 h 28"/>
                <a:gd name="T32" fmla="*/ 9 w 32"/>
                <a:gd name="T33" fmla="*/ 13 h 28"/>
                <a:gd name="T34" fmla="*/ 6 w 32"/>
                <a:gd name="T35" fmla="*/ 12 h 28"/>
                <a:gd name="T36" fmla="*/ 5 w 32"/>
                <a:gd name="T37" fmla="*/ 8 h 28"/>
                <a:gd name="T38" fmla="*/ 3 w 32"/>
                <a:gd name="T39" fmla="*/ 10 h 28"/>
                <a:gd name="T40" fmla="*/ 1 w 32"/>
                <a:gd name="T41" fmla="*/ 8 h 28"/>
                <a:gd name="T42" fmla="*/ 0 w 32"/>
                <a:gd name="T43" fmla="*/ 6 h 28"/>
                <a:gd name="T44" fmla="*/ 2 w 32"/>
                <a:gd name="T45" fmla="*/ 4 h 28"/>
                <a:gd name="T46" fmla="*/ 5 w 32"/>
                <a:gd name="T47" fmla="*/ 2 h 28"/>
                <a:gd name="T48" fmla="*/ 7 w 32"/>
                <a:gd name="T49" fmla="*/ 2 h 28"/>
                <a:gd name="T50" fmla="*/ 9 w 32"/>
                <a:gd name="T51" fmla="*/ 3 h 28"/>
                <a:gd name="T52" fmla="*/ 10 w 32"/>
                <a:gd name="T53" fmla="*/ 3 h 28"/>
                <a:gd name="T54" fmla="*/ 11 w 32"/>
                <a:gd name="T55" fmla="*/ 3 h 28"/>
                <a:gd name="T56" fmla="*/ 13 w 32"/>
                <a:gd name="T57" fmla="*/ 3 h 28"/>
                <a:gd name="T58" fmla="*/ 14 w 32"/>
                <a:gd name="T59" fmla="*/ 2 h 28"/>
                <a:gd name="T60" fmla="*/ 15 w 32"/>
                <a:gd name="T61" fmla="*/ 3 h 28"/>
                <a:gd name="T62" fmla="*/ 15 w 32"/>
                <a:gd name="T63" fmla="*/ 2 h 28"/>
                <a:gd name="T64" fmla="*/ 17 w 32"/>
                <a:gd name="T65" fmla="*/ 0 h 28"/>
                <a:gd name="T66" fmla="*/ 17 w 32"/>
                <a:gd name="T67" fmla="*/ 1 h 28"/>
                <a:gd name="T68" fmla="*/ 20 w 32"/>
                <a:gd name="T69" fmla="*/ 0 h 28"/>
                <a:gd name="T70" fmla="*/ 19 w 32"/>
                <a:gd name="T71" fmla="*/ 1 h 28"/>
                <a:gd name="T72" fmla="*/ 21 w 32"/>
                <a:gd name="T73" fmla="*/ 1 h 28"/>
                <a:gd name="T74" fmla="*/ 22 w 32"/>
                <a:gd name="T75" fmla="*/ 2 h 28"/>
                <a:gd name="T76" fmla="*/ 28 w 32"/>
                <a:gd name="T77" fmla="*/ 6 h 28"/>
                <a:gd name="T78" fmla="*/ 27 w 32"/>
                <a:gd name="T79" fmla="*/ 7 h 28"/>
                <a:gd name="T80" fmla="*/ 27 w 32"/>
                <a:gd name="T81" fmla="*/ 8 h 28"/>
                <a:gd name="T82" fmla="*/ 27 w 32"/>
                <a:gd name="T83" fmla="*/ 8 h 28"/>
                <a:gd name="T84" fmla="*/ 26 w 32"/>
                <a:gd name="T85" fmla="*/ 9 h 28"/>
                <a:gd name="T86" fmla="*/ 28 w 32"/>
                <a:gd name="T87" fmla="*/ 11 h 28"/>
                <a:gd name="T88" fmla="*/ 30 w 32"/>
                <a:gd name="T89" fmla="*/ 12 h 28"/>
                <a:gd name="T90" fmla="*/ 31 w 32"/>
                <a:gd name="T91" fmla="*/ 13 h 28"/>
                <a:gd name="T92" fmla="*/ 31 w 32"/>
                <a:gd name="T93" fmla="*/ 14 h 28"/>
                <a:gd name="T94" fmla="*/ 32 w 32"/>
                <a:gd name="T95" fmla="*/ 16 h 28"/>
                <a:gd name="T96" fmla="*/ 29 w 32"/>
                <a:gd name="T97" fmla="*/ 19 h 28"/>
                <a:gd name="T98" fmla="*/ 26 w 32"/>
                <a:gd name="T99" fmla="*/ 23 h 28"/>
                <a:gd name="T100" fmla="*/ 27 w 32"/>
                <a:gd name="T101" fmla="*/ 26 h 28"/>
                <a:gd name="T102" fmla="*/ 26 w 32"/>
                <a:gd name="T103"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 h="28">
                  <a:moveTo>
                    <a:pt x="26" y="27"/>
                  </a:moveTo>
                  <a:cubicBezTo>
                    <a:pt x="25" y="27"/>
                    <a:pt x="24" y="28"/>
                    <a:pt x="23" y="27"/>
                  </a:cubicBezTo>
                  <a:cubicBezTo>
                    <a:pt x="23" y="27"/>
                    <a:pt x="23" y="27"/>
                    <a:pt x="23" y="26"/>
                  </a:cubicBezTo>
                  <a:cubicBezTo>
                    <a:pt x="23" y="25"/>
                    <a:pt x="22" y="26"/>
                    <a:pt x="22" y="25"/>
                  </a:cubicBezTo>
                  <a:cubicBezTo>
                    <a:pt x="22" y="25"/>
                    <a:pt x="22" y="25"/>
                    <a:pt x="22" y="25"/>
                  </a:cubicBezTo>
                  <a:cubicBezTo>
                    <a:pt x="22" y="24"/>
                    <a:pt x="22" y="25"/>
                    <a:pt x="21" y="25"/>
                  </a:cubicBezTo>
                  <a:cubicBezTo>
                    <a:pt x="21" y="24"/>
                    <a:pt x="21" y="24"/>
                    <a:pt x="20" y="23"/>
                  </a:cubicBezTo>
                  <a:cubicBezTo>
                    <a:pt x="20" y="23"/>
                    <a:pt x="19" y="23"/>
                    <a:pt x="19" y="23"/>
                  </a:cubicBezTo>
                  <a:cubicBezTo>
                    <a:pt x="17" y="23"/>
                    <a:pt x="19" y="22"/>
                    <a:pt x="18" y="21"/>
                  </a:cubicBezTo>
                  <a:cubicBezTo>
                    <a:pt x="17" y="20"/>
                    <a:pt x="19" y="19"/>
                    <a:pt x="19" y="18"/>
                  </a:cubicBezTo>
                  <a:cubicBezTo>
                    <a:pt x="18" y="18"/>
                    <a:pt x="17" y="20"/>
                    <a:pt x="16" y="21"/>
                  </a:cubicBezTo>
                  <a:cubicBezTo>
                    <a:pt x="16" y="21"/>
                    <a:pt x="12" y="21"/>
                    <a:pt x="12" y="20"/>
                  </a:cubicBezTo>
                  <a:cubicBezTo>
                    <a:pt x="13" y="19"/>
                    <a:pt x="14" y="19"/>
                    <a:pt x="13" y="18"/>
                  </a:cubicBezTo>
                  <a:cubicBezTo>
                    <a:pt x="12" y="18"/>
                    <a:pt x="13" y="17"/>
                    <a:pt x="13" y="16"/>
                  </a:cubicBezTo>
                  <a:cubicBezTo>
                    <a:pt x="13" y="15"/>
                    <a:pt x="12" y="15"/>
                    <a:pt x="11" y="15"/>
                  </a:cubicBezTo>
                  <a:cubicBezTo>
                    <a:pt x="10" y="15"/>
                    <a:pt x="10" y="15"/>
                    <a:pt x="9" y="15"/>
                  </a:cubicBezTo>
                  <a:cubicBezTo>
                    <a:pt x="8" y="15"/>
                    <a:pt x="9" y="14"/>
                    <a:pt x="9" y="13"/>
                  </a:cubicBezTo>
                  <a:cubicBezTo>
                    <a:pt x="9" y="12"/>
                    <a:pt x="6" y="13"/>
                    <a:pt x="6" y="12"/>
                  </a:cubicBezTo>
                  <a:cubicBezTo>
                    <a:pt x="5" y="11"/>
                    <a:pt x="6" y="9"/>
                    <a:pt x="5" y="8"/>
                  </a:cubicBezTo>
                  <a:cubicBezTo>
                    <a:pt x="4" y="8"/>
                    <a:pt x="3" y="10"/>
                    <a:pt x="3" y="10"/>
                  </a:cubicBezTo>
                  <a:cubicBezTo>
                    <a:pt x="2" y="10"/>
                    <a:pt x="1" y="9"/>
                    <a:pt x="1" y="8"/>
                  </a:cubicBezTo>
                  <a:cubicBezTo>
                    <a:pt x="1" y="7"/>
                    <a:pt x="0" y="6"/>
                    <a:pt x="0" y="6"/>
                  </a:cubicBezTo>
                  <a:cubicBezTo>
                    <a:pt x="0" y="4"/>
                    <a:pt x="0" y="4"/>
                    <a:pt x="2" y="4"/>
                  </a:cubicBezTo>
                  <a:cubicBezTo>
                    <a:pt x="3" y="3"/>
                    <a:pt x="4" y="2"/>
                    <a:pt x="5" y="2"/>
                  </a:cubicBezTo>
                  <a:cubicBezTo>
                    <a:pt x="6" y="1"/>
                    <a:pt x="7" y="0"/>
                    <a:pt x="7" y="2"/>
                  </a:cubicBezTo>
                  <a:cubicBezTo>
                    <a:pt x="8" y="3"/>
                    <a:pt x="8" y="3"/>
                    <a:pt x="9" y="3"/>
                  </a:cubicBezTo>
                  <a:cubicBezTo>
                    <a:pt x="9" y="3"/>
                    <a:pt x="10" y="3"/>
                    <a:pt x="10" y="3"/>
                  </a:cubicBezTo>
                  <a:cubicBezTo>
                    <a:pt x="12" y="3"/>
                    <a:pt x="10" y="3"/>
                    <a:pt x="11" y="3"/>
                  </a:cubicBezTo>
                  <a:cubicBezTo>
                    <a:pt x="12" y="4"/>
                    <a:pt x="12" y="4"/>
                    <a:pt x="13" y="3"/>
                  </a:cubicBezTo>
                  <a:cubicBezTo>
                    <a:pt x="13" y="3"/>
                    <a:pt x="14" y="2"/>
                    <a:pt x="14" y="2"/>
                  </a:cubicBezTo>
                  <a:cubicBezTo>
                    <a:pt x="14" y="2"/>
                    <a:pt x="15" y="3"/>
                    <a:pt x="15" y="3"/>
                  </a:cubicBezTo>
                  <a:cubicBezTo>
                    <a:pt x="16" y="3"/>
                    <a:pt x="16" y="2"/>
                    <a:pt x="15" y="2"/>
                  </a:cubicBezTo>
                  <a:cubicBezTo>
                    <a:pt x="17" y="3"/>
                    <a:pt x="15" y="0"/>
                    <a:pt x="17" y="0"/>
                  </a:cubicBezTo>
                  <a:cubicBezTo>
                    <a:pt x="18" y="0"/>
                    <a:pt x="17" y="1"/>
                    <a:pt x="17" y="1"/>
                  </a:cubicBezTo>
                  <a:cubicBezTo>
                    <a:pt x="18" y="2"/>
                    <a:pt x="19" y="0"/>
                    <a:pt x="20" y="0"/>
                  </a:cubicBezTo>
                  <a:cubicBezTo>
                    <a:pt x="20" y="1"/>
                    <a:pt x="19" y="1"/>
                    <a:pt x="19" y="1"/>
                  </a:cubicBezTo>
                  <a:cubicBezTo>
                    <a:pt x="20" y="2"/>
                    <a:pt x="20" y="2"/>
                    <a:pt x="21" y="1"/>
                  </a:cubicBezTo>
                  <a:cubicBezTo>
                    <a:pt x="21" y="0"/>
                    <a:pt x="22" y="1"/>
                    <a:pt x="22" y="2"/>
                  </a:cubicBezTo>
                  <a:cubicBezTo>
                    <a:pt x="23" y="5"/>
                    <a:pt x="26" y="3"/>
                    <a:pt x="28" y="6"/>
                  </a:cubicBezTo>
                  <a:cubicBezTo>
                    <a:pt x="28" y="6"/>
                    <a:pt x="27" y="7"/>
                    <a:pt x="27" y="7"/>
                  </a:cubicBezTo>
                  <a:cubicBezTo>
                    <a:pt x="27" y="7"/>
                    <a:pt x="27" y="8"/>
                    <a:pt x="27" y="8"/>
                  </a:cubicBezTo>
                  <a:cubicBezTo>
                    <a:pt x="27" y="8"/>
                    <a:pt x="27" y="8"/>
                    <a:pt x="27" y="8"/>
                  </a:cubicBezTo>
                  <a:cubicBezTo>
                    <a:pt x="27" y="9"/>
                    <a:pt x="26" y="9"/>
                    <a:pt x="26" y="9"/>
                  </a:cubicBezTo>
                  <a:cubicBezTo>
                    <a:pt x="26" y="11"/>
                    <a:pt x="27" y="11"/>
                    <a:pt x="28" y="11"/>
                  </a:cubicBezTo>
                  <a:cubicBezTo>
                    <a:pt x="29" y="11"/>
                    <a:pt x="29" y="11"/>
                    <a:pt x="30" y="12"/>
                  </a:cubicBezTo>
                  <a:cubicBezTo>
                    <a:pt x="30" y="12"/>
                    <a:pt x="31" y="13"/>
                    <a:pt x="31" y="13"/>
                  </a:cubicBezTo>
                  <a:cubicBezTo>
                    <a:pt x="31" y="13"/>
                    <a:pt x="30" y="14"/>
                    <a:pt x="31" y="14"/>
                  </a:cubicBezTo>
                  <a:cubicBezTo>
                    <a:pt x="31" y="15"/>
                    <a:pt x="32" y="15"/>
                    <a:pt x="32" y="16"/>
                  </a:cubicBezTo>
                  <a:cubicBezTo>
                    <a:pt x="32" y="17"/>
                    <a:pt x="30" y="18"/>
                    <a:pt x="29" y="19"/>
                  </a:cubicBezTo>
                  <a:cubicBezTo>
                    <a:pt x="28" y="17"/>
                    <a:pt x="25" y="21"/>
                    <a:pt x="26" y="23"/>
                  </a:cubicBezTo>
                  <a:cubicBezTo>
                    <a:pt x="26" y="24"/>
                    <a:pt x="27" y="25"/>
                    <a:pt x="27" y="26"/>
                  </a:cubicBezTo>
                  <a:cubicBezTo>
                    <a:pt x="27" y="27"/>
                    <a:pt x="27" y="26"/>
                    <a:pt x="26" y="27"/>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 name="Freeform 7"/>
            <p:cNvSpPr/>
            <p:nvPr/>
          </p:nvSpPr>
          <p:spPr bwMode="auto">
            <a:xfrm>
              <a:off x="3633" y="3331"/>
              <a:ext cx="4" cy="12"/>
            </a:xfrm>
            <a:custGeom>
              <a:avLst/>
              <a:gdLst>
                <a:gd name="T0" fmla="*/ 0 w 1"/>
                <a:gd name="T1" fmla="*/ 2 h 3"/>
                <a:gd name="T2" fmla="*/ 1 w 1"/>
                <a:gd name="T3" fmla="*/ 1 h 3"/>
                <a:gd name="T4" fmla="*/ 0 w 1"/>
                <a:gd name="T5" fmla="*/ 2 h 3"/>
              </a:gdLst>
              <a:ahLst/>
              <a:cxnLst>
                <a:cxn ang="0">
                  <a:pos x="T0" y="T1"/>
                </a:cxn>
                <a:cxn ang="0">
                  <a:pos x="T2" y="T3"/>
                </a:cxn>
                <a:cxn ang="0">
                  <a:pos x="T4" y="T5"/>
                </a:cxn>
              </a:cxnLst>
              <a:rect l="0" t="0" r="r" b="b"/>
              <a:pathLst>
                <a:path w="1" h="3">
                  <a:moveTo>
                    <a:pt x="0" y="2"/>
                  </a:moveTo>
                  <a:cubicBezTo>
                    <a:pt x="0" y="1"/>
                    <a:pt x="0" y="1"/>
                    <a:pt x="1" y="1"/>
                  </a:cubicBezTo>
                  <a:cubicBezTo>
                    <a:pt x="1" y="0"/>
                    <a:pt x="1" y="3"/>
                    <a:pt x="0" y="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 name="Freeform 8"/>
            <p:cNvSpPr>
              <a:spLocks noEditPoints="1"/>
            </p:cNvSpPr>
            <p:nvPr/>
          </p:nvSpPr>
          <p:spPr bwMode="auto">
            <a:xfrm>
              <a:off x="3412" y="3170"/>
              <a:ext cx="479" cy="548"/>
            </a:xfrm>
            <a:custGeom>
              <a:avLst/>
              <a:gdLst>
                <a:gd name="T0" fmla="*/ 88 w 119"/>
                <a:gd name="T1" fmla="*/ 128 h 136"/>
                <a:gd name="T2" fmla="*/ 87 w 119"/>
                <a:gd name="T3" fmla="*/ 136 h 136"/>
                <a:gd name="T4" fmla="*/ 72 w 119"/>
                <a:gd name="T5" fmla="*/ 130 h 136"/>
                <a:gd name="T6" fmla="*/ 58 w 119"/>
                <a:gd name="T7" fmla="*/ 122 h 136"/>
                <a:gd name="T8" fmla="*/ 67 w 119"/>
                <a:gd name="T9" fmla="*/ 116 h 136"/>
                <a:gd name="T10" fmla="*/ 78 w 119"/>
                <a:gd name="T11" fmla="*/ 118 h 136"/>
                <a:gd name="T12" fmla="*/ 88 w 119"/>
                <a:gd name="T13" fmla="*/ 115 h 136"/>
                <a:gd name="T14" fmla="*/ 27 w 119"/>
                <a:gd name="T15" fmla="*/ 82 h 136"/>
                <a:gd name="T16" fmla="*/ 29 w 119"/>
                <a:gd name="T17" fmla="*/ 89 h 136"/>
                <a:gd name="T18" fmla="*/ 22 w 119"/>
                <a:gd name="T19" fmla="*/ 103 h 136"/>
                <a:gd name="T20" fmla="*/ 15 w 119"/>
                <a:gd name="T21" fmla="*/ 106 h 136"/>
                <a:gd name="T22" fmla="*/ 16 w 119"/>
                <a:gd name="T23" fmla="*/ 97 h 136"/>
                <a:gd name="T24" fmla="*/ 17 w 119"/>
                <a:gd name="T25" fmla="*/ 92 h 136"/>
                <a:gd name="T26" fmla="*/ 14 w 119"/>
                <a:gd name="T27" fmla="*/ 83 h 136"/>
                <a:gd name="T28" fmla="*/ 19 w 119"/>
                <a:gd name="T29" fmla="*/ 82 h 136"/>
                <a:gd name="T30" fmla="*/ 66 w 119"/>
                <a:gd name="T31" fmla="*/ 11 h 136"/>
                <a:gd name="T32" fmla="*/ 67 w 119"/>
                <a:gd name="T33" fmla="*/ 19 h 136"/>
                <a:gd name="T34" fmla="*/ 61 w 119"/>
                <a:gd name="T35" fmla="*/ 17 h 136"/>
                <a:gd name="T36" fmla="*/ 53 w 119"/>
                <a:gd name="T37" fmla="*/ 24 h 136"/>
                <a:gd name="T38" fmla="*/ 55 w 119"/>
                <a:gd name="T39" fmla="*/ 27 h 136"/>
                <a:gd name="T40" fmla="*/ 59 w 119"/>
                <a:gd name="T41" fmla="*/ 41 h 136"/>
                <a:gd name="T42" fmla="*/ 75 w 119"/>
                <a:gd name="T43" fmla="*/ 61 h 136"/>
                <a:gd name="T44" fmla="*/ 93 w 119"/>
                <a:gd name="T45" fmla="*/ 66 h 136"/>
                <a:gd name="T46" fmla="*/ 111 w 119"/>
                <a:gd name="T47" fmla="*/ 80 h 136"/>
                <a:gd name="T48" fmla="*/ 118 w 119"/>
                <a:gd name="T49" fmla="*/ 89 h 136"/>
                <a:gd name="T50" fmla="*/ 107 w 119"/>
                <a:gd name="T51" fmla="*/ 85 h 136"/>
                <a:gd name="T52" fmla="*/ 99 w 119"/>
                <a:gd name="T53" fmla="*/ 93 h 136"/>
                <a:gd name="T54" fmla="*/ 107 w 119"/>
                <a:gd name="T55" fmla="*/ 101 h 136"/>
                <a:gd name="T56" fmla="*/ 98 w 119"/>
                <a:gd name="T57" fmla="*/ 114 h 136"/>
                <a:gd name="T58" fmla="*/ 93 w 119"/>
                <a:gd name="T59" fmla="*/ 109 h 136"/>
                <a:gd name="T60" fmla="*/ 92 w 119"/>
                <a:gd name="T61" fmla="*/ 95 h 136"/>
                <a:gd name="T62" fmla="*/ 83 w 119"/>
                <a:gd name="T63" fmla="*/ 89 h 136"/>
                <a:gd name="T64" fmla="*/ 77 w 119"/>
                <a:gd name="T65" fmla="*/ 82 h 136"/>
                <a:gd name="T66" fmla="*/ 70 w 119"/>
                <a:gd name="T67" fmla="*/ 77 h 136"/>
                <a:gd name="T68" fmla="*/ 62 w 119"/>
                <a:gd name="T69" fmla="*/ 77 h 136"/>
                <a:gd name="T70" fmla="*/ 54 w 119"/>
                <a:gd name="T71" fmla="*/ 69 h 136"/>
                <a:gd name="T72" fmla="*/ 43 w 119"/>
                <a:gd name="T73" fmla="*/ 60 h 136"/>
                <a:gd name="T74" fmla="*/ 37 w 119"/>
                <a:gd name="T75" fmla="*/ 55 h 136"/>
                <a:gd name="T76" fmla="*/ 31 w 119"/>
                <a:gd name="T77" fmla="*/ 40 h 136"/>
                <a:gd name="T78" fmla="*/ 21 w 119"/>
                <a:gd name="T79" fmla="*/ 35 h 136"/>
                <a:gd name="T80" fmla="*/ 9 w 119"/>
                <a:gd name="T81" fmla="*/ 43 h 136"/>
                <a:gd name="T82" fmla="*/ 3 w 119"/>
                <a:gd name="T83" fmla="*/ 34 h 136"/>
                <a:gd name="T84" fmla="*/ 3 w 119"/>
                <a:gd name="T85" fmla="*/ 28 h 136"/>
                <a:gd name="T86" fmla="*/ 5 w 119"/>
                <a:gd name="T87" fmla="*/ 21 h 136"/>
                <a:gd name="T88" fmla="*/ 9 w 119"/>
                <a:gd name="T89" fmla="*/ 15 h 136"/>
                <a:gd name="T90" fmla="*/ 18 w 119"/>
                <a:gd name="T91" fmla="*/ 8 h 136"/>
                <a:gd name="T92" fmla="*/ 23 w 119"/>
                <a:gd name="T93" fmla="*/ 17 h 136"/>
                <a:gd name="T94" fmla="*/ 26 w 119"/>
                <a:gd name="T95" fmla="*/ 8 h 136"/>
                <a:gd name="T96" fmla="*/ 34 w 119"/>
                <a:gd name="T97" fmla="*/ 11 h 136"/>
                <a:gd name="T98" fmla="*/ 36 w 119"/>
                <a:gd name="T99" fmla="*/ 8 h 136"/>
                <a:gd name="T100" fmla="*/ 40 w 119"/>
                <a:gd name="T101" fmla="*/ 4 h 136"/>
                <a:gd name="T102" fmla="*/ 52 w 119"/>
                <a:gd name="T103" fmla="*/ 0 h 136"/>
                <a:gd name="T104" fmla="*/ 55 w 119"/>
                <a:gd name="T105" fmla="*/ 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9" h="136">
                  <a:moveTo>
                    <a:pt x="91" y="114"/>
                  </a:moveTo>
                  <a:cubicBezTo>
                    <a:pt x="89" y="115"/>
                    <a:pt x="88" y="120"/>
                    <a:pt x="87" y="122"/>
                  </a:cubicBezTo>
                  <a:cubicBezTo>
                    <a:pt x="87" y="123"/>
                    <a:pt x="86" y="125"/>
                    <a:pt x="86" y="126"/>
                  </a:cubicBezTo>
                  <a:cubicBezTo>
                    <a:pt x="86" y="127"/>
                    <a:pt x="88" y="128"/>
                    <a:pt x="88" y="128"/>
                  </a:cubicBezTo>
                  <a:cubicBezTo>
                    <a:pt x="88" y="128"/>
                    <a:pt x="88" y="128"/>
                    <a:pt x="88" y="128"/>
                  </a:cubicBezTo>
                  <a:cubicBezTo>
                    <a:pt x="86" y="128"/>
                    <a:pt x="89" y="130"/>
                    <a:pt x="89" y="131"/>
                  </a:cubicBezTo>
                  <a:cubicBezTo>
                    <a:pt x="89" y="131"/>
                    <a:pt x="87" y="132"/>
                    <a:pt x="87" y="132"/>
                  </a:cubicBezTo>
                  <a:cubicBezTo>
                    <a:pt x="87" y="133"/>
                    <a:pt x="87" y="135"/>
                    <a:pt x="87" y="136"/>
                  </a:cubicBezTo>
                  <a:cubicBezTo>
                    <a:pt x="87" y="135"/>
                    <a:pt x="84" y="135"/>
                    <a:pt x="83" y="135"/>
                  </a:cubicBezTo>
                  <a:cubicBezTo>
                    <a:pt x="82" y="135"/>
                    <a:pt x="80" y="135"/>
                    <a:pt x="80" y="134"/>
                  </a:cubicBezTo>
                  <a:cubicBezTo>
                    <a:pt x="78" y="132"/>
                    <a:pt x="78" y="130"/>
                    <a:pt x="75" y="130"/>
                  </a:cubicBezTo>
                  <a:cubicBezTo>
                    <a:pt x="74" y="130"/>
                    <a:pt x="73" y="130"/>
                    <a:pt x="72" y="130"/>
                  </a:cubicBezTo>
                  <a:cubicBezTo>
                    <a:pt x="71" y="130"/>
                    <a:pt x="71" y="128"/>
                    <a:pt x="70" y="128"/>
                  </a:cubicBezTo>
                  <a:cubicBezTo>
                    <a:pt x="67" y="128"/>
                    <a:pt x="66" y="126"/>
                    <a:pt x="64" y="125"/>
                  </a:cubicBezTo>
                  <a:cubicBezTo>
                    <a:pt x="62" y="124"/>
                    <a:pt x="61" y="126"/>
                    <a:pt x="59" y="124"/>
                  </a:cubicBezTo>
                  <a:cubicBezTo>
                    <a:pt x="59" y="124"/>
                    <a:pt x="58" y="123"/>
                    <a:pt x="58" y="122"/>
                  </a:cubicBezTo>
                  <a:cubicBezTo>
                    <a:pt x="58" y="122"/>
                    <a:pt x="59" y="121"/>
                    <a:pt x="58" y="121"/>
                  </a:cubicBezTo>
                  <a:cubicBezTo>
                    <a:pt x="57" y="119"/>
                    <a:pt x="61" y="117"/>
                    <a:pt x="61" y="117"/>
                  </a:cubicBezTo>
                  <a:cubicBezTo>
                    <a:pt x="62" y="118"/>
                    <a:pt x="62" y="120"/>
                    <a:pt x="64" y="118"/>
                  </a:cubicBezTo>
                  <a:cubicBezTo>
                    <a:pt x="65" y="117"/>
                    <a:pt x="64" y="116"/>
                    <a:pt x="67" y="116"/>
                  </a:cubicBezTo>
                  <a:cubicBezTo>
                    <a:pt x="68" y="116"/>
                    <a:pt x="67" y="118"/>
                    <a:pt x="68" y="118"/>
                  </a:cubicBezTo>
                  <a:cubicBezTo>
                    <a:pt x="70" y="117"/>
                    <a:pt x="70" y="119"/>
                    <a:pt x="72" y="119"/>
                  </a:cubicBezTo>
                  <a:cubicBezTo>
                    <a:pt x="73" y="119"/>
                    <a:pt x="74" y="118"/>
                    <a:pt x="74" y="118"/>
                  </a:cubicBezTo>
                  <a:cubicBezTo>
                    <a:pt x="75" y="118"/>
                    <a:pt x="77" y="119"/>
                    <a:pt x="78" y="118"/>
                  </a:cubicBezTo>
                  <a:cubicBezTo>
                    <a:pt x="79" y="118"/>
                    <a:pt x="83" y="115"/>
                    <a:pt x="84" y="116"/>
                  </a:cubicBezTo>
                  <a:cubicBezTo>
                    <a:pt x="84" y="116"/>
                    <a:pt x="85" y="116"/>
                    <a:pt x="86" y="116"/>
                  </a:cubicBezTo>
                  <a:cubicBezTo>
                    <a:pt x="87" y="116"/>
                    <a:pt x="86" y="115"/>
                    <a:pt x="87" y="114"/>
                  </a:cubicBezTo>
                  <a:cubicBezTo>
                    <a:pt x="87" y="115"/>
                    <a:pt x="88" y="115"/>
                    <a:pt x="88" y="115"/>
                  </a:cubicBezTo>
                  <a:cubicBezTo>
                    <a:pt x="89" y="114"/>
                    <a:pt x="90" y="113"/>
                    <a:pt x="91" y="114"/>
                  </a:cubicBezTo>
                  <a:moveTo>
                    <a:pt x="25" y="77"/>
                  </a:moveTo>
                  <a:cubicBezTo>
                    <a:pt x="25" y="79"/>
                    <a:pt x="29" y="78"/>
                    <a:pt x="29" y="80"/>
                  </a:cubicBezTo>
                  <a:cubicBezTo>
                    <a:pt x="29" y="81"/>
                    <a:pt x="27" y="81"/>
                    <a:pt x="27" y="82"/>
                  </a:cubicBezTo>
                  <a:cubicBezTo>
                    <a:pt x="27" y="82"/>
                    <a:pt x="29" y="82"/>
                    <a:pt x="29" y="83"/>
                  </a:cubicBezTo>
                  <a:cubicBezTo>
                    <a:pt x="29" y="83"/>
                    <a:pt x="28" y="85"/>
                    <a:pt x="30" y="84"/>
                  </a:cubicBezTo>
                  <a:cubicBezTo>
                    <a:pt x="30" y="84"/>
                    <a:pt x="30" y="86"/>
                    <a:pt x="30" y="86"/>
                  </a:cubicBezTo>
                  <a:cubicBezTo>
                    <a:pt x="31" y="87"/>
                    <a:pt x="30" y="88"/>
                    <a:pt x="29" y="89"/>
                  </a:cubicBezTo>
                  <a:cubicBezTo>
                    <a:pt x="28" y="90"/>
                    <a:pt x="28" y="91"/>
                    <a:pt x="29" y="92"/>
                  </a:cubicBezTo>
                  <a:cubicBezTo>
                    <a:pt x="30" y="93"/>
                    <a:pt x="29" y="94"/>
                    <a:pt x="29" y="96"/>
                  </a:cubicBezTo>
                  <a:cubicBezTo>
                    <a:pt x="29" y="99"/>
                    <a:pt x="29" y="102"/>
                    <a:pt x="27" y="105"/>
                  </a:cubicBezTo>
                  <a:cubicBezTo>
                    <a:pt x="28" y="105"/>
                    <a:pt x="23" y="103"/>
                    <a:pt x="22" y="103"/>
                  </a:cubicBezTo>
                  <a:cubicBezTo>
                    <a:pt x="23" y="103"/>
                    <a:pt x="22" y="106"/>
                    <a:pt x="22" y="106"/>
                  </a:cubicBezTo>
                  <a:cubicBezTo>
                    <a:pt x="22" y="107"/>
                    <a:pt x="21" y="108"/>
                    <a:pt x="20" y="108"/>
                  </a:cubicBezTo>
                  <a:cubicBezTo>
                    <a:pt x="19" y="109"/>
                    <a:pt x="18" y="109"/>
                    <a:pt x="18" y="107"/>
                  </a:cubicBezTo>
                  <a:cubicBezTo>
                    <a:pt x="18" y="105"/>
                    <a:pt x="17" y="106"/>
                    <a:pt x="15" y="106"/>
                  </a:cubicBezTo>
                  <a:cubicBezTo>
                    <a:pt x="16" y="106"/>
                    <a:pt x="16" y="106"/>
                    <a:pt x="17" y="105"/>
                  </a:cubicBezTo>
                  <a:cubicBezTo>
                    <a:pt x="17" y="105"/>
                    <a:pt x="16" y="104"/>
                    <a:pt x="15" y="104"/>
                  </a:cubicBezTo>
                  <a:cubicBezTo>
                    <a:pt x="15" y="102"/>
                    <a:pt x="15" y="101"/>
                    <a:pt x="16" y="100"/>
                  </a:cubicBezTo>
                  <a:cubicBezTo>
                    <a:pt x="16" y="99"/>
                    <a:pt x="16" y="98"/>
                    <a:pt x="16" y="97"/>
                  </a:cubicBezTo>
                  <a:cubicBezTo>
                    <a:pt x="16" y="96"/>
                    <a:pt x="18" y="96"/>
                    <a:pt x="17" y="95"/>
                  </a:cubicBezTo>
                  <a:cubicBezTo>
                    <a:pt x="17" y="95"/>
                    <a:pt x="16" y="95"/>
                    <a:pt x="16" y="95"/>
                  </a:cubicBezTo>
                  <a:cubicBezTo>
                    <a:pt x="16" y="95"/>
                    <a:pt x="16" y="93"/>
                    <a:pt x="16" y="93"/>
                  </a:cubicBezTo>
                  <a:cubicBezTo>
                    <a:pt x="16" y="92"/>
                    <a:pt x="17" y="93"/>
                    <a:pt x="17" y="92"/>
                  </a:cubicBezTo>
                  <a:cubicBezTo>
                    <a:pt x="17" y="91"/>
                    <a:pt x="17" y="90"/>
                    <a:pt x="16" y="89"/>
                  </a:cubicBezTo>
                  <a:cubicBezTo>
                    <a:pt x="16" y="88"/>
                    <a:pt x="16" y="86"/>
                    <a:pt x="15" y="85"/>
                  </a:cubicBezTo>
                  <a:cubicBezTo>
                    <a:pt x="14" y="85"/>
                    <a:pt x="13" y="86"/>
                    <a:pt x="13" y="86"/>
                  </a:cubicBezTo>
                  <a:cubicBezTo>
                    <a:pt x="13" y="85"/>
                    <a:pt x="13" y="84"/>
                    <a:pt x="14" y="83"/>
                  </a:cubicBezTo>
                  <a:cubicBezTo>
                    <a:pt x="14" y="83"/>
                    <a:pt x="14" y="82"/>
                    <a:pt x="14" y="82"/>
                  </a:cubicBezTo>
                  <a:cubicBezTo>
                    <a:pt x="14" y="81"/>
                    <a:pt x="14" y="81"/>
                    <a:pt x="14" y="81"/>
                  </a:cubicBezTo>
                  <a:cubicBezTo>
                    <a:pt x="14" y="81"/>
                    <a:pt x="16" y="83"/>
                    <a:pt x="16" y="83"/>
                  </a:cubicBezTo>
                  <a:cubicBezTo>
                    <a:pt x="17" y="83"/>
                    <a:pt x="18" y="82"/>
                    <a:pt x="19" y="82"/>
                  </a:cubicBezTo>
                  <a:cubicBezTo>
                    <a:pt x="21" y="81"/>
                    <a:pt x="23" y="79"/>
                    <a:pt x="25" y="77"/>
                  </a:cubicBezTo>
                  <a:moveTo>
                    <a:pt x="66" y="7"/>
                  </a:moveTo>
                  <a:cubicBezTo>
                    <a:pt x="66" y="9"/>
                    <a:pt x="63" y="8"/>
                    <a:pt x="63" y="10"/>
                  </a:cubicBezTo>
                  <a:cubicBezTo>
                    <a:pt x="63" y="11"/>
                    <a:pt x="65" y="11"/>
                    <a:pt x="66" y="11"/>
                  </a:cubicBezTo>
                  <a:cubicBezTo>
                    <a:pt x="67" y="12"/>
                    <a:pt x="65" y="13"/>
                    <a:pt x="64" y="14"/>
                  </a:cubicBezTo>
                  <a:cubicBezTo>
                    <a:pt x="64" y="15"/>
                    <a:pt x="66" y="13"/>
                    <a:pt x="66" y="14"/>
                  </a:cubicBezTo>
                  <a:cubicBezTo>
                    <a:pt x="66" y="15"/>
                    <a:pt x="65" y="16"/>
                    <a:pt x="66" y="16"/>
                  </a:cubicBezTo>
                  <a:cubicBezTo>
                    <a:pt x="67" y="17"/>
                    <a:pt x="70" y="19"/>
                    <a:pt x="67" y="19"/>
                  </a:cubicBezTo>
                  <a:cubicBezTo>
                    <a:pt x="67" y="18"/>
                    <a:pt x="66" y="17"/>
                    <a:pt x="65" y="17"/>
                  </a:cubicBezTo>
                  <a:cubicBezTo>
                    <a:pt x="65" y="17"/>
                    <a:pt x="64" y="18"/>
                    <a:pt x="64" y="18"/>
                  </a:cubicBezTo>
                  <a:cubicBezTo>
                    <a:pt x="64" y="18"/>
                    <a:pt x="64" y="18"/>
                    <a:pt x="64" y="18"/>
                  </a:cubicBezTo>
                  <a:cubicBezTo>
                    <a:pt x="64" y="17"/>
                    <a:pt x="62" y="17"/>
                    <a:pt x="61" y="17"/>
                  </a:cubicBezTo>
                  <a:cubicBezTo>
                    <a:pt x="60" y="18"/>
                    <a:pt x="62" y="19"/>
                    <a:pt x="60" y="19"/>
                  </a:cubicBezTo>
                  <a:cubicBezTo>
                    <a:pt x="59" y="19"/>
                    <a:pt x="58" y="20"/>
                    <a:pt x="57" y="21"/>
                  </a:cubicBezTo>
                  <a:cubicBezTo>
                    <a:pt x="56" y="21"/>
                    <a:pt x="55" y="22"/>
                    <a:pt x="54" y="22"/>
                  </a:cubicBezTo>
                  <a:cubicBezTo>
                    <a:pt x="53" y="21"/>
                    <a:pt x="53" y="23"/>
                    <a:pt x="53" y="24"/>
                  </a:cubicBezTo>
                  <a:cubicBezTo>
                    <a:pt x="53" y="23"/>
                    <a:pt x="53" y="25"/>
                    <a:pt x="53" y="25"/>
                  </a:cubicBezTo>
                  <a:cubicBezTo>
                    <a:pt x="53" y="25"/>
                    <a:pt x="54" y="24"/>
                    <a:pt x="54" y="24"/>
                  </a:cubicBezTo>
                  <a:cubicBezTo>
                    <a:pt x="54" y="25"/>
                    <a:pt x="54" y="26"/>
                    <a:pt x="54" y="26"/>
                  </a:cubicBezTo>
                  <a:cubicBezTo>
                    <a:pt x="54" y="26"/>
                    <a:pt x="55" y="27"/>
                    <a:pt x="55" y="27"/>
                  </a:cubicBezTo>
                  <a:cubicBezTo>
                    <a:pt x="56" y="27"/>
                    <a:pt x="56" y="28"/>
                    <a:pt x="56" y="29"/>
                  </a:cubicBezTo>
                  <a:cubicBezTo>
                    <a:pt x="56" y="30"/>
                    <a:pt x="55" y="30"/>
                    <a:pt x="54" y="31"/>
                  </a:cubicBezTo>
                  <a:cubicBezTo>
                    <a:pt x="53" y="32"/>
                    <a:pt x="54" y="36"/>
                    <a:pt x="55" y="37"/>
                  </a:cubicBezTo>
                  <a:cubicBezTo>
                    <a:pt x="55" y="39"/>
                    <a:pt x="58" y="40"/>
                    <a:pt x="59" y="41"/>
                  </a:cubicBezTo>
                  <a:cubicBezTo>
                    <a:pt x="60" y="42"/>
                    <a:pt x="62" y="43"/>
                    <a:pt x="63" y="44"/>
                  </a:cubicBezTo>
                  <a:cubicBezTo>
                    <a:pt x="64" y="45"/>
                    <a:pt x="65" y="45"/>
                    <a:pt x="66" y="46"/>
                  </a:cubicBezTo>
                  <a:cubicBezTo>
                    <a:pt x="69" y="47"/>
                    <a:pt x="69" y="51"/>
                    <a:pt x="70" y="53"/>
                  </a:cubicBezTo>
                  <a:cubicBezTo>
                    <a:pt x="71" y="56"/>
                    <a:pt x="72" y="59"/>
                    <a:pt x="75" y="61"/>
                  </a:cubicBezTo>
                  <a:cubicBezTo>
                    <a:pt x="75" y="62"/>
                    <a:pt x="79" y="63"/>
                    <a:pt x="79" y="64"/>
                  </a:cubicBezTo>
                  <a:cubicBezTo>
                    <a:pt x="79" y="66"/>
                    <a:pt x="82" y="66"/>
                    <a:pt x="83" y="67"/>
                  </a:cubicBezTo>
                  <a:cubicBezTo>
                    <a:pt x="85" y="67"/>
                    <a:pt x="87" y="67"/>
                    <a:pt x="89" y="66"/>
                  </a:cubicBezTo>
                  <a:cubicBezTo>
                    <a:pt x="90" y="66"/>
                    <a:pt x="92" y="65"/>
                    <a:pt x="93" y="66"/>
                  </a:cubicBezTo>
                  <a:cubicBezTo>
                    <a:pt x="95" y="68"/>
                    <a:pt x="90" y="69"/>
                    <a:pt x="91" y="71"/>
                  </a:cubicBezTo>
                  <a:cubicBezTo>
                    <a:pt x="92" y="73"/>
                    <a:pt x="95" y="74"/>
                    <a:pt x="97" y="74"/>
                  </a:cubicBezTo>
                  <a:cubicBezTo>
                    <a:pt x="100" y="75"/>
                    <a:pt x="103" y="75"/>
                    <a:pt x="105" y="77"/>
                  </a:cubicBezTo>
                  <a:cubicBezTo>
                    <a:pt x="107" y="79"/>
                    <a:pt x="109" y="79"/>
                    <a:pt x="111" y="80"/>
                  </a:cubicBezTo>
                  <a:cubicBezTo>
                    <a:pt x="112" y="80"/>
                    <a:pt x="113" y="80"/>
                    <a:pt x="113" y="81"/>
                  </a:cubicBezTo>
                  <a:cubicBezTo>
                    <a:pt x="113" y="82"/>
                    <a:pt x="114" y="82"/>
                    <a:pt x="115" y="83"/>
                  </a:cubicBezTo>
                  <a:cubicBezTo>
                    <a:pt x="117" y="84"/>
                    <a:pt x="118" y="85"/>
                    <a:pt x="119" y="87"/>
                  </a:cubicBezTo>
                  <a:cubicBezTo>
                    <a:pt x="119" y="88"/>
                    <a:pt x="118" y="88"/>
                    <a:pt x="118" y="89"/>
                  </a:cubicBezTo>
                  <a:cubicBezTo>
                    <a:pt x="118" y="89"/>
                    <a:pt x="118" y="91"/>
                    <a:pt x="118" y="91"/>
                  </a:cubicBezTo>
                  <a:cubicBezTo>
                    <a:pt x="117" y="92"/>
                    <a:pt x="114" y="90"/>
                    <a:pt x="114" y="89"/>
                  </a:cubicBezTo>
                  <a:cubicBezTo>
                    <a:pt x="113" y="88"/>
                    <a:pt x="113" y="86"/>
                    <a:pt x="112" y="85"/>
                  </a:cubicBezTo>
                  <a:cubicBezTo>
                    <a:pt x="110" y="85"/>
                    <a:pt x="108" y="86"/>
                    <a:pt x="107" y="85"/>
                  </a:cubicBezTo>
                  <a:cubicBezTo>
                    <a:pt x="105" y="84"/>
                    <a:pt x="104" y="83"/>
                    <a:pt x="102" y="84"/>
                  </a:cubicBezTo>
                  <a:cubicBezTo>
                    <a:pt x="101" y="86"/>
                    <a:pt x="100" y="88"/>
                    <a:pt x="100" y="90"/>
                  </a:cubicBezTo>
                  <a:cubicBezTo>
                    <a:pt x="100" y="91"/>
                    <a:pt x="100" y="91"/>
                    <a:pt x="100" y="92"/>
                  </a:cubicBezTo>
                  <a:cubicBezTo>
                    <a:pt x="99" y="92"/>
                    <a:pt x="99" y="93"/>
                    <a:pt x="99" y="93"/>
                  </a:cubicBezTo>
                  <a:cubicBezTo>
                    <a:pt x="98" y="96"/>
                    <a:pt x="101" y="95"/>
                    <a:pt x="102" y="96"/>
                  </a:cubicBezTo>
                  <a:cubicBezTo>
                    <a:pt x="103" y="96"/>
                    <a:pt x="104" y="97"/>
                    <a:pt x="105" y="97"/>
                  </a:cubicBezTo>
                  <a:cubicBezTo>
                    <a:pt x="106" y="98"/>
                    <a:pt x="106" y="98"/>
                    <a:pt x="106" y="99"/>
                  </a:cubicBezTo>
                  <a:cubicBezTo>
                    <a:pt x="105" y="100"/>
                    <a:pt x="106" y="100"/>
                    <a:pt x="107" y="101"/>
                  </a:cubicBezTo>
                  <a:cubicBezTo>
                    <a:pt x="107" y="102"/>
                    <a:pt x="107" y="104"/>
                    <a:pt x="106" y="104"/>
                  </a:cubicBezTo>
                  <a:cubicBezTo>
                    <a:pt x="104" y="105"/>
                    <a:pt x="103" y="105"/>
                    <a:pt x="101" y="106"/>
                  </a:cubicBezTo>
                  <a:cubicBezTo>
                    <a:pt x="99" y="107"/>
                    <a:pt x="101" y="109"/>
                    <a:pt x="101" y="111"/>
                  </a:cubicBezTo>
                  <a:cubicBezTo>
                    <a:pt x="101" y="113"/>
                    <a:pt x="98" y="113"/>
                    <a:pt x="98" y="114"/>
                  </a:cubicBezTo>
                  <a:cubicBezTo>
                    <a:pt x="96" y="117"/>
                    <a:pt x="97" y="120"/>
                    <a:pt x="93" y="119"/>
                  </a:cubicBezTo>
                  <a:cubicBezTo>
                    <a:pt x="91" y="118"/>
                    <a:pt x="90" y="115"/>
                    <a:pt x="92" y="114"/>
                  </a:cubicBezTo>
                  <a:cubicBezTo>
                    <a:pt x="94" y="113"/>
                    <a:pt x="93" y="112"/>
                    <a:pt x="94" y="111"/>
                  </a:cubicBezTo>
                  <a:cubicBezTo>
                    <a:pt x="94" y="110"/>
                    <a:pt x="93" y="110"/>
                    <a:pt x="93" y="109"/>
                  </a:cubicBezTo>
                  <a:cubicBezTo>
                    <a:pt x="93" y="108"/>
                    <a:pt x="99" y="108"/>
                    <a:pt x="97" y="105"/>
                  </a:cubicBezTo>
                  <a:cubicBezTo>
                    <a:pt x="96" y="104"/>
                    <a:pt x="95" y="104"/>
                    <a:pt x="95" y="102"/>
                  </a:cubicBezTo>
                  <a:cubicBezTo>
                    <a:pt x="95" y="101"/>
                    <a:pt x="94" y="99"/>
                    <a:pt x="93" y="97"/>
                  </a:cubicBezTo>
                  <a:cubicBezTo>
                    <a:pt x="93" y="97"/>
                    <a:pt x="92" y="96"/>
                    <a:pt x="92" y="95"/>
                  </a:cubicBezTo>
                  <a:cubicBezTo>
                    <a:pt x="92" y="94"/>
                    <a:pt x="92" y="93"/>
                    <a:pt x="91" y="92"/>
                  </a:cubicBezTo>
                  <a:cubicBezTo>
                    <a:pt x="90" y="90"/>
                    <a:pt x="88" y="91"/>
                    <a:pt x="86" y="91"/>
                  </a:cubicBezTo>
                  <a:cubicBezTo>
                    <a:pt x="86" y="91"/>
                    <a:pt x="85" y="90"/>
                    <a:pt x="86" y="90"/>
                  </a:cubicBezTo>
                  <a:cubicBezTo>
                    <a:pt x="85" y="90"/>
                    <a:pt x="84" y="89"/>
                    <a:pt x="83" y="89"/>
                  </a:cubicBezTo>
                  <a:cubicBezTo>
                    <a:pt x="82" y="89"/>
                    <a:pt x="82" y="89"/>
                    <a:pt x="82" y="88"/>
                  </a:cubicBezTo>
                  <a:cubicBezTo>
                    <a:pt x="83" y="87"/>
                    <a:pt x="83" y="86"/>
                    <a:pt x="82" y="85"/>
                  </a:cubicBezTo>
                  <a:cubicBezTo>
                    <a:pt x="80" y="81"/>
                    <a:pt x="79" y="86"/>
                    <a:pt x="76" y="85"/>
                  </a:cubicBezTo>
                  <a:cubicBezTo>
                    <a:pt x="76" y="85"/>
                    <a:pt x="78" y="83"/>
                    <a:pt x="77" y="82"/>
                  </a:cubicBezTo>
                  <a:cubicBezTo>
                    <a:pt x="77" y="82"/>
                    <a:pt x="75" y="81"/>
                    <a:pt x="75" y="81"/>
                  </a:cubicBezTo>
                  <a:cubicBezTo>
                    <a:pt x="75" y="82"/>
                    <a:pt x="75" y="82"/>
                    <a:pt x="74" y="82"/>
                  </a:cubicBezTo>
                  <a:cubicBezTo>
                    <a:pt x="73" y="82"/>
                    <a:pt x="73" y="81"/>
                    <a:pt x="73" y="80"/>
                  </a:cubicBezTo>
                  <a:cubicBezTo>
                    <a:pt x="72" y="79"/>
                    <a:pt x="71" y="78"/>
                    <a:pt x="70" y="77"/>
                  </a:cubicBezTo>
                  <a:cubicBezTo>
                    <a:pt x="70" y="77"/>
                    <a:pt x="69" y="76"/>
                    <a:pt x="68" y="76"/>
                  </a:cubicBezTo>
                  <a:cubicBezTo>
                    <a:pt x="68" y="76"/>
                    <a:pt x="68" y="77"/>
                    <a:pt x="68" y="77"/>
                  </a:cubicBezTo>
                  <a:cubicBezTo>
                    <a:pt x="67" y="77"/>
                    <a:pt x="66" y="76"/>
                    <a:pt x="65" y="76"/>
                  </a:cubicBezTo>
                  <a:cubicBezTo>
                    <a:pt x="64" y="76"/>
                    <a:pt x="63" y="78"/>
                    <a:pt x="62" y="77"/>
                  </a:cubicBezTo>
                  <a:cubicBezTo>
                    <a:pt x="62" y="76"/>
                    <a:pt x="62" y="75"/>
                    <a:pt x="60" y="74"/>
                  </a:cubicBezTo>
                  <a:cubicBezTo>
                    <a:pt x="60" y="74"/>
                    <a:pt x="59" y="74"/>
                    <a:pt x="58" y="74"/>
                  </a:cubicBezTo>
                  <a:cubicBezTo>
                    <a:pt x="58" y="73"/>
                    <a:pt x="57" y="72"/>
                    <a:pt x="57" y="72"/>
                  </a:cubicBezTo>
                  <a:cubicBezTo>
                    <a:pt x="56" y="71"/>
                    <a:pt x="54" y="71"/>
                    <a:pt x="54" y="69"/>
                  </a:cubicBezTo>
                  <a:cubicBezTo>
                    <a:pt x="53" y="67"/>
                    <a:pt x="50" y="67"/>
                    <a:pt x="50" y="66"/>
                  </a:cubicBezTo>
                  <a:cubicBezTo>
                    <a:pt x="49" y="64"/>
                    <a:pt x="48" y="63"/>
                    <a:pt x="47" y="62"/>
                  </a:cubicBezTo>
                  <a:cubicBezTo>
                    <a:pt x="46" y="62"/>
                    <a:pt x="44" y="62"/>
                    <a:pt x="43" y="62"/>
                  </a:cubicBezTo>
                  <a:cubicBezTo>
                    <a:pt x="44" y="62"/>
                    <a:pt x="44" y="60"/>
                    <a:pt x="43" y="60"/>
                  </a:cubicBezTo>
                  <a:cubicBezTo>
                    <a:pt x="43" y="59"/>
                    <a:pt x="43" y="59"/>
                    <a:pt x="42" y="59"/>
                  </a:cubicBezTo>
                  <a:cubicBezTo>
                    <a:pt x="42" y="59"/>
                    <a:pt x="42" y="58"/>
                    <a:pt x="41" y="57"/>
                  </a:cubicBezTo>
                  <a:cubicBezTo>
                    <a:pt x="41" y="57"/>
                    <a:pt x="39" y="57"/>
                    <a:pt x="40" y="56"/>
                  </a:cubicBezTo>
                  <a:cubicBezTo>
                    <a:pt x="40" y="55"/>
                    <a:pt x="38" y="55"/>
                    <a:pt x="37" y="55"/>
                  </a:cubicBezTo>
                  <a:cubicBezTo>
                    <a:pt x="37" y="55"/>
                    <a:pt x="37" y="52"/>
                    <a:pt x="37" y="51"/>
                  </a:cubicBezTo>
                  <a:cubicBezTo>
                    <a:pt x="37" y="49"/>
                    <a:pt x="36" y="48"/>
                    <a:pt x="35" y="46"/>
                  </a:cubicBezTo>
                  <a:cubicBezTo>
                    <a:pt x="35" y="45"/>
                    <a:pt x="35" y="43"/>
                    <a:pt x="34" y="41"/>
                  </a:cubicBezTo>
                  <a:cubicBezTo>
                    <a:pt x="33" y="41"/>
                    <a:pt x="31" y="40"/>
                    <a:pt x="31" y="40"/>
                  </a:cubicBezTo>
                  <a:cubicBezTo>
                    <a:pt x="30" y="40"/>
                    <a:pt x="31" y="41"/>
                    <a:pt x="31" y="41"/>
                  </a:cubicBezTo>
                  <a:cubicBezTo>
                    <a:pt x="29" y="40"/>
                    <a:pt x="27" y="36"/>
                    <a:pt x="25" y="36"/>
                  </a:cubicBezTo>
                  <a:cubicBezTo>
                    <a:pt x="25" y="37"/>
                    <a:pt x="25" y="37"/>
                    <a:pt x="25" y="37"/>
                  </a:cubicBezTo>
                  <a:cubicBezTo>
                    <a:pt x="24" y="37"/>
                    <a:pt x="22" y="35"/>
                    <a:pt x="21" y="35"/>
                  </a:cubicBezTo>
                  <a:cubicBezTo>
                    <a:pt x="20" y="35"/>
                    <a:pt x="18" y="36"/>
                    <a:pt x="17" y="37"/>
                  </a:cubicBezTo>
                  <a:cubicBezTo>
                    <a:pt x="17" y="38"/>
                    <a:pt x="17" y="38"/>
                    <a:pt x="16" y="39"/>
                  </a:cubicBezTo>
                  <a:cubicBezTo>
                    <a:pt x="15" y="39"/>
                    <a:pt x="15" y="41"/>
                    <a:pt x="14" y="41"/>
                  </a:cubicBezTo>
                  <a:cubicBezTo>
                    <a:pt x="13" y="43"/>
                    <a:pt x="11" y="43"/>
                    <a:pt x="9" y="43"/>
                  </a:cubicBezTo>
                  <a:cubicBezTo>
                    <a:pt x="8" y="42"/>
                    <a:pt x="12" y="39"/>
                    <a:pt x="10" y="38"/>
                  </a:cubicBezTo>
                  <a:cubicBezTo>
                    <a:pt x="9" y="38"/>
                    <a:pt x="7" y="39"/>
                    <a:pt x="6" y="38"/>
                  </a:cubicBezTo>
                  <a:cubicBezTo>
                    <a:pt x="5" y="38"/>
                    <a:pt x="3" y="36"/>
                    <a:pt x="3" y="35"/>
                  </a:cubicBezTo>
                  <a:cubicBezTo>
                    <a:pt x="3" y="35"/>
                    <a:pt x="3" y="35"/>
                    <a:pt x="3" y="34"/>
                  </a:cubicBezTo>
                  <a:cubicBezTo>
                    <a:pt x="3" y="34"/>
                    <a:pt x="2" y="34"/>
                    <a:pt x="2" y="33"/>
                  </a:cubicBezTo>
                  <a:cubicBezTo>
                    <a:pt x="3" y="33"/>
                    <a:pt x="3" y="32"/>
                    <a:pt x="3" y="32"/>
                  </a:cubicBezTo>
                  <a:cubicBezTo>
                    <a:pt x="4" y="31"/>
                    <a:pt x="4" y="32"/>
                    <a:pt x="5" y="31"/>
                  </a:cubicBezTo>
                  <a:cubicBezTo>
                    <a:pt x="5" y="30"/>
                    <a:pt x="4" y="29"/>
                    <a:pt x="3" y="28"/>
                  </a:cubicBezTo>
                  <a:cubicBezTo>
                    <a:pt x="2" y="28"/>
                    <a:pt x="0" y="27"/>
                    <a:pt x="1" y="26"/>
                  </a:cubicBezTo>
                  <a:cubicBezTo>
                    <a:pt x="1" y="25"/>
                    <a:pt x="2" y="25"/>
                    <a:pt x="2" y="25"/>
                  </a:cubicBezTo>
                  <a:cubicBezTo>
                    <a:pt x="3" y="26"/>
                    <a:pt x="4" y="25"/>
                    <a:pt x="4" y="25"/>
                  </a:cubicBezTo>
                  <a:cubicBezTo>
                    <a:pt x="5" y="24"/>
                    <a:pt x="7" y="22"/>
                    <a:pt x="5" y="21"/>
                  </a:cubicBezTo>
                  <a:cubicBezTo>
                    <a:pt x="4" y="20"/>
                    <a:pt x="5" y="19"/>
                    <a:pt x="3" y="18"/>
                  </a:cubicBezTo>
                  <a:cubicBezTo>
                    <a:pt x="2" y="17"/>
                    <a:pt x="3" y="16"/>
                    <a:pt x="4" y="15"/>
                  </a:cubicBezTo>
                  <a:cubicBezTo>
                    <a:pt x="5" y="15"/>
                    <a:pt x="5" y="16"/>
                    <a:pt x="6" y="16"/>
                  </a:cubicBezTo>
                  <a:cubicBezTo>
                    <a:pt x="7" y="16"/>
                    <a:pt x="8" y="15"/>
                    <a:pt x="9" y="15"/>
                  </a:cubicBezTo>
                  <a:cubicBezTo>
                    <a:pt x="11" y="14"/>
                    <a:pt x="12" y="16"/>
                    <a:pt x="13" y="15"/>
                  </a:cubicBezTo>
                  <a:cubicBezTo>
                    <a:pt x="13" y="14"/>
                    <a:pt x="15" y="13"/>
                    <a:pt x="15" y="12"/>
                  </a:cubicBezTo>
                  <a:cubicBezTo>
                    <a:pt x="16" y="11"/>
                    <a:pt x="14" y="11"/>
                    <a:pt x="16" y="10"/>
                  </a:cubicBezTo>
                  <a:cubicBezTo>
                    <a:pt x="16" y="10"/>
                    <a:pt x="18" y="8"/>
                    <a:pt x="18" y="8"/>
                  </a:cubicBezTo>
                  <a:cubicBezTo>
                    <a:pt x="18" y="9"/>
                    <a:pt x="17" y="11"/>
                    <a:pt x="18" y="12"/>
                  </a:cubicBezTo>
                  <a:cubicBezTo>
                    <a:pt x="19" y="13"/>
                    <a:pt x="21" y="13"/>
                    <a:pt x="22" y="13"/>
                  </a:cubicBezTo>
                  <a:cubicBezTo>
                    <a:pt x="22" y="14"/>
                    <a:pt x="20" y="15"/>
                    <a:pt x="22" y="15"/>
                  </a:cubicBezTo>
                  <a:cubicBezTo>
                    <a:pt x="22" y="15"/>
                    <a:pt x="23" y="17"/>
                    <a:pt x="23" y="17"/>
                  </a:cubicBezTo>
                  <a:cubicBezTo>
                    <a:pt x="25" y="16"/>
                    <a:pt x="24" y="16"/>
                    <a:pt x="23" y="15"/>
                  </a:cubicBezTo>
                  <a:cubicBezTo>
                    <a:pt x="22" y="14"/>
                    <a:pt x="24" y="13"/>
                    <a:pt x="25" y="12"/>
                  </a:cubicBezTo>
                  <a:cubicBezTo>
                    <a:pt x="25" y="12"/>
                    <a:pt x="26" y="11"/>
                    <a:pt x="26" y="10"/>
                  </a:cubicBezTo>
                  <a:cubicBezTo>
                    <a:pt x="25" y="9"/>
                    <a:pt x="25" y="8"/>
                    <a:pt x="26" y="8"/>
                  </a:cubicBezTo>
                  <a:cubicBezTo>
                    <a:pt x="27" y="8"/>
                    <a:pt x="28" y="13"/>
                    <a:pt x="30" y="10"/>
                  </a:cubicBezTo>
                  <a:cubicBezTo>
                    <a:pt x="30" y="10"/>
                    <a:pt x="31" y="9"/>
                    <a:pt x="32" y="10"/>
                  </a:cubicBezTo>
                  <a:cubicBezTo>
                    <a:pt x="32" y="10"/>
                    <a:pt x="32" y="11"/>
                    <a:pt x="33" y="11"/>
                  </a:cubicBezTo>
                  <a:cubicBezTo>
                    <a:pt x="33" y="12"/>
                    <a:pt x="34" y="12"/>
                    <a:pt x="34" y="11"/>
                  </a:cubicBezTo>
                  <a:cubicBezTo>
                    <a:pt x="34" y="11"/>
                    <a:pt x="33" y="11"/>
                    <a:pt x="33" y="10"/>
                  </a:cubicBezTo>
                  <a:cubicBezTo>
                    <a:pt x="33" y="10"/>
                    <a:pt x="34" y="9"/>
                    <a:pt x="34" y="9"/>
                  </a:cubicBezTo>
                  <a:cubicBezTo>
                    <a:pt x="33" y="8"/>
                    <a:pt x="32" y="7"/>
                    <a:pt x="33" y="6"/>
                  </a:cubicBezTo>
                  <a:cubicBezTo>
                    <a:pt x="35" y="5"/>
                    <a:pt x="34" y="8"/>
                    <a:pt x="36" y="8"/>
                  </a:cubicBezTo>
                  <a:cubicBezTo>
                    <a:pt x="37" y="7"/>
                    <a:pt x="36" y="6"/>
                    <a:pt x="36" y="6"/>
                  </a:cubicBezTo>
                  <a:cubicBezTo>
                    <a:pt x="36" y="5"/>
                    <a:pt x="36" y="4"/>
                    <a:pt x="36" y="3"/>
                  </a:cubicBezTo>
                  <a:cubicBezTo>
                    <a:pt x="38" y="4"/>
                    <a:pt x="37" y="3"/>
                    <a:pt x="38" y="3"/>
                  </a:cubicBezTo>
                  <a:cubicBezTo>
                    <a:pt x="39" y="3"/>
                    <a:pt x="39" y="4"/>
                    <a:pt x="40" y="4"/>
                  </a:cubicBezTo>
                  <a:cubicBezTo>
                    <a:pt x="41" y="6"/>
                    <a:pt x="42" y="4"/>
                    <a:pt x="42" y="2"/>
                  </a:cubicBezTo>
                  <a:cubicBezTo>
                    <a:pt x="43" y="1"/>
                    <a:pt x="45" y="1"/>
                    <a:pt x="47" y="1"/>
                  </a:cubicBezTo>
                  <a:cubicBezTo>
                    <a:pt x="48" y="1"/>
                    <a:pt x="49" y="1"/>
                    <a:pt x="49" y="1"/>
                  </a:cubicBezTo>
                  <a:cubicBezTo>
                    <a:pt x="50" y="1"/>
                    <a:pt x="52" y="0"/>
                    <a:pt x="52" y="0"/>
                  </a:cubicBezTo>
                  <a:cubicBezTo>
                    <a:pt x="52" y="0"/>
                    <a:pt x="50" y="2"/>
                    <a:pt x="52" y="2"/>
                  </a:cubicBezTo>
                  <a:cubicBezTo>
                    <a:pt x="52" y="2"/>
                    <a:pt x="52" y="2"/>
                    <a:pt x="53" y="2"/>
                  </a:cubicBezTo>
                  <a:cubicBezTo>
                    <a:pt x="53" y="3"/>
                    <a:pt x="53" y="3"/>
                    <a:pt x="53" y="4"/>
                  </a:cubicBezTo>
                  <a:cubicBezTo>
                    <a:pt x="53" y="4"/>
                    <a:pt x="55" y="5"/>
                    <a:pt x="55" y="5"/>
                  </a:cubicBezTo>
                  <a:cubicBezTo>
                    <a:pt x="55" y="5"/>
                    <a:pt x="56" y="6"/>
                    <a:pt x="57" y="6"/>
                  </a:cubicBezTo>
                  <a:cubicBezTo>
                    <a:pt x="60" y="6"/>
                    <a:pt x="63" y="6"/>
                    <a:pt x="66" y="7"/>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0" name="Freeform 9"/>
            <p:cNvSpPr/>
            <p:nvPr/>
          </p:nvSpPr>
          <p:spPr bwMode="auto">
            <a:xfrm>
              <a:off x="3960" y="2614"/>
              <a:ext cx="298" cy="278"/>
            </a:xfrm>
            <a:custGeom>
              <a:avLst/>
              <a:gdLst>
                <a:gd name="T0" fmla="*/ 7 w 74"/>
                <a:gd name="T1" fmla="*/ 68 h 69"/>
                <a:gd name="T2" fmla="*/ 10 w 74"/>
                <a:gd name="T3" fmla="*/ 68 h 69"/>
                <a:gd name="T4" fmla="*/ 16 w 74"/>
                <a:gd name="T5" fmla="*/ 62 h 69"/>
                <a:gd name="T6" fmla="*/ 26 w 74"/>
                <a:gd name="T7" fmla="*/ 60 h 69"/>
                <a:gd name="T8" fmla="*/ 31 w 74"/>
                <a:gd name="T9" fmla="*/ 60 h 69"/>
                <a:gd name="T10" fmla="*/ 36 w 74"/>
                <a:gd name="T11" fmla="*/ 60 h 69"/>
                <a:gd name="T12" fmla="*/ 37 w 74"/>
                <a:gd name="T13" fmla="*/ 61 h 69"/>
                <a:gd name="T14" fmla="*/ 40 w 74"/>
                <a:gd name="T15" fmla="*/ 60 h 69"/>
                <a:gd name="T16" fmla="*/ 41 w 74"/>
                <a:gd name="T17" fmla="*/ 62 h 69"/>
                <a:gd name="T18" fmla="*/ 44 w 74"/>
                <a:gd name="T19" fmla="*/ 60 h 69"/>
                <a:gd name="T20" fmla="*/ 44 w 74"/>
                <a:gd name="T21" fmla="*/ 60 h 69"/>
                <a:gd name="T22" fmla="*/ 48 w 74"/>
                <a:gd name="T23" fmla="*/ 60 h 69"/>
                <a:gd name="T24" fmla="*/ 51 w 74"/>
                <a:gd name="T25" fmla="*/ 57 h 69"/>
                <a:gd name="T26" fmla="*/ 55 w 74"/>
                <a:gd name="T27" fmla="*/ 58 h 69"/>
                <a:gd name="T28" fmla="*/ 58 w 74"/>
                <a:gd name="T29" fmla="*/ 57 h 69"/>
                <a:gd name="T30" fmla="*/ 64 w 74"/>
                <a:gd name="T31" fmla="*/ 59 h 69"/>
                <a:gd name="T32" fmla="*/ 63 w 74"/>
                <a:gd name="T33" fmla="*/ 51 h 69"/>
                <a:gd name="T34" fmla="*/ 67 w 74"/>
                <a:gd name="T35" fmla="*/ 46 h 69"/>
                <a:gd name="T36" fmla="*/ 70 w 74"/>
                <a:gd name="T37" fmla="*/ 44 h 69"/>
                <a:gd name="T38" fmla="*/ 68 w 74"/>
                <a:gd name="T39" fmla="*/ 41 h 69"/>
                <a:gd name="T40" fmla="*/ 67 w 74"/>
                <a:gd name="T41" fmla="*/ 39 h 69"/>
                <a:gd name="T42" fmla="*/ 66 w 74"/>
                <a:gd name="T43" fmla="*/ 37 h 69"/>
                <a:gd name="T44" fmla="*/ 63 w 74"/>
                <a:gd name="T45" fmla="*/ 31 h 69"/>
                <a:gd name="T46" fmla="*/ 71 w 74"/>
                <a:gd name="T47" fmla="*/ 28 h 69"/>
                <a:gd name="T48" fmla="*/ 72 w 74"/>
                <a:gd name="T49" fmla="*/ 25 h 69"/>
                <a:gd name="T50" fmla="*/ 68 w 74"/>
                <a:gd name="T51" fmla="*/ 23 h 69"/>
                <a:gd name="T52" fmla="*/ 63 w 74"/>
                <a:gd name="T53" fmla="*/ 23 h 69"/>
                <a:gd name="T54" fmla="*/ 58 w 74"/>
                <a:gd name="T55" fmla="*/ 19 h 69"/>
                <a:gd name="T56" fmla="*/ 56 w 74"/>
                <a:gd name="T57" fmla="*/ 14 h 69"/>
                <a:gd name="T58" fmla="*/ 52 w 74"/>
                <a:gd name="T59" fmla="*/ 11 h 69"/>
                <a:gd name="T60" fmla="*/ 53 w 74"/>
                <a:gd name="T61" fmla="*/ 9 h 69"/>
                <a:gd name="T62" fmla="*/ 50 w 74"/>
                <a:gd name="T63" fmla="*/ 2 h 69"/>
                <a:gd name="T64" fmla="*/ 45 w 74"/>
                <a:gd name="T65" fmla="*/ 0 h 69"/>
                <a:gd name="T66" fmla="*/ 40 w 74"/>
                <a:gd name="T67" fmla="*/ 4 h 69"/>
                <a:gd name="T68" fmla="*/ 37 w 74"/>
                <a:gd name="T69" fmla="*/ 1 h 69"/>
                <a:gd name="T70" fmla="*/ 31 w 74"/>
                <a:gd name="T71" fmla="*/ 1 h 69"/>
                <a:gd name="T72" fmla="*/ 28 w 74"/>
                <a:gd name="T73" fmla="*/ 1 h 69"/>
                <a:gd name="T74" fmla="*/ 26 w 74"/>
                <a:gd name="T75" fmla="*/ 6 h 69"/>
                <a:gd name="T76" fmla="*/ 21 w 74"/>
                <a:gd name="T77" fmla="*/ 7 h 69"/>
                <a:gd name="T78" fmla="*/ 19 w 74"/>
                <a:gd name="T79" fmla="*/ 10 h 69"/>
                <a:gd name="T80" fmla="*/ 22 w 74"/>
                <a:gd name="T81" fmla="*/ 15 h 69"/>
                <a:gd name="T82" fmla="*/ 20 w 74"/>
                <a:gd name="T83" fmla="*/ 17 h 69"/>
                <a:gd name="T84" fmla="*/ 16 w 74"/>
                <a:gd name="T85" fmla="*/ 21 h 69"/>
                <a:gd name="T86" fmla="*/ 16 w 74"/>
                <a:gd name="T87" fmla="*/ 25 h 69"/>
                <a:gd name="T88" fmla="*/ 16 w 74"/>
                <a:gd name="T89" fmla="*/ 29 h 69"/>
                <a:gd name="T90" fmla="*/ 15 w 74"/>
                <a:gd name="T91" fmla="*/ 31 h 69"/>
                <a:gd name="T92" fmla="*/ 13 w 74"/>
                <a:gd name="T93" fmla="*/ 32 h 69"/>
                <a:gd name="T94" fmla="*/ 11 w 74"/>
                <a:gd name="T95" fmla="*/ 35 h 69"/>
                <a:gd name="T96" fmla="*/ 6 w 74"/>
                <a:gd name="T97" fmla="*/ 36 h 69"/>
                <a:gd name="T98" fmla="*/ 5 w 74"/>
                <a:gd name="T99" fmla="*/ 46 h 69"/>
                <a:gd name="T100" fmla="*/ 3 w 74"/>
                <a:gd name="T101" fmla="*/ 60 h 69"/>
                <a:gd name="T102" fmla="*/ 5 w 74"/>
                <a:gd name="T103" fmla="*/ 61 h 69"/>
                <a:gd name="T104" fmla="*/ 7 w 74"/>
                <a:gd name="T10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69">
                  <a:moveTo>
                    <a:pt x="7" y="69"/>
                  </a:moveTo>
                  <a:cubicBezTo>
                    <a:pt x="8" y="69"/>
                    <a:pt x="7" y="68"/>
                    <a:pt x="7" y="68"/>
                  </a:cubicBezTo>
                  <a:cubicBezTo>
                    <a:pt x="7" y="67"/>
                    <a:pt x="8" y="67"/>
                    <a:pt x="8" y="67"/>
                  </a:cubicBezTo>
                  <a:cubicBezTo>
                    <a:pt x="10" y="67"/>
                    <a:pt x="9" y="67"/>
                    <a:pt x="10" y="68"/>
                  </a:cubicBezTo>
                  <a:cubicBezTo>
                    <a:pt x="11" y="68"/>
                    <a:pt x="12" y="64"/>
                    <a:pt x="13" y="63"/>
                  </a:cubicBezTo>
                  <a:cubicBezTo>
                    <a:pt x="13" y="62"/>
                    <a:pt x="15" y="63"/>
                    <a:pt x="16" y="62"/>
                  </a:cubicBezTo>
                  <a:cubicBezTo>
                    <a:pt x="18" y="61"/>
                    <a:pt x="19" y="61"/>
                    <a:pt x="21" y="61"/>
                  </a:cubicBezTo>
                  <a:cubicBezTo>
                    <a:pt x="23" y="61"/>
                    <a:pt x="25" y="59"/>
                    <a:pt x="26" y="60"/>
                  </a:cubicBezTo>
                  <a:cubicBezTo>
                    <a:pt x="27" y="60"/>
                    <a:pt x="27" y="60"/>
                    <a:pt x="28" y="60"/>
                  </a:cubicBezTo>
                  <a:cubicBezTo>
                    <a:pt x="29" y="60"/>
                    <a:pt x="30" y="60"/>
                    <a:pt x="31" y="60"/>
                  </a:cubicBezTo>
                  <a:cubicBezTo>
                    <a:pt x="32" y="60"/>
                    <a:pt x="34" y="59"/>
                    <a:pt x="35" y="59"/>
                  </a:cubicBezTo>
                  <a:cubicBezTo>
                    <a:pt x="36" y="60"/>
                    <a:pt x="36" y="60"/>
                    <a:pt x="36" y="60"/>
                  </a:cubicBezTo>
                  <a:cubicBezTo>
                    <a:pt x="36" y="61"/>
                    <a:pt x="36" y="60"/>
                    <a:pt x="37" y="60"/>
                  </a:cubicBezTo>
                  <a:cubicBezTo>
                    <a:pt x="37" y="61"/>
                    <a:pt x="36" y="61"/>
                    <a:pt x="37" y="61"/>
                  </a:cubicBezTo>
                  <a:cubicBezTo>
                    <a:pt x="37" y="62"/>
                    <a:pt x="38" y="62"/>
                    <a:pt x="38" y="61"/>
                  </a:cubicBezTo>
                  <a:cubicBezTo>
                    <a:pt x="38" y="60"/>
                    <a:pt x="40" y="60"/>
                    <a:pt x="40" y="60"/>
                  </a:cubicBezTo>
                  <a:cubicBezTo>
                    <a:pt x="41" y="60"/>
                    <a:pt x="40" y="61"/>
                    <a:pt x="40" y="61"/>
                  </a:cubicBezTo>
                  <a:cubicBezTo>
                    <a:pt x="40" y="62"/>
                    <a:pt x="41" y="62"/>
                    <a:pt x="41" y="62"/>
                  </a:cubicBezTo>
                  <a:cubicBezTo>
                    <a:pt x="42" y="62"/>
                    <a:pt x="41" y="60"/>
                    <a:pt x="42" y="60"/>
                  </a:cubicBezTo>
                  <a:cubicBezTo>
                    <a:pt x="42" y="60"/>
                    <a:pt x="43" y="61"/>
                    <a:pt x="44" y="60"/>
                  </a:cubicBezTo>
                  <a:cubicBezTo>
                    <a:pt x="44" y="59"/>
                    <a:pt x="44" y="58"/>
                    <a:pt x="44" y="58"/>
                  </a:cubicBezTo>
                  <a:cubicBezTo>
                    <a:pt x="45" y="59"/>
                    <a:pt x="44" y="59"/>
                    <a:pt x="44" y="60"/>
                  </a:cubicBezTo>
                  <a:cubicBezTo>
                    <a:pt x="44" y="61"/>
                    <a:pt x="46" y="60"/>
                    <a:pt x="46" y="59"/>
                  </a:cubicBezTo>
                  <a:cubicBezTo>
                    <a:pt x="47" y="58"/>
                    <a:pt x="48" y="60"/>
                    <a:pt x="48" y="60"/>
                  </a:cubicBezTo>
                  <a:cubicBezTo>
                    <a:pt x="48" y="60"/>
                    <a:pt x="49" y="61"/>
                    <a:pt x="49" y="61"/>
                  </a:cubicBezTo>
                  <a:cubicBezTo>
                    <a:pt x="48" y="61"/>
                    <a:pt x="50" y="57"/>
                    <a:pt x="51" y="57"/>
                  </a:cubicBezTo>
                  <a:cubicBezTo>
                    <a:pt x="53" y="56"/>
                    <a:pt x="53" y="60"/>
                    <a:pt x="54" y="60"/>
                  </a:cubicBezTo>
                  <a:cubicBezTo>
                    <a:pt x="55" y="60"/>
                    <a:pt x="55" y="59"/>
                    <a:pt x="55" y="58"/>
                  </a:cubicBezTo>
                  <a:cubicBezTo>
                    <a:pt x="56" y="57"/>
                    <a:pt x="57" y="58"/>
                    <a:pt x="58" y="58"/>
                  </a:cubicBezTo>
                  <a:cubicBezTo>
                    <a:pt x="60" y="58"/>
                    <a:pt x="58" y="57"/>
                    <a:pt x="58" y="57"/>
                  </a:cubicBezTo>
                  <a:cubicBezTo>
                    <a:pt x="58" y="56"/>
                    <a:pt x="61" y="57"/>
                    <a:pt x="61" y="57"/>
                  </a:cubicBezTo>
                  <a:cubicBezTo>
                    <a:pt x="62" y="58"/>
                    <a:pt x="62" y="59"/>
                    <a:pt x="64" y="59"/>
                  </a:cubicBezTo>
                  <a:cubicBezTo>
                    <a:pt x="66" y="58"/>
                    <a:pt x="64" y="57"/>
                    <a:pt x="63" y="56"/>
                  </a:cubicBezTo>
                  <a:cubicBezTo>
                    <a:pt x="62" y="54"/>
                    <a:pt x="62" y="53"/>
                    <a:pt x="63" y="51"/>
                  </a:cubicBezTo>
                  <a:cubicBezTo>
                    <a:pt x="63" y="50"/>
                    <a:pt x="63" y="47"/>
                    <a:pt x="64" y="47"/>
                  </a:cubicBezTo>
                  <a:cubicBezTo>
                    <a:pt x="65" y="47"/>
                    <a:pt x="66" y="47"/>
                    <a:pt x="67" y="46"/>
                  </a:cubicBezTo>
                  <a:cubicBezTo>
                    <a:pt x="67" y="45"/>
                    <a:pt x="69" y="45"/>
                    <a:pt x="70" y="45"/>
                  </a:cubicBezTo>
                  <a:cubicBezTo>
                    <a:pt x="70" y="45"/>
                    <a:pt x="70" y="44"/>
                    <a:pt x="70" y="44"/>
                  </a:cubicBezTo>
                  <a:cubicBezTo>
                    <a:pt x="69" y="44"/>
                    <a:pt x="69" y="43"/>
                    <a:pt x="69" y="43"/>
                  </a:cubicBezTo>
                  <a:cubicBezTo>
                    <a:pt x="67" y="42"/>
                    <a:pt x="68" y="42"/>
                    <a:pt x="68" y="41"/>
                  </a:cubicBezTo>
                  <a:cubicBezTo>
                    <a:pt x="67" y="41"/>
                    <a:pt x="67" y="40"/>
                    <a:pt x="67" y="40"/>
                  </a:cubicBezTo>
                  <a:cubicBezTo>
                    <a:pt x="67" y="40"/>
                    <a:pt x="68" y="39"/>
                    <a:pt x="67" y="39"/>
                  </a:cubicBezTo>
                  <a:cubicBezTo>
                    <a:pt x="67" y="39"/>
                    <a:pt x="66" y="39"/>
                    <a:pt x="66" y="38"/>
                  </a:cubicBezTo>
                  <a:cubicBezTo>
                    <a:pt x="65" y="38"/>
                    <a:pt x="66" y="38"/>
                    <a:pt x="66" y="37"/>
                  </a:cubicBezTo>
                  <a:cubicBezTo>
                    <a:pt x="67" y="36"/>
                    <a:pt x="64" y="35"/>
                    <a:pt x="63" y="35"/>
                  </a:cubicBezTo>
                  <a:cubicBezTo>
                    <a:pt x="62" y="34"/>
                    <a:pt x="62" y="31"/>
                    <a:pt x="63" y="31"/>
                  </a:cubicBezTo>
                  <a:cubicBezTo>
                    <a:pt x="65" y="31"/>
                    <a:pt x="66" y="32"/>
                    <a:pt x="68" y="32"/>
                  </a:cubicBezTo>
                  <a:cubicBezTo>
                    <a:pt x="70" y="32"/>
                    <a:pt x="71" y="30"/>
                    <a:pt x="71" y="28"/>
                  </a:cubicBezTo>
                  <a:cubicBezTo>
                    <a:pt x="71" y="28"/>
                    <a:pt x="70" y="28"/>
                    <a:pt x="71" y="28"/>
                  </a:cubicBezTo>
                  <a:cubicBezTo>
                    <a:pt x="71" y="27"/>
                    <a:pt x="74" y="26"/>
                    <a:pt x="72" y="25"/>
                  </a:cubicBezTo>
                  <a:cubicBezTo>
                    <a:pt x="71" y="25"/>
                    <a:pt x="70" y="25"/>
                    <a:pt x="69" y="24"/>
                  </a:cubicBezTo>
                  <a:cubicBezTo>
                    <a:pt x="68" y="23"/>
                    <a:pt x="70" y="23"/>
                    <a:pt x="68" y="23"/>
                  </a:cubicBezTo>
                  <a:cubicBezTo>
                    <a:pt x="67" y="22"/>
                    <a:pt x="67" y="22"/>
                    <a:pt x="66" y="23"/>
                  </a:cubicBezTo>
                  <a:cubicBezTo>
                    <a:pt x="65" y="23"/>
                    <a:pt x="64" y="24"/>
                    <a:pt x="63" y="23"/>
                  </a:cubicBezTo>
                  <a:cubicBezTo>
                    <a:pt x="62" y="23"/>
                    <a:pt x="64" y="20"/>
                    <a:pt x="62" y="20"/>
                  </a:cubicBezTo>
                  <a:cubicBezTo>
                    <a:pt x="61" y="19"/>
                    <a:pt x="59" y="19"/>
                    <a:pt x="58" y="19"/>
                  </a:cubicBezTo>
                  <a:cubicBezTo>
                    <a:pt x="57" y="18"/>
                    <a:pt x="57" y="17"/>
                    <a:pt x="56" y="16"/>
                  </a:cubicBezTo>
                  <a:cubicBezTo>
                    <a:pt x="55" y="16"/>
                    <a:pt x="56" y="16"/>
                    <a:pt x="56" y="14"/>
                  </a:cubicBezTo>
                  <a:cubicBezTo>
                    <a:pt x="56" y="14"/>
                    <a:pt x="53" y="14"/>
                    <a:pt x="53" y="13"/>
                  </a:cubicBezTo>
                  <a:cubicBezTo>
                    <a:pt x="52" y="13"/>
                    <a:pt x="52" y="12"/>
                    <a:pt x="52" y="11"/>
                  </a:cubicBezTo>
                  <a:cubicBezTo>
                    <a:pt x="53" y="10"/>
                    <a:pt x="52" y="10"/>
                    <a:pt x="52" y="10"/>
                  </a:cubicBezTo>
                  <a:cubicBezTo>
                    <a:pt x="52" y="9"/>
                    <a:pt x="53" y="9"/>
                    <a:pt x="53" y="9"/>
                  </a:cubicBezTo>
                  <a:cubicBezTo>
                    <a:pt x="53" y="9"/>
                    <a:pt x="51" y="7"/>
                    <a:pt x="51" y="7"/>
                  </a:cubicBezTo>
                  <a:cubicBezTo>
                    <a:pt x="50" y="6"/>
                    <a:pt x="51" y="4"/>
                    <a:pt x="50" y="2"/>
                  </a:cubicBezTo>
                  <a:cubicBezTo>
                    <a:pt x="50" y="3"/>
                    <a:pt x="48" y="2"/>
                    <a:pt x="48" y="2"/>
                  </a:cubicBezTo>
                  <a:cubicBezTo>
                    <a:pt x="47" y="2"/>
                    <a:pt x="46" y="1"/>
                    <a:pt x="45" y="0"/>
                  </a:cubicBezTo>
                  <a:cubicBezTo>
                    <a:pt x="44" y="0"/>
                    <a:pt x="44" y="1"/>
                    <a:pt x="43" y="1"/>
                  </a:cubicBezTo>
                  <a:cubicBezTo>
                    <a:pt x="41" y="1"/>
                    <a:pt x="41" y="3"/>
                    <a:pt x="40" y="4"/>
                  </a:cubicBezTo>
                  <a:cubicBezTo>
                    <a:pt x="39" y="5"/>
                    <a:pt x="39" y="4"/>
                    <a:pt x="38" y="3"/>
                  </a:cubicBezTo>
                  <a:cubicBezTo>
                    <a:pt x="38" y="2"/>
                    <a:pt x="39" y="1"/>
                    <a:pt x="37" y="1"/>
                  </a:cubicBezTo>
                  <a:cubicBezTo>
                    <a:pt x="36" y="1"/>
                    <a:pt x="35" y="1"/>
                    <a:pt x="34" y="2"/>
                  </a:cubicBezTo>
                  <a:cubicBezTo>
                    <a:pt x="32" y="3"/>
                    <a:pt x="33" y="1"/>
                    <a:pt x="31" y="1"/>
                  </a:cubicBezTo>
                  <a:cubicBezTo>
                    <a:pt x="31" y="1"/>
                    <a:pt x="31" y="2"/>
                    <a:pt x="30" y="2"/>
                  </a:cubicBezTo>
                  <a:cubicBezTo>
                    <a:pt x="29" y="2"/>
                    <a:pt x="28" y="1"/>
                    <a:pt x="28" y="1"/>
                  </a:cubicBezTo>
                  <a:cubicBezTo>
                    <a:pt x="28" y="2"/>
                    <a:pt x="27" y="2"/>
                    <a:pt x="27" y="3"/>
                  </a:cubicBezTo>
                  <a:cubicBezTo>
                    <a:pt x="26" y="3"/>
                    <a:pt x="26" y="5"/>
                    <a:pt x="26" y="6"/>
                  </a:cubicBezTo>
                  <a:cubicBezTo>
                    <a:pt x="25" y="8"/>
                    <a:pt x="24" y="6"/>
                    <a:pt x="24" y="7"/>
                  </a:cubicBezTo>
                  <a:cubicBezTo>
                    <a:pt x="23" y="7"/>
                    <a:pt x="22" y="7"/>
                    <a:pt x="21" y="7"/>
                  </a:cubicBezTo>
                  <a:cubicBezTo>
                    <a:pt x="21" y="8"/>
                    <a:pt x="21" y="9"/>
                    <a:pt x="20" y="9"/>
                  </a:cubicBezTo>
                  <a:cubicBezTo>
                    <a:pt x="20" y="9"/>
                    <a:pt x="19" y="10"/>
                    <a:pt x="19" y="10"/>
                  </a:cubicBezTo>
                  <a:cubicBezTo>
                    <a:pt x="19" y="11"/>
                    <a:pt x="18" y="15"/>
                    <a:pt x="19" y="15"/>
                  </a:cubicBezTo>
                  <a:cubicBezTo>
                    <a:pt x="20" y="15"/>
                    <a:pt x="22" y="14"/>
                    <a:pt x="22" y="15"/>
                  </a:cubicBezTo>
                  <a:cubicBezTo>
                    <a:pt x="21" y="16"/>
                    <a:pt x="21" y="15"/>
                    <a:pt x="21" y="16"/>
                  </a:cubicBezTo>
                  <a:cubicBezTo>
                    <a:pt x="21" y="17"/>
                    <a:pt x="21" y="17"/>
                    <a:pt x="20" y="17"/>
                  </a:cubicBezTo>
                  <a:cubicBezTo>
                    <a:pt x="17" y="17"/>
                    <a:pt x="19" y="18"/>
                    <a:pt x="18" y="20"/>
                  </a:cubicBezTo>
                  <a:cubicBezTo>
                    <a:pt x="17" y="20"/>
                    <a:pt x="17" y="21"/>
                    <a:pt x="16" y="21"/>
                  </a:cubicBezTo>
                  <a:cubicBezTo>
                    <a:pt x="16" y="21"/>
                    <a:pt x="15" y="23"/>
                    <a:pt x="15" y="23"/>
                  </a:cubicBezTo>
                  <a:cubicBezTo>
                    <a:pt x="15" y="23"/>
                    <a:pt x="16" y="25"/>
                    <a:pt x="16" y="25"/>
                  </a:cubicBezTo>
                  <a:cubicBezTo>
                    <a:pt x="16" y="26"/>
                    <a:pt x="16" y="27"/>
                    <a:pt x="15" y="27"/>
                  </a:cubicBezTo>
                  <a:cubicBezTo>
                    <a:pt x="15" y="28"/>
                    <a:pt x="15" y="29"/>
                    <a:pt x="16" y="29"/>
                  </a:cubicBezTo>
                  <a:cubicBezTo>
                    <a:pt x="17" y="29"/>
                    <a:pt x="18" y="30"/>
                    <a:pt x="17" y="31"/>
                  </a:cubicBezTo>
                  <a:cubicBezTo>
                    <a:pt x="17" y="31"/>
                    <a:pt x="15" y="32"/>
                    <a:pt x="15" y="31"/>
                  </a:cubicBezTo>
                  <a:cubicBezTo>
                    <a:pt x="15" y="31"/>
                    <a:pt x="16" y="31"/>
                    <a:pt x="16" y="30"/>
                  </a:cubicBezTo>
                  <a:cubicBezTo>
                    <a:pt x="15" y="29"/>
                    <a:pt x="12" y="30"/>
                    <a:pt x="13" y="32"/>
                  </a:cubicBezTo>
                  <a:cubicBezTo>
                    <a:pt x="13" y="33"/>
                    <a:pt x="11" y="33"/>
                    <a:pt x="11" y="33"/>
                  </a:cubicBezTo>
                  <a:cubicBezTo>
                    <a:pt x="9" y="33"/>
                    <a:pt x="11" y="35"/>
                    <a:pt x="11" y="35"/>
                  </a:cubicBezTo>
                  <a:cubicBezTo>
                    <a:pt x="9" y="35"/>
                    <a:pt x="9" y="35"/>
                    <a:pt x="8" y="37"/>
                  </a:cubicBezTo>
                  <a:cubicBezTo>
                    <a:pt x="7" y="38"/>
                    <a:pt x="7" y="37"/>
                    <a:pt x="6" y="36"/>
                  </a:cubicBezTo>
                  <a:cubicBezTo>
                    <a:pt x="4" y="36"/>
                    <a:pt x="2" y="39"/>
                    <a:pt x="1" y="37"/>
                  </a:cubicBezTo>
                  <a:cubicBezTo>
                    <a:pt x="2" y="40"/>
                    <a:pt x="3" y="43"/>
                    <a:pt x="5" y="46"/>
                  </a:cubicBezTo>
                  <a:cubicBezTo>
                    <a:pt x="6" y="47"/>
                    <a:pt x="8" y="52"/>
                    <a:pt x="7" y="53"/>
                  </a:cubicBezTo>
                  <a:cubicBezTo>
                    <a:pt x="6" y="54"/>
                    <a:pt x="0" y="59"/>
                    <a:pt x="3" y="60"/>
                  </a:cubicBezTo>
                  <a:cubicBezTo>
                    <a:pt x="3" y="60"/>
                    <a:pt x="3" y="60"/>
                    <a:pt x="3" y="60"/>
                  </a:cubicBezTo>
                  <a:cubicBezTo>
                    <a:pt x="4" y="60"/>
                    <a:pt x="5" y="60"/>
                    <a:pt x="5" y="61"/>
                  </a:cubicBezTo>
                  <a:cubicBezTo>
                    <a:pt x="6" y="61"/>
                    <a:pt x="7" y="62"/>
                    <a:pt x="7" y="63"/>
                  </a:cubicBezTo>
                  <a:cubicBezTo>
                    <a:pt x="7" y="65"/>
                    <a:pt x="6" y="67"/>
                    <a:pt x="7" y="69"/>
                  </a:cubicBezTo>
                  <a:cubicBezTo>
                    <a:pt x="7" y="69"/>
                    <a:pt x="7" y="69"/>
                    <a:pt x="7" y="69"/>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 name="Freeform 10"/>
            <p:cNvSpPr>
              <a:spLocks noEditPoints="1"/>
            </p:cNvSpPr>
            <p:nvPr/>
          </p:nvSpPr>
          <p:spPr bwMode="auto">
            <a:xfrm>
              <a:off x="3666" y="2739"/>
              <a:ext cx="354" cy="298"/>
            </a:xfrm>
            <a:custGeom>
              <a:avLst/>
              <a:gdLst>
                <a:gd name="T0" fmla="*/ 12 w 88"/>
                <a:gd name="T1" fmla="*/ 54 h 74"/>
                <a:gd name="T2" fmla="*/ 17 w 88"/>
                <a:gd name="T3" fmla="*/ 56 h 74"/>
                <a:gd name="T4" fmla="*/ 19 w 88"/>
                <a:gd name="T5" fmla="*/ 58 h 74"/>
                <a:gd name="T6" fmla="*/ 22 w 88"/>
                <a:gd name="T7" fmla="*/ 58 h 74"/>
                <a:gd name="T8" fmla="*/ 24 w 88"/>
                <a:gd name="T9" fmla="*/ 63 h 74"/>
                <a:gd name="T10" fmla="*/ 27 w 88"/>
                <a:gd name="T11" fmla="*/ 64 h 74"/>
                <a:gd name="T12" fmla="*/ 27 w 88"/>
                <a:gd name="T13" fmla="*/ 60 h 74"/>
                <a:gd name="T14" fmla="*/ 35 w 88"/>
                <a:gd name="T15" fmla="*/ 63 h 74"/>
                <a:gd name="T16" fmla="*/ 35 w 88"/>
                <a:gd name="T17" fmla="*/ 64 h 74"/>
                <a:gd name="T18" fmla="*/ 38 w 88"/>
                <a:gd name="T19" fmla="*/ 64 h 74"/>
                <a:gd name="T20" fmla="*/ 43 w 88"/>
                <a:gd name="T21" fmla="*/ 68 h 74"/>
                <a:gd name="T22" fmla="*/ 45 w 88"/>
                <a:gd name="T23" fmla="*/ 71 h 74"/>
                <a:gd name="T24" fmla="*/ 50 w 88"/>
                <a:gd name="T25" fmla="*/ 69 h 74"/>
                <a:gd name="T26" fmla="*/ 52 w 88"/>
                <a:gd name="T27" fmla="*/ 70 h 74"/>
                <a:gd name="T28" fmla="*/ 53 w 88"/>
                <a:gd name="T29" fmla="*/ 71 h 74"/>
                <a:gd name="T30" fmla="*/ 57 w 88"/>
                <a:gd name="T31" fmla="*/ 72 h 74"/>
                <a:gd name="T32" fmla="*/ 60 w 88"/>
                <a:gd name="T33" fmla="*/ 70 h 74"/>
                <a:gd name="T34" fmla="*/ 64 w 88"/>
                <a:gd name="T35" fmla="*/ 69 h 74"/>
                <a:gd name="T36" fmla="*/ 66 w 88"/>
                <a:gd name="T37" fmla="*/ 68 h 74"/>
                <a:gd name="T38" fmla="*/ 73 w 88"/>
                <a:gd name="T39" fmla="*/ 70 h 74"/>
                <a:gd name="T40" fmla="*/ 81 w 88"/>
                <a:gd name="T41" fmla="*/ 72 h 74"/>
                <a:gd name="T42" fmla="*/ 79 w 88"/>
                <a:gd name="T43" fmla="*/ 70 h 74"/>
                <a:gd name="T44" fmla="*/ 77 w 88"/>
                <a:gd name="T45" fmla="*/ 65 h 74"/>
                <a:gd name="T46" fmla="*/ 84 w 88"/>
                <a:gd name="T47" fmla="*/ 53 h 74"/>
                <a:gd name="T48" fmla="*/ 86 w 88"/>
                <a:gd name="T49" fmla="*/ 48 h 74"/>
                <a:gd name="T50" fmla="*/ 87 w 88"/>
                <a:gd name="T51" fmla="*/ 46 h 74"/>
                <a:gd name="T52" fmla="*/ 81 w 88"/>
                <a:gd name="T53" fmla="*/ 40 h 74"/>
                <a:gd name="T54" fmla="*/ 80 w 88"/>
                <a:gd name="T55" fmla="*/ 32 h 74"/>
                <a:gd name="T56" fmla="*/ 77 w 88"/>
                <a:gd name="T57" fmla="*/ 29 h 74"/>
                <a:gd name="T58" fmla="*/ 78 w 88"/>
                <a:gd name="T59" fmla="*/ 24 h 74"/>
                <a:gd name="T60" fmla="*/ 79 w 88"/>
                <a:gd name="T61" fmla="*/ 16 h 74"/>
                <a:gd name="T62" fmla="*/ 71 w 88"/>
                <a:gd name="T63" fmla="*/ 3 h 74"/>
                <a:gd name="T64" fmla="*/ 65 w 88"/>
                <a:gd name="T65" fmla="*/ 3 h 74"/>
                <a:gd name="T66" fmla="*/ 49 w 88"/>
                <a:gd name="T67" fmla="*/ 5 h 74"/>
                <a:gd name="T68" fmla="*/ 43 w 88"/>
                <a:gd name="T69" fmla="*/ 5 h 74"/>
                <a:gd name="T70" fmla="*/ 35 w 88"/>
                <a:gd name="T71" fmla="*/ 5 h 74"/>
                <a:gd name="T72" fmla="*/ 34 w 88"/>
                <a:gd name="T73" fmla="*/ 2 h 74"/>
                <a:gd name="T74" fmla="*/ 21 w 88"/>
                <a:gd name="T75" fmla="*/ 6 h 74"/>
                <a:gd name="T76" fmla="*/ 17 w 88"/>
                <a:gd name="T77" fmla="*/ 10 h 74"/>
                <a:gd name="T78" fmla="*/ 6 w 88"/>
                <a:gd name="T79" fmla="*/ 14 h 74"/>
                <a:gd name="T80" fmla="*/ 2 w 88"/>
                <a:gd name="T81" fmla="*/ 16 h 74"/>
                <a:gd name="T82" fmla="*/ 4 w 88"/>
                <a:gd name="T83" fmla="*/ 26 h 74"/>
                <a:gd name="T84" fmla="*/ 6 w 88"/>
                <a:gd name="T85" fmla="*/ 35 h 74"/>
                <a:gd name="T86" fmla="*/ 8 w 88"/>
                <a:gd name="T87" fmla="*/ 40 h 74"/>
                <a:gd name="T88" fmla="*/ 8 w 88"/>
                <a:gd name="T89" fmla="*/ 45 h 74"/>
                <a:gd name="T90" fmla="*/ 10 w 88"/>
                <a:gd name="T91" fmla="*/ 49 h 74"/>
                <a:gd name="T92" fmla="*/ 0 w 88"/>
                <a:gd name="T93" fmla="*/ 18 h 74"/>
                <a:gd name="T94" fmla="*/ 0 w 88"/>
                <a:gd name="T95" fmla="*/ 18 h 74"/>
                <a:gd name="T96" fmla="*/ 0 w 88"/>
                <a:gd name="T97" fmla="*/ 18 h 74"/>
                <a:gd name="T98" fmla="*/ 0 w 88"/>
                <a:gd name="T99" fmla="*/ 18 h 74"/>
                <a:gd name="T100" fmla="*/ 0 w 88"/>
                <a:gd name="T101" fmla="*/ 18 h 74"/>
                <a:gd name="T102" fmla="*/ 1 w 88"/>
                <a:gd name="T103" fmla="*/ 18 h 74"/>
                <a:gd name="T104" fmla="*/ 1 w 88"/>
                <a:gd name="T105" fmla="*/ 18 h 74"/>
                <a:gd name="T106" fmla="*/ 1 w 88"/>
                <a:gd name="T107" fmla="*/ 18 h 74"/>
                <a:gd name="T108" fmla="*/ 1 w 88"/>
                <a:gd name="T109" fmla="*/ 18 h 74"/>
                <a:gd name="T110" fmla="*/ 1 w 88"/>
                <a:gd name="T111" fmla="*/ 18 h 74"/>
                <a:gd name="T112" fmla="*/ 1 w 88"/>
                <a:gd name="T113" fmla="*/ 18 h 74"/>
                <a:gd name="T114" fmla="*/ 1 w 88"/>
                <a:gd name="T115" fmla="*/ 18 h 74"/>
                <a:gd name="T116" fmla="*/ 1 w 88"/>
                <a:gd name="T117" fmla="*/ 18 h 74"/>
                <a:gd name="T118" fmla="*/ 1 w 88"/>
                <a:gd name="T119" fmla="*/ 18 h 74"/>
                <a:gd name="T120" fmla="*/ 2 w 88"/>
                <a:gd name="T121" fmla="*/ 19 h 74"/>
                <a:gd name="T122" fmla="*/ 2 w 88"/>
                <a:gd name="T123"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74">
                  <a:moveTo>
                    <a:pt x="10" y="56"/>
                  </a:moveTo>
                  <a:cubicBezTo>
                    <a:pt x="13" y="56"/>
                    <a:pt x="9" y="53"/>
                    <a:pt x="12" y="54"/>
                  </a:cubicBezTo>
                  <a:cubicBezTo>
                    <a:pt x="14" y="54"/>
                    <a:pt x="13" y="55"/>
                    <a:pt x="14" y="56"/>
                  </a:cubicBezTo>
                  <a:cubicBezTo>
                    <a:pt x="15" y="56"/>
                    <a:pt x="16" y="56"/>
                    <a:pt x="17" y="56"/>
                  </a:cubicBezTo>
                  <a:cubicBezTo>
                    <a:pt x="18" y="57"/>
                    <a:pt x="18" y="57"/>
                    <a:pt x="18" y="58"/>
                  </a:cubicBezTo>
                  <a:cubicBezTo>
                    <a:pt x="18" y="58"/>
                    <a:pt x="19" y="58"/>
                    <a:pt x="19" y="58"/>
                  </a:cubicBezTo>
                  <a:cubicBezTo>
                    <a:pt x="20" y="57"/>
                    <a:pt x="20" y="59"/>
                    <a:pt x="20" y="59"/>
                  </a:cubicBezTo>
                  <a:cubicBezTo>
                    <a:pt x="20" y="59"/>
                    <a:pt x="22" y="58"/>
                    <a:pt x="22" y="58"/>
                  </a:cubicBezTo>
                  <a:cubicBezTo>
                    <a:pt x="25" y="59"/>
                    <a:pt x="20" y="60"/>
                    <a:pt x="22" y="61"/>
                  </a:cubicBezTo>
                  <a:cubicBezTo>
                    <a:pt x="22" y="62"/>
                    <a:pt x="24" y="62"/>
                    <a:pt x="24" y="63"/>
                  </a:cubicBezTo>
                  <a:cubicBezTo>
                    <a:pt x="24" y="63"/>
                    <a:pt x="25" y="65"/>
                    <a:pt x="26" y="65"/>
                  </a:cubicBezTo>
                  <a:cubicBezTo>
                    <a:pt x="27" y="65"/>
                    <a:pt x="27" y="64"/>
                    <a:pt x="27" y="64"/>
                  </a:cubicBezTo>
                  <a:cubicBezTo>
                    <a:pt x="27" y="63"/>
                    <a:pt x="28" y="63"/>
                    <a:pt x="29" y="63"/>
                  </a:cubicBezTo>
                  <a:cubicBezTo>
                    <a:pt x="29" y="63"/>
                    <a:pt x="27" y="60"/>
                    <a:pt x="27" y="60"/>
                  </a:cubicBezTo>
                  <a:cubicBezTo>
                    <a:pt x="28" y="60"/>
                    <a:pt x="34" y="64"/>
                    <a:pt x="34" y="61"/>
                  </a:cubicBezTo>
                  <a:cubicBezTo>
                    <a:pt x="34" y="61"/>
                    <a:pt x="35" y="62"/>
                    <a:pt x="35" y="63"/>
                  </a:cubicBezTo>
                  <a:cubicBezTo>
                    <a:pt x="35" y="63"/>
                    <a:pt x="33" y="63"/>
                    <a:pt x="34" y="63"/>
                  </a:cubicBezTo>
                  <a:cubicBezTo>
                    <a:pt x="34" y="64"/>
                    <a:pt x="35" y="63"/>
                    <a:pt x="35" y="64"/>
                  </a:cubicBezTo>
                  <a:cubicBezTo>
                    <a:pt x="35" y="65"/>
                    <a:pt x="37" y="66"/>
                    <a:pt x="37" y="65"/>
                  </a:cubicBezTo>
                  <a:cubicBezTo>
                    <a:pt x="38" y="65"/>
                    <a:pt x="36" y="64"/>
                    <a:pt x="38" y="64"/>
                  </a:cubicBezTo>
                  <a:cubicBezTo>
                    <a:pt x="39" y="65"/>
                    <a:pt x="42" y="65"/>
                    <a:pt x="42" y="66"/>
                  </a:cubicBezTo>
                  <a:cubicBezTo>
                    <a:pt x="42" y="66"/>
                    <a:pt x="43" y="67"/>
                    <a:pt x="43" y="68"/>
                  </a:cubicBezTo>
                  <a:cubicBezTo>
                    <a:pt x="43" y="69"/>
                    <a:pt x="44" y="68"/>
                    <a:pt x="45" y="69"/>
                  </a:cubicBezTo>
                  <a:cubicBezTo>
                    <a:pt x="45" y="69"/>
                    <a:pt x="45" y="71"/>
                    <a:pt x="45" y="71"/>
                  </a:cubicBezTo>
                  <a:cubicBezTo>
                    <a:pt x="47" y="70"/>
                    <a:pt x="46" y="71"/>
                    <a:pt x="46" y="72"/>
                  </a:cubicBezTo>
                  <a:cubicBezTo>
                    <a:pt x="48" y="73"/>
                    <a:pt x="49" y="68"/>
                    <a:pt x="50" y="69"/>
                  </a:cubicBezTo>
                  <a:cubicBezTo>
                    <a:pt x="51" y="69"/>
                    <a:pt x="51" y="69"/>
                    <a:pt x="51" y="70"/>
                  </a:cubicBezTo>
                  <a:cubicBezTo>
                    <a:pt x="52" y="71"/>
                    <a:pt x="51" y="70"/>
                    <a:pt x="52" y="70"/>
                  </a:cubicBezTo>
                  <a:cubicBezTo>
                    <a:pt x="52" y="71"/>
                    <a:pt x="52" y="71"/>
                    <a:pt x="52" y="71"/>
                  </a:cubicBezTo>
                  <a:cubicBezTo>
                    <a:pt x="52" y="71"/>
                    <a:pt x="53" y="71"/>
                    <a:pt x="53" y="71"/>
                  </a:cubicBezTo>
                  <a:cubicBezTo>
                    <a:pt x="54" y="71"/>
                    <a:pt x="53" y="74"/>
                    <a:pt x="54" y="73"/>
                  </a:cubicBezTo>
                  <a:cubicBezTo>
                    <a:pt x="56" y="72"/>
                    <a:pt x="56" y="74"/>
                    <a:pt x="57" y="72"/>
                  </a:cubicBezTo>
                  <a:cubicBezTo>
                    <a:pt x="57" y="72"/>
                    <a:pt x="57" y="71"/>
                    <a:pt x="58" y="70"/>
                  </a:cubicBezTo>
                  <a:cubicBezTo>
                    <a:pt x="59" y="70"/>
                    <a:pt x="60" y="71"/>
                    <a:pt x="60" y="70"/>
                  </a:cubicBezTo>
                  <a:cubicBezTo>
                    <a:pt x="62" y="69"/>
                    <a:pt x="63" y="72"/>
                    <a:pt x="65" y="70"/>
                  </a:cubicBezTo>
                  <a:cubicBezTo>
                    <a:pt x="65" y="70"/>
                    <a:pt x="64" y="70"/>
                    <a:pt x="64" y="69"/>
                  </a:cubicBezTo>
                  <a:cubicBezTo>
                    <a:pt x="64" y="68"/>
                    <a:pt x="65" y="69"/>
                    <a:pt x="65" y="69"/>
                  </a:cubicBezTo>
                  <a:cubicBezTo>
                    <a:pt x="65" y="69"/>
                    <a:pt x="66" y="68"/>
                    <a:pt x="66" y="68"/>
                  </a:cubicBezTo>
                  <a:cubicBezTo>
                    <a:pt x="68" y="68"/>
                    <a:pt x="70" y="68"/>
                    <a:pt x="72" y="69"/>
                  </a:cubicBezTo>
                  <a:cubicBezTo>
                    <a:pt x="72" y="69"/>
                    <a:pt x="72" y="70"/>
                    <a:pt x="73" y="70"/>
                  </a:cubicBezTo>
                  <a:cubicBezTo>
                    <a:pt x="74" y="71"/>
                    <a:pt x="75" y="71"/>
                    <a:pt x="76" y="71"/>
                  </a:cubicBezTo>
                  <a:cubicBezTo>
                    <a:pt x="77" y="71"/>
                    <a:pt x="80" y="71"/>
                    <a:pt x="81" y="72"/>
                  </a:cubicBezTo>
                  <a:cubicBezTo>
                    <a:pt x="81" y="72"/>
                    <a:pt x="80" y="70"/>
                    <a:pt x="80" y="70"/>
                  </a:cubicBezTo>
                  <a:cubicBezTo>
                    <a:pt x="80" y="70"/>
                    <a:pt x="78" y="71"/>
                    <a:pt x="79" y="70"/>
                  </a:cubicBezTo>
                  <a:cubicBezTo>
                    <a:pt x="79" y="68"/>
                    <a:pt x="79" y="68"/>
                    <a:pt x="78" y="67"/>
                  </a:cubicBezTo>
                  <a:cubicBezTo>
                    <a:pt x="78" y="66"/>
                    <a:pt x="77" y="66"/>
                    <a:pt x="77" y="65"/>
                  </a:cubicBezTo>
                  <a:cubicBezTo>
                    <a:pt x="78" y="62"/>
                    <a:pt x="80" y="59"/>
                    <a:pt x="82" y="57"/>
                  </a:cubicBezTo>
                  <a:cubicBezTo>
                    <a:pt x="82" y="55"/>
                    <a:pt x="83" y="54"/>
                    <a:pt x="84" y="53"/>
                  </a:cubicBezTo>
                  <a:cubicBezTo>
                    <a:pt x="84" y="52"/>
                    <a:pt x="85" y="52"/>
                    <a:pt x="86" y="52"/>
                  </a:cubicBezTo>
                  <a:cubicBezTo>
                    <a:pt x="88" y="51"/>
                    <a:pt x="87" y="48"/>
                    <a:pt x="86" y="48"/>
                  </a:cubicBezTo>
                  <a:cubicBezTo>
                    <a:pt x="86" y="47"/>
                    <a:pt x="85" y="47"/>
                    <a:pt x="85" y="46"/>
                  </a:cubicBezTo>
                  <a:cubicBezTo>
                    <a:pt x="85" y="46"/>
                    <a:pt x="87" y="46"/>
                    <a:pt x="87" y="46"/>
                  </a:cubicBezTo>
                  <a:cubicBezTo>
                    <a:pt x="85" y="45"/>
                    <a:pt x="83" y="43"/>
                    <a:pt x="82" y="42"/>
                  </a:cubicBezTo>
                  <a:cubicBezTo>
                    <a:pt x="81" y="41"/>
                    <a:pt x="81" y="41"/>
                    <a:pt x="81" y="40"/>
                  </a:cubicBezTo>
                  <a:cubicBezTo>
                    <a:pt x="81" y="38"/>
                    <a:pt x="80" y="38"/>
                    <a:pt x="80" y="37"/>
                  </a:cubicBezTo>
                  <a:cubicBezTo>
                    <a:pt x="79" y="35"/>
                    <a:pt x="80" y="33"/>
                    <a:pt x="80" y="32"/>
                  </a:cubicBezTo>
                  <a:cubicBezTo>
                    <a:pt x="80" y="31"/>
                    <a:pt x="79" y="30"/>
                    <a:pt x="78" y="30"/>
                  </a:cubicBezTo>
                  <a:cubicBezTo>
                    <a:pt x="78" y="30"/>
                    <a:pt x="77" y="29"/>
                    <a:pt x="77" y="29"/>
                  </a:cubicBezTo>
                  <a:cubicBezTo>
                    <a:pt x="77" y="29"/>
                    <a:pt x="76" y="29"/>
                    <a:pt x="76" y="29"/>
                  </a:cubicBezTo>
                  <a:cubicBezTo>
                    <a:pt x="73" y="29"/>
                    <a:pt x="77" y="25"/>
                    <a:pt x="78" y="24"/>
                  </a:cubicBezTo>
                  <a:cubicBezTo>
                    <a:pt x="79" y="23"/>
                    <a:pt x="80" y="23"/>
                    <a:pt x="80" y="22"/>
                  </a:cubicBezTo>
                  <a:cubicBezTo>
                    <a:pt x="81" y="21"/>
                    <a:pt x="79" y="17"/>
                    <a:pt x="79" y="16"/>
                  </a:cubicBezTo>
                  <a:cubicBezTo>
                    <a:pt x="77" y="12"/>
                    <a:pt x="74" y="9"/>
                    <a:pt x="73" y="5"/>
                  </a:cubicBezTo>
                  <a:cubicBezTo>
                    <a:pt x="73" y="4"/>
                    <a:pt x="72" y="3"/>
                    <a:pt x="71" y="3"/>
                  </a:cubicBezTo>
                  <a:cubicBezTo>
                    <a:pt x="70" y="3"/>
                    <a:pt x="69" y="2"/>
                    <a:pt x="69" y="1"/>
                  </a:cubicBezTo>
                  <a:cubicBezTo>
                    <a:pt x="68" y="1"/>
                    <a:pt x="66" y="3"/>
                    <a:pt x="65" y="3"/>
                  </a:cubicBezTo>
                  <a:cubicBezTo>
                    <a:pt x="64" y="3"/>
                    <a:pt x="62" y="4"/>
                    <a:pt x="61" y="4"/>
                  </a:cubicBezTo>
                  <a:cubicBezTo>
                    <a:pt x="57" y="5"/>
                    <a:pt x="53" y="5"/>
                    <a:pt x="49" y="5"/>
                  </a:cubicBezTo>
                  <a:cubicBezTo>
                    <a:pt x="48" y="5"/>
                    <a:pt x="46" y="5"/>
                    <a:pt x="45" y="5"/>
                  </a:cubicBezTo>
                  <a:cubicBezTo>
                    <a:pt x="44" y="5"/>
                    <a:pt x="43" y="4"/>
                    <a:pt x="43" y="5"/>
                  </a:cubicBezTo>
                  <a:cubicBezTo>
                    <a:pt x="42" y="6"/>
                    <a:pt x="41" y="6"/>
                    <a:pt x="40" y="7"/>
                  </a:cubicBezTo>
                  <a:cubicBezTo>
                    <a:pt x="38" y="7"/>
                    <a:pt x="36" y="7"/>
                    <a:pt x="35" y="5"/>
                  </a:cubicBezTo>
                  <a:cubicBezTo>
                    <a:pt x="34" y="5"/>
                    <a:pt x="34" y="2"/>
                    <a:pt x="33" y="2"/>
                  </a:cubicBezTo>
                  <a:cubicBezTo>
                    <a:pt x="34" y="2"/>
                    <a:pt x="34" y="2"/>
                    <a:pt x="34" y="2"/>
                  </a:cubicBezTo>
                  <a:cubicBezTo>
                    <a:pt x="31" y="0"/>
                    <a:pt x="28" y="2"/>
                    <a:pt x="25" y="3"/>
                  </a:cubicBezTo>
                  <a:cubicBezTo>
                    <a:pt x="24" y="4"/>
                    <a:pt x="23" y="5"/>
                    <a:pt x="21" y="6"/>
                  </a:cubicBezTo>
                  <a:cubicBezTo>
                    <a:pt x="20" y="6"/>
                    <a:pt x="19" y="6"/>
                    <a:pt x="18" y="8"/>
                  </a:cubicBezTo>
                  <a:cubicBezTo>
                    <a:pt x="18" y="8"/>
                    <a:pt x="17" y="10"/>
                    <a:pt x="17" y="10"/>
                  </a:cubicBezTo>
                  <a:cubicBezTo>
                    <a:pt x="15" y="11"/>
                    <a:pt x="13" y="11"/>
                    <a:pt x="11" y="12"/>
                  </a:cubicBezTo>
                  <a:cubicBezTo>
                    <a:pt x="10" y="13"/>
                    <a:pt x="8" y="13"/>
                    <a:pt x="6" y="14"/>
                  </a:cubicBezTo>
                  <a:cubicBezTo>
                    <a:pt x="5" y="14"/>
                    <a:pt x="5" y="15"/>
                    <a:pt x="4" y="16"/>
                  </a:cubicBezTo>
                  <a:cubicBezTo>
                    <a:pt x="3" y="16"/>
                    <a:pt x="3" y="15"/>
                    <a:pt x="2" y="16"/>
                  </a:cubicBezTo>
                  <a:cubicBezTo>
                    <a:pt x="2" y="16"/>
                    <a:pt x="3" y="19"/>
                    <a:pt x="3" y="20"/>
                  </a:cubicBezTo>
                  <a:cubicBezTo>
                    <a:pt x="3" y="22"/>
                    <a:pt x="5" y="24"/>
                    <a:pt x="4" y="26"/>
                  </a:cubicBezTo>
                  <a:cubicBezTo>
                    <a:pt x="4" y="27"/>
                    <a:pt x="1" y="30"/>
                    <a:pt x="3" y="31"/>
                  </a:cubicBezTo>
                  <a:cubicBezTo>
                    <a:pt x="4" y="32"/>
                    <a:pt x="7" y="32"/>
                    <a:pt x="6" y="35"/>
                  </a:cubicBezTo>
                  <a:cubicBezTo>
                    <a:pt x="6" y="36"/>
                    <a:pt x="6" y="36"/>
                    <a:pt x="7" y="37"/>
                  </a:cubicBezTo>
                  <a:cubicBezTo>
                    <a:pt x="7" y="38"/>
                    <a:pt x="7" y="40"/>
                    <a:pt x="8" y="40"/>
                  </a:cubicBezTo>
                  <a:cubicBezTo>
                    <a:pt x="9" y="40"/>
                    <a:pt x="8" y="42"/>
                    <a:pt x="7" y="42"/>
                  </a:cubicBezTo>
                  <a:cubicBezTo>
                    <a:pt x="7" y="44"/>
                    <a:pt x="7" y="44"/>
                    <a:pt x="8" y="45"/>
                  </a:cubicBezTo>
                  <a:cubicBezTo>
                    <a:pt x="9" y="46"/>
                    <a:pt x="7" y="47"/>
                    <a:pt x="9" y="47"/>
                  </a:cubicBezTo>
                  <a:cubicBezTo>
                    <a:pt x="10" y="48"/>
                    <a:pt x="10" y="48"/>
                    <a:pt x="10" y="49"/>
                  </a:cubicBezTo>
                  <a:cubicBezTo>
                    <a:pt x="11" y="51"/>
                    <a:pt x="11" y="54"/>
                    <a:pt x="10" y="56"/>
                  </a:cubicBezTo>
                  <a:close/>
                  <a:moveTo>
                    <a:pt x="0" y="18"/>
                  </a:moveTo>
                  <a:cubicBezTo>
                    <a:pt x="0" y="18"/>
                    <a:pt x="0" y="18"/>
                    <a:pt x="0" y="18"/>
                  </a:cubicBezTo>
                  <a:moveTo>
                    <a:pt x="0" y="18"/>
                  </a:moveTo>
                  <a:cubicBezTo>
                    <a:pt x="0" y="18"/>
                    <a:pt x="0" y="18"/>
                    <a:pt x="0" y="18"/>
                  </a:cubicBezTo>
                  <a:cubicBezTo>
                    <a:pt x="0" y="18"/>
                    <a:pt x="0" y="18"/>
                    <a:pt x="0" y="18"/>
                  </a:cubicBezTo>
                  <a:close/>
                  <a:moveTo>
                    <a:pt x="0" y="18"/>
                  </a:moveTo>
                  <a:cubicBezTo>
                    <a:pt x="0" y="18"/>
                    <a:pt x="0" y="18"/>
                    <a:pt x="0" y="18"/>
                  </a:cubicBezTo>
                  <a:cubicBezTo>
                    <a:pt x="0" y="18"/>
                    <a:pt x="0" y="18"/>
                    <a:pt x="0" y="18"/>
                  </a:cubicBezTo>
                  <a:cubicBezTo>
                    <a:pt x="0" y="18"/>
                    <a:pt x="0" y="18"/>
                    <a:pt x="0" y="18"/>
                  </a:cubicBezTo>
                  <a:cubicBezTo>
                    <a:pt x="0" y="18"/>
                    <a:pt x="0" y="18"/>
                    <a:pt x="0" y="18"/>
                  </a:cubicBezTo>
                  <a:cubicBezTo>
                    <a:pt x="1" y="18"/>
                    <a:pt x="1" y="18"/>
                    <a:pt x="1" y="18"/>
                  </a:cubicBezTo>
                  <a:moveTo>
                    <a:pt x="1" y="18"/>
                  </a:moveTo>
                  <a:cubicBezTo>
                    <a:pt x="1" y="18"/>
                    <a:pt x="1" y="18"/>
                    <a:pt x="1" y="18"/>
                  </a:cubicBezTo>
                  <a:cubicBezTo>
                    <a:pt x="1" y="18"/>
                    <a:pt x="1" y="18"/>
                    <a:pt x="1" y="18"/>
                  </a:cubicBezTo>
                  <a:close/>
                  <a:moveTo>
                    <a:pt x="1" y="18"/>
                  </a:moveTo>
                  <a:cubicBezTo>
                    <a:pt x="1" y="18"/>
                    <a:pt x="1" y="18"/>
                    <a:pt x="1" y="18"/>
                  </a:cubicBezTo>
                  <a:cubicBezTo>
                    <a:pt x="1" y="18"/>
                    <a:pt x="1" y="18"/>
                    <a:pt x="1" y="18"/>
                  </a:cubicBezTo>
                  <a:close/>
                  <a:moveTo>
                    <a:pt x="1" y="18"/>
                  </a:moveTo>
                  <a:cubicBezTo>
                    <a:pt x="1" y="18"/>
                    <a:pt x="1" y="18"/>
                    <a:pt x="1" y="18"/>
                  </a:cubicBezTo>
                  <a:cubicBezTo>
                    <a:pt x="1" y="18"/>
                    <a:pt x="1" y="18"/>
                    <a:pt x="1" y="18"/>
                  </a:cubicBezTo>
                  <a:moveTo>
                    <a:pt x="1" y="18"/>
                  </a:moveTo>
                  <a:cubicBezTo>
                    <a:pt x="1" y="18"/>
                    <a:pt x="1" y="18"/>
                    <a:pt x="1" y="18"/>
                  </a:cubicBezTo>
                  <a:cubicBezTo>
                    <a:pt x="1" y="18"/>
                    <a:pt x="1" y="18"/>
                    <a:pt x="1" y="18"/>
                  </a:cubicBezTo>
                  <a:close/>
                  <a:moveTo>
                    <a:pt x="1" y="18"/>
                  </a:moveTo>
                  <a:cubicBezTo>
                    <a:pt x="1" y="18"/>
                    <a:pt x="1" y="18"/>
                    <a:pt x="1" y="18"/>
                  </a:cubicBezTo>
                  <a:moveTo>
                    <a:pt x="1" y="18"/>
                  </a:moveTo>
                  <a:cubicBezTo>
                    <a:pt x="1" y="18"/>
                    <a:pt x="1" y="18"/>
                    <a:pt x="1" y="18"/>
                  </a:cubicBezTo>
                  <a:cubicBezTo>
                    <a:pt x="1" y="18"/>
                    <a:pt x="1" y="18"/>
                    <a:pt x="1" y="18"/>
                  </a:cubicBezTo>
                  <a:close/>
                  <a:moveTo>
                    <a:pt x="2" y="19"/>
                  </a:moveTo>
                  <a:cubicBezTo>
                    <a:pt x="2" y="19"/>
                    <a:pt x="2" y="19"/>
                    <a:pt x="2" y="19"/>
                  </a:cubicBezTo>
                  <a:close/>
                  <a:moveTo>
                    <a:pt x="2" y="19"/>
                  </a:moveTo>
                  <a:cubicBezTo>
                    <a:pt x="2" y="19"/>
                    <a:pt x="2" y="19"/>
                    <a:pt x="2" y="19"/>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 name="Freeform 11"/>
            <p:cNvSpPr>
              <a:spLocks noEditPoints="1"/>
            </p:cNvSpPr>
            <p:nvPr/>
          </p:nvSpPr>
          <p:spPr bwMode="auto">
            <a:xfrm>
              <a:off x="5136" y="2666"/>
              <a:ext cx="65" cy="375"/>
            </a:xfrm>
            <a:custGeom>
              <a:avLst/>
              <a:gdLst>
                <a:gd name="T0" fmla="*/ 16 w 16"/>
                <a:gd name="T1" fmla="*/ 58 h 93"/>
                <a:gd name="T2" fmla="*/ 16 w 16"/>
                <a:gd name="T3" fmla="*/ 69 h 93"/>
                <a:gd name="T4" fmla="*/ 11 w 16"/>
                <a:gd name="T5" fmla="*/ 65 h 93"/>
                <a:gd name="T6" fmla="*/ 10 w 16"/>
                <a:gd name="T7" fmla="*/ 63 h 93"/>
                <a:gd name="T8" fmla="*/ 7 w 16"/>
                <a:gd name="T9" fmla="*/ 64 h 93"/>
                <a:gd name="T10" fmla="*/ 3 w 16"/>
                <a:gd name="T11" fmla="*/ 67 h 93"/>
                <a:gd name="T12" fmla="*/ 3 w 16"/>
                <a:gd name="T13" fmla="*/ 73 h 93"/>
                <a:gd name="T14" fmla="*/ 3 w 16"/>
                <a:gd name="T15" fmla="*/ 74 h 93"/>
                <a:gd name="T16" fmla="*/ 5 w 16"/>
                <a:gd name="T17" fmla="*/ 75 h 93"/>
                <a:gd name="T18" fmla="*/ 7 w 16"/>
                <a:gd name="T19" fmla="*/ 79 h 93"/>
                <a:gd name="T20" fmla="*/ 7 w 16"/>
                <a:gd name="T21" fmla="*/ 79 h 93"/>
                <a:gd name="T22" fmla="*/ 5 w 16"/>
                <a:gd name="T23" fmla="*/ 77 h 93"/>
                <a:gd name="T24" fmla="*/ 2 w 16"/>
                <a:gd name="T25" fmla="*/ 76 h 93"/>
                <a:gd name="T26" fmla="*/ 0 w 16"/>
                <a:gd name="T27" fmla="*/ 75 h 93"/>
                <a:gd name="T28" fmla="*/ 1 w 16"/>
                <a:gd name="T29" fmla="*/ 70 h 93"/>
                <a:gd name="T30" fmla="*/ 4 w 16"/>
                <a:gd name="T31" fmla="*/ 64 h 93"/>
                <a:gd name="T32" fmla="*/ 9 w 16"/>
                <a:gd name="T33" fmla="*/ 59 h 93"/>
                <a:gd name="T34" fmla="*/ 16 w 16"/>
                <a:gd name="T35" fmla="*/ 58 h 93"/>
                <a:gd name="T36" fmla="*/ 16 w 16"/>
                <a:gd name="T37" fmla="*/ 35 h 93"/>
                <a:gd name="T38" fmla="*/ 5 w 16"/>
                <a:gd name="T39" fmla="*/ 19 h 93"/>
                <a:gd name="T40" fmla="*/ 7 w 16"/>
                <a:gd name="T41" fmla="*/ 14 h 93"/>
                <a:gd name="T42" fmla="*/ 11 w 16"/>
                <a:gd name="T43" fmla="*/ 7 h 93"/>
                <a:gd name="T44" fmla="*/ 16 w 16"/>
                <a:gd name="T45" fmla="*/ 0 h 93"/>
                <a:gd name="T46" fmla="*/ 16 w 16"/>
                <a:gd name="T47" fmla="*/ 35 h 93"/>
                <a:gd name="T48" fmla="*/ 16 w 16"/>
                <a:gd name="T49" fmla="*/ 92 h 93"/>
                <a:gd name="T50" fmla="*/ 16 w 16"/>
                <a:gd name="T51" fmla="*/ 93 h 93"/>
                <a:gd name="T52" fmla="*/ 14 w 16"/>
                <a:gd name="T53" fmla="*/ 93 h 93"/>
                <a:gd name="T54" fmla="*/ 13 w 16"/>
                <a:gd name="T55" fmla="*/ 91 h 93"/>
                <a:gd name="T56" fmla="*/ 12 w 16"/>
                <a:gd name="T57" fmla="*/ 91 h 93"/>
                <a:gd name="T58" fmla="*/ 11 w 16"/>
                <a:gd name="T59" fmla="*/ 88 h 93"/>
                <a:gd name="T60" fmla="*/ 9 w 16"/>
                <a:gd name="T61" fmla="*/ 81 h 93"/>
                <a:gd name="T62" fmla="*/ 12 w 16"/>
                <a:gd name="T63" fmla="*/ 82 h 93"/>
                <a:gd name="T64" fmla="*/ 14 w 16"/>
                <a:gd name="T65" fmla="*/ 80 h 93"/>
                <a:gd name="T66" fmla="*/ 15 w 16"/>
                <a:gd name="T67" fmla="*/ 81 h 93"/>
                <a:gd name="T68" fmla="*/ 15 w 16"/>
                <a:gd name="T69" fmla="*/ 78 h 93"/>
                <a:gd name="T70" fmla="*/ 16 w 16"/>
                <a:gd name="T71"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93">
                  <a:moveTo>
                    <a:pt x="16" y="58"/>
                  </a:moveTo>
                  <a:cubicBezTo>
                    <a:pt x="16" y="69"/>
                    <a:pt x="16" y="69"/>
                    <a:pt x="16" y="69"/>
                  </a:cubicBezTo>
                  <a:cubicBezTo>
                    <a:pt x="14" y="68"/>
                    <a:pt x="13" y="66"/>
                    <a:pt x="11" y="65"/>
                  </a:cubicBezTo>
                  <a:cubicBezTo>
                    <a:pt x="10" y="65"/>
                    <a:pt x="10" y="64"/>
                    <a:pt x="10" y="63"/>
                  </a:cubicBezTo>
                  <a:cubicBezTo>
                    <a:pt x="9" y="62"/>
                    <a:pt x="7" y="63"/>
                    <a:pt x="7" y="64"/>
                  </a:cubicBezTo>
                  <a:cubicBezTo>
                    <a:pt x="6" y="65"/>
                    <a:pt x="5" y="67"/>
                    <a:pt x="3" y="67"/>
                  </a:cubicBezTo>
                  <a:cubicBezTo>
                    <a:pt x="2" y="67"/>
                    <a:pt x="3" y="73"/>
                    <a:pt x="3" y="73"/>
                  </a:cubicBezTo>
                  <a:cubicBezTo>
                    <a:pt x="3" y="74"/>
                    <a:pt x="3" y="74"/>
                    <a:pt x="3" y="74"/>
                  </a:cubicBezTo>
                  <a:cubicBezTo>
                    <a:pt x="3" y="74"/>
                    <a:pt x="5" y="72"/>
                    <a:pt x="5" y="75"/>
                  </a:cubicBezTo>
                  <a:cubicBezTo>
                    <a:pt x="5" y="77"/>
                    <a:pt x="6" y="77"/>
                    <a:pt x="7" y="79"/>
                  </a:cubicBezTo>
                  <a:cubicBezTo>
                    <a:pt x="9" y="81"/>
                    <a:pt x="8" y="81"/>
                    <a:pt x="7" y="79"/>
                  </a:cubicBezTo>
                  <a:cubicBezTo>
                    <a:pt x="6" y="78"/>
                    <a:pt x="6" y="78"/>
                    <a:pt x="5" y="77"/>
                  </a:cubicBezTo>
                  <a:cubicBezTo>
                    <a:pt x="3" y="77"/>
                    <a:pt x="2" y="78"/>
                    <a:pt x="2" y="76"/>
                  </a:cubicBezTo>
                  <a:cubicBezTo>
                    <a:pt x="2" y="75"/>
                    <a:pt x="0" y="76"/>
                    <a:pt x="0" y="75"/>
                  </a:cubicBezTo>
                  <a:cubicBezTo>
                    <a:pt x="0" y="73"/>
                    <a:pt x="1" y="72"/>
                    <a:pt x="1" y="70"/>
                  </a:cubicBezTo>
                  <a:cubicBezTo>
                    <a:pt x="2" y="68"/>
                    <a:pt x="3" y="66"/>
                    <a:pt x="4" y="64"/>
                  </a:cubicBezTo>
                  <a:cubicBezTo>
                    <a:pt x="5" y="62"/>
                    <a:pt x="7" y="60"/>
                    <a:pt x="9" y="59"/>
                  </a:cubicBezTo>
                  <a:cubicBezTo>
                    <a:pt x="10" y="58"/>
                    <a:pt x="13" y="58"/>
                    <a:pt x="16" y="58"/>
                  </a:cubicBezTo>
                  <a:close/>
                  <a:moveTo>
                    <a:pt x="16" y="35"/>
                  </a:moveTo>
                  <a:cubicBezTo>
                    <a:pt x="12" y="30"/>
                    <a:pt x="8" y="25"/>
                    <a:pt x="5" y="19"/>
                  </a:cubicBezTo>
                  <a:cubicBezTo>
                    <a:pt x="3" y="17"/>
                    <a:pt x="6" y="16"/>
                    <a:pt x="7" y="14"/>
                  </a:cubicBezTo>
                  <a:cubicBezTo>
                    <a:pt x="9" y="11"/>
                    <a:pt x="10" y="9"/>
                    <a:pt x="11" y="7"/>
                  </a:cubicBezTo>
                  <a:cubicBezTo>
                    <a:pt x="13" y="5"/>
                    <a:pt x="15" y="2"/>
                    <a:pt x="16" y="0"/>
                  </a:cubicBezTo>
                  <a:cubicBezTo>
                    <a:pt x="16" y="35"/>
                    <a:pt x="16" y="35"/>
                    <a:pt x="16" y="35"/>
                  </a:cubicBezTo>
                  <a:close/>
                  <a:moveTo>
                    <a:pt x="16" y="92"/>
                  </a:moveTo>
                  <a:cubicBezTo>
                    <a:pt x="15" y="92"/>
                    <a:pt x="15" y="93"/>
                    <a:pt x="16" y="93"/>
                  </a:cubicBezTo>
                  <a:cubicBezTo>
                    <a:pt x="15" y="93"/>
                    <a:pt x="14" y="93"/>
                    <a:pt x="14" y="93"/>
                  </a:cubicBezTo>
                  <a:cubicBezTo>
                    <a:pt x="13" y="92"/>
                    <a:pt x="14" y="92"/>
                    <a:pt x="13" y="91"/>
                  </a:cubicBezTo>
                  <a:cubicBezTo>
                    <a:pt x="13" y="91"/>
                    <a:pt x="12" y="91"/>
                    <a:pt x="12" y="91"/>
                  </a:cubicBezTo>
                  <a:cubicBezTo>
                    <a:pt x="11" y="90"/>
                    <a:pt x="11" y="89"/>
                    <a:pt x="11" y="88"/>
                  </a:cubicBezTo>
                  <a:cubicBezTo>
                    <a:pt x="11" y="87"/>
                    <a:pt x="10" y="81"/>
                    <a:pt x="9" y="81"/>
                  </a:cubicBezTo>
                  <a:cubicBezTo>
                    <a:pt x="10" y="81"/>
                    <a:pt x="11" y="81"/>
                    <a:pt x="12" y="82"/>
                  </a:cubicBezTo>
                  <a:cubicBezTo>
                    <a:pt x="13" y="83"/>
                    <a:pt x="14" y="80"/>
                    <a:pt x="14" y="80"/>
                  </a:cubicBezTo>
                  <a:cubicBezTo>
                    <a:pt x="14" y="80"/>
                    <a:pt x="15" y="81"/>
                    <a:pt x="15" y="81"/>
                  </a:cubicBezTo>
                  <a:cubicBezTo>
                    <a:pt x="16" y="80"/>
                    <a:pt x="15" y="78"/>
                    <a:pt x="15" y="78"/>
                  </a:cubicBezTo>
                  <a:cubicBezTo>
                    <a:pt x="16" y="78"/>
                    <a:pt x="16" y="91"/>
                    <a:pt x="16" y="9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 name="Freeform 12"/>
            <p:cNvSpPr>
              <a:spLocks noEditPoints="1"/>
            </p:cNvSpPr>
            <p:nvPr/>
          </p:nvSpPr>
          <p:spPr bwMode="auto">
            <a:xfrm>
              <a:off x="3400" y="2755"/>
              <a:ext cx="310" cy="407"/>
            </a:xfrm>
            <a:custGeom>
              <a:avLst/>
              <a:gdLst>
                <a:gd name="T0" fmla="*/ 68 w 77"/>
                <a:gd name="T1" fmla="*/ 26 h 101"/>
                <a:gd name="T2" fmla="*/ 73 w 77"/>
                <a:gd name="T3" fmla="*/ 34 h 101"/>
                <a:gd name="T4" fmla="*/ 73 w 77"/>
                <a:gd name="T5" fmla="*/ 39 h 101"/>
                <a:gd name="T6" fmla="*/ 75 w 77"/>
                <a:gd name="T7" fmla="*/ 53 h 101"/>
                <a:gd name="T8" fmla="*/ 68 w 77"/>
                <a:gd name="T9" fmla="*/ 54 h 101"/>
                <a:gd name="T10" fmla="*/ 64 w 77"/>
                <a:gd name="T11" fmla="*/ 56 h 101"/>
                <a:gd name="T12" fmla="*/ 60 w 77"/>
                <a:gd name="T13" fmla="*/ 59 h 101"/>
                <a:gd name="T14" fmla="*/ 55 w 77"/>
                <a:gd name="T15" fmla="*/ 62 h 101"/>
                <a:gd name="T16" fmla="*/ 57 w 77"/>
                <a:gd name="T17" fmla="*/ 66 h 101"/>
                <a:gd name="T18" fmla="*/ 60 w 77"/>
                <a:gd name="T19" fmla="*/ 73 h 101"/>
                <a:gd name="T20" fmla="*/ 67 w 77"/>
                <a:gd name="T21" fmla="*/ 83 h 101"/>
                <a:gd name="T22" fmla="*/ 61 w 77"/>
                <a:gd name="T23" fmla="*/ 93 h 101"/>
                <a:gd name="T24" fmla="*/ 60 w 77"/>
                <a:gd name="T25" fmla="*/ 96 h 101"/>
                <a:gd name="T26" fmla="*/ 55 w 77"/>
                <a:gd name="T27" fmla="*/ 95 h 101"/>
                <a:gd name="T28" fmla="*/ 53 w 77"/>
                <a:gd name="T29" fmla="*/ 96 h 101"/>
                <a:gd name="T30" fmla="*/ 48 w 77"/>
                <a:gd name="T31" fmla="*/ 98 h 101"/>
                <a:gd name="T32" fmla="*/ 43 w 77"/>
                <a:gd name="T33" fmla="*/ 98 h 101"/>
                <a:gd name="T34" fmla="*/ 40 w 77"/>
                <a:gd name="T35" fmla="*/ 97 h 101"/>
                <a:gd name="T36" fmla="*/ 37 w 77"/>
                <a:gd name="T37" fmla="*/ 101 h 101"/>
                <a:gd name="T38" fmla="*/ 35 w 77"/>
                <a:gd name="T39" fmla="*/ 98 h 101"/>
                <a:gd name="T40" fmla="*/ 32 w 77"/>
                <a:gd name="T41" fmla="*/ 97 h 101"/>
                <a:gd name="T42" fmla="*/ 24 w 77"/>
                <a:gd name="T43" fmla="*/ 95 h 101"/>
                <a:gd name="T44" fmla="*/ 21 w 77"/>
                <a:gd name="T45" fmla="*/ 95 h 101"/>
                <a:gd name="T46" fmla="*/ 19 w 77"/>
                <a:gd name="T47" fmla="*/ 96 h 101"/>
                <a:gd name="T48" fmla="*/ 13 w 77"/>
                <a:gd name="T49" fmla="*/ 97 h 101"/>
                <a:gd name="T50" fmla="*/ 15 w 77"/>
                <a:gd name="T51" fmla="*/ 87 h 101"/>
                <a:gd name="T52" fmla="*/ 14 w 77"/>
                <a:gd name="T53" fmla="*/ 77 h 101"/>
                <a:gd name="T54" fmla="*/ 10 w 77"/>
                <a:gd name="T55" fmla="*/ 75 h 101"/>
                <a:gd name="T56" fmla="*/ 5 w 77"/>
                <a:gd name="T57" fmla="*/ 72 h 101"/>
                <a:gd name="T58" fmla="*/ 2 w 77"/>
                <a:gd name="T59" fmla="*/ 64 h 101"/>
                <a:gd name="T60" fmla="*/ 3 w 77"/>
                <a:gd name="T61" fmla="*/ 57 h 101"/>
                <a:gd name="T62" fmla="*/ 2 w 77"/>
                <a:gd name="T63" fmla="*/ 51 h 101"/>
                <a:gd name="T64" fmla="*/ 3 w 77"/>
                <a:gd name="T65" fmla="*/ 48 h 101"/>
                <a:gd name="T66" fmla="*/ 2 w 77"/>
                <a:gd name="T67" fmla="*/ 40 h 101"/>
                <a:gd name="T68" fmla="*/ 6 w 77"/>
                <a:gd name="T69" fmla="*/ 40 h 101"/>
                <a:gd name="T70" fmla="*/ 11 w 77"/>
                <a:gd name="T71" fmla="*/ 34 h 101"/>
                <a:gd name="T72" fmla="*/ 9 w 77"/>
                <a:gd name="T73" fmla="*/ 29 h 101"/>
                <a:gd name="T74" fmla="*/ 13 w 77"/>
                <a:gd name="T75" fmla="*/ 22 h 101"/>
                <a:gd name="T76" fmla="*/ 14 w 77"/>
                <a:gd name="T77" fmla="*/ 16 h 101"/>
                <a:gd name="T78" fmla="*/ 20 w 77"/>
                <a:gd name="T79" fmla="*/ 16 h 101"/>
                <a:gd name="T80" fmla="*/ 25 w 77"/>
                <a:gd name="T81" fmla="*/ 13 h 101"/>
                <a:gd name="T82" fmla="*/ 34 w 77"/>
                <a:gd name="T83" fmla="*/ 19 h 101"/>
                <a:gd name="T84" fmla="*/ 27 w 77"/>
                <a:gd name="T85" fmla="*/ 10 h 101"/>
                <a:gd name="T86" fmla="*/ 25 w 77"/>
                <a:gd name="T87" fmla="*/ 7 h 101"/>
                <a:gd name="T88" fmla="*/ 25 w 77"/>
                <a:gd name="T89" fmla="*/ 0 h 101"/>
                <a:gd name="T90" fmla="*/ 32 w 77"/>
                <a:gd name="T91" fmla="*/ 0 h 101"/>
                <a:gd name="T92" fmla="*/ 35 w 77"/>
                <a:gd name="T93" fmla="*/ 3 h 101"/>
                <a:gd name="T94" fmla="*/ 34 w 77"/>
                <a:gd name="T95" fmla="*/ 6 h 101"/>
                <a:gd name="T96" fmla="*/ 38 w 77"/>
                <a:gd name="T97" fmla="*/ 6 h 101"/>
                <a:gd name="T98" fmla="*/ 42 w 77"/>
                <a:gd name="T99" fmla="*/ 12 h 101"/>
                <a:gd name="T100" fmla="*/ 48 w 77"/>
                <a:gd name="T101" fmla="*/ 10 h 101"/>
                <a:gd name="T102" fmla="*/ 56 w 77"/>
                <a:gd name="T103" fmla="*/ 5 h 101"/>
                <a:gd name="T104" fmla="*/ 61 w 77"/>
                <a:gd name="T105" fmla="*/ 8 h 101"/>
                <a:gd name="T106" fmla="*/ 65 w 77"/>
                <a:gd name="T107" fmla="*/ 13 h 101"/>
                <a:gd name="T108" fmla="*/ 59 w 77"/>
                <a:gd name="T109" fmla="*/ 4 h 101"/>
                <a:gd name="T110" fmla="*/ 61 w 77"/>
                <a:gd name="T111" fmla="*/ 2 h 101"/>
                <a:gd name="T112" fmla="*/ 63 w 77"/>
                <a:gd name="T113" fmla="*/ 5 h 101"/>
                <a:gd name="T114" fmla="*/ 59 w 77"/>
                <a:gd name="T115"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101">
                  <a:moveTo>
                    <a:pt x="68" y="15"/>
                  </a:moveTo>
                  <a:cubicBezTo>
                    <a:pt x="69" y="17"/>
                    <a:pt x="70" y="18"/>
                    <a:pt x="70" y="20"/>
                  </a:cubicBezTo>
                  <a:cubicBezTo>
                    <a:pt x="71" y="23"/>
                    <a:pt x="68" y="24"/>
                    <a:pt x="68" y="26"/>
                  </a:cubicBezTo>
                  <a:cubicBezTo>
                    <a:pt x="68" y="28"/>
                    <a:pt x="71" y="28"/>
                    <a:pt x="72" y="29"/>
                  </a:cubicBezTo>
                  <a:cubicBezTo>
                    <a:pt x="73" y="30"/>
                    <a:pt x="72" y="31"/>
                    <a:pt x="72" y="31"/>
                  </a:cubicBezTo>
                  <a:cubicBezTo>
                    <a:pt x="71" y="33"/>
                    <a:pt x="73" y="33"/>
                    <a:pt x="73" y="34"/>
                  </a:cubicBezTo>
                  <a:cubicBezTo>
                    <a:pt x="74" y="34"/>
                    <a:pt x="74" y="35"/>
                    <a:pt x="73" y="35"/>
                  </a:cubicBezTo>
                  <a:cubicBezTo>
                    <a:pt x="73" y="36"/>
                    <a:pt x="74" y="36"/>
                    <a:pt x="74" y="36"/>
                  </a:cubicBezTo>
                  <a:cubicBezTo>
                    <a:pt x="74" y="37"/>
                    <a:pt x="74" y="38"/>
                    <a:pt x="73" y="39"/>
                  </a:cubicBezTo>
                  <a:cubicBezTo>
                    <a:pt x="73" y="40"/>
                    <a:pt x="73" y="40"/>
                    <a:pt x="74" y="41"/>
                  </a:cubicBezTo>
                  <a:cubicBezTo>
                    <a:pt x="75" y="42"/>
                    <a:pt x="73" y="43"/>
                    <a:pt x="75" y="44"/>
                  </a:cubicBezTo>
                  <a:cubicBezTo>
                    <a:pt x="77" y="44"/>
                    <a:pt x="77" y="52"/>
                    <a:pt x="75" y="53"/>
                  </a:cubicBezTo>
                  <a:cubicBezTo>
                    <a:pt x="74" y="53"/>
                    <a:pt x="72" y="47"/>
                    <a:pt x="71" y="51"/>
                  </a:cubicBezTo>
                  <a:cubicBezTo>
                    <a:pt x="71" y="51"/>
                    <a:pt x="72" y="51"/>
                    <a:pt x="72" y="52"/>
                  </a:cubicBezTo>
                  <a:cubicBezTo>
                    <a:pt x="71" y="52"/>
                    <a:pt x="68" y="53"/>
                    <a:pt x="68" y="54"/>
                  </a:cubicBezTo>
                  <a:cubicBezTo>
                    <a:pt x="68" y="55"/>
                    <a:pt x="66" y="54"/>
                    <a:pt x="66" y="54"/>
                  </a:cubicBezTo>
                  <a:cubicBezTo>
                    <a:pt x="65" y="54"/>
                    <a:pt x="65" y="56"/>
                    <a:pt x="64" y="56"/>
                  </a:cubicBezTo>
                  <a:cubicBezTo>
                    <a:pt x="64" y="56"/>
                    <a:pt x="64" y="56"/>
                    <a:pt x="64" y="56"/>
                  </a:cubicBezTo>
                  <a:cubicBezTo>
                    <a:pt x="63" y="56"/>
                    <a:pt x="63" y="56"/>
                    <a:pt x="63" y="57"/>
                  </a:cubicBezTo>
                  <a:cubicBezTo>
                    <a:pt x="62" y="57"/>
                    <a:pt x="62" y="58"/>
                    <a:pt x="62" y="58"/>
                  </a:cubicBezTo>
                  <a:cubicBezTo>
                    <a:pt x="60" y="57"/>
                    <a:pt x="61" y="58"/>
                    <a:pt x="60" y="59"/>
                  </a:cubicBezTo>
                  <a:cubicBezTo>
                    <a:pt x="60" y="59"/>
                    <a:pt x="59" y="59"/>
                    <a:pt x="59" y="58"/>
                  </a:cubicBezTo>
                  <a:cubicBezTo>
                    <a:pt x="58" y="58"/>
                    <a:pt x="58" y="59"/>
                    <a:pt x="57" y="59"/>
                  </a:cubicBezTo>
                  <a:cubicBezTo>
                    <a:pt x="56" y="60"/>
                    <a:pt x="56" y="61"/>
                    <a:pt x="55" y="62"/>
                  </a:cubicBezTo>
                  <a:cubicBezTo>
                    <a:pt x="55" y="62"/>
                    <a:pt x="54" y="60"/>
                    <a:pt x="53" y="60"/>
                  </a:cubicBezTo>
                  <a:cubicBezTo>
                    <a:pt x="52" y="60"/>
                    <a:pt x="54" y="63"/>
                    <a:pt x="54" y="63"/>
                  </a:cubicBezTo>
                  <a:cubicBezTo>
                    <a:pt x="54" y="63"/>
                    <a:pt x="57" y="65"/>
                    <a:pt x="57" y="66"/>
                  </a:cubicBezTo>
                  <a:cubicBezTo>
                    <a:pt x="57" y="67"/>
                    <a:pt x="55" y="67"/>
                    <a:pt x="56" y="68"/>
                  </a:cubicBezTo>
                  <a:cubicBezTo>
                    <a:pt x="56" y="69"/>
                    <a:pt x="57" y="70"/>
                    <a:pt x="57" y="71"/>
                  </a:cubicBezTo>
                  <a:cubicBezTo>
                    <a:pt x="58" y="72"/>
                    <a:pt x="59" y="73"/>
                    <a:pt x="60" y="73"/>
                  </a:cubicBezTo>
                  <a:cubicBezTo>
                    <a:pt x="61" y="73"/>
                    <a:pt x="62" y="74"/>
                    <a:pt x="62" y="75"/>
                  </a:cubicBezTo>
                  <a:cubicBezTo>
                    <a:pt x="64" y="78"/>
                    <a:pt x="69" y="78"/>
                    <a:pt x="69" y="81"/>
                  </a:cubicBezTo>
                  <a:cubicBezTo>
                    <a:pt x="69" y="82"/>
                    <a:pt x="69" y="83"/>
                    <a:pt x="67" y="83"/>
                  </a:cubicBezTo>
                  <a:cubicBezTo>
                    <a:pt x="65" y="83"/>
                    <a:pt x="66" y="83"/>
                    <a:pt x="65" y="85"/>
                  </a:cubicBezTo>
                  <a:cubicBezTo>
                    <a:pt x="65" y="87"/>
                    <a:pt x="60" y="87"/>
                    <a:pt x="60" y="89"/>
                  </a:cubicBezTo>
                  <a:cubicBezTo>
                    <a:pt x="60" y="91"/>
                    <a:pt x="63" y="92"/>
                    <a:pt x="61" y="93"/>
                  </a:cubicBezTo>
                  <a:cubicBezTo>
                    <a:pt x="61" y="94"/>
                    <a:pt x="62" y="95"/>
                    <a:pt x="62" y="95"/>
                  </a:cubicBezTo>
                  <a:cubicBezTo>
                    <a:pt x="63" y="95"/>
                    <a:pt x="63" y="98"/>
                    <a:pt x="62" y="98"/>
                  </a:cubicBezTo>
                  <a:cubicBezTo>
                    <a:pt x="61" y="98"/>
                    <a:pt x="61" y="97"/>
                    <a:pt x="60" y="96"/>
                  </a:cubicBezTo>
                  <a:cubicBezTo>
                    <a:pt x="60" y="96"/>
                    <a:pt x="61" y="95"/>
                    <a:pt x="60" y="95"/>
                  </a:cubicBezTo>
                  <a:cubicBezTo>
                    <a:pt x="59" y="95"/>
                    <a:pt x="58" y="96"/>
                    <a:pt x="57" y="95"/>
                  </a:cubicBezTo>
                  <a:cubicBezTo>
                    <a:pt x="57" y="94"/>
                    <a:pt x="56" y="95"/>
                    <a:pt x="55" y="95"/>
                  </a:cubicBezTo>
                  <a:cubicBezTo>
                    <a:pt x="55" y="95"/>
                    <a:pt x="55" y="94"/>
                    <a:pt x="55" y="94"/>
                  </a:cubicBezTo>
                  <a:cubicBezTo>
                    <a:pt x="54" y="94"/>
                    <a:pt x="55" y="95"/>
                    <a:pt x="55" y="96"/>
                  </a:cubicBezTo>
                  <a:cubicBezTo>
                    <a:pt x="55" y="97"/>
                    <a:pt x="53" y="96"/>
                    <a:pt x="53" y="96"/>
                  </a:cubicBezTo>
                  <a:cubicBezTo>
                    <a:pt x="52" y="96"/>
                    <a:pt x="51" y="96"/>
                    <a:pt x="50" y="96"/>
                  </a:cubicBezTo>
                  <a:cubicBezTo>
                    <a:pt x="49" y="97"/>
                    <a:pt x="50" y="98"/>
                    <a:pt x="48" y="97"/>
                  </a:cubicBezTo>
                  <a:cubicBezTo>
                    <a:pt x="47" y="97"/>
                    <a:pt x="48" y="98"/>
                    <a:pt x="48" y="98"/>
                  </a:cubicBezTo>
                  <a:cubicBezTo>
                    <a:pt x="47" y="99"/>
                    <a:pt x="46" y="99"/>
                    <a:pt x="46" y="99"/>
                  </a:cubicBezTo>
                  <a:cubicBezTo>
                    <a:pt x="45" y="99"/>
                    <a:pt x="45" y="99"/>
                    <a:pt x="44" y="99"/>
                  </a:cubicBezTo>
                  <a:cubicBezTo>
                    <a:pt x="44" y="99"/>
                    <a:pt x="43" y="98"/>
                    <a:pt x="43" y="98"/>
                  </a:cubicBezTo>
                  <a:cubicBezTo>
                    <a:pt x="43" y="98"/>
                    <a:pt x="43" y="98"/>
                    <a:pt x="43" y="98"/>
                  </a:cubicBezTo>
                  <a:cubicBezTo>
                    <a:pt x="43" y="96"/>
                    <a:pt x="40" y="98"/>
                    <a:pt x="39" y="97"/>
                  </a:cubicBezTo>
                  <a:cubicBezTo>
                    <a:pt x="39" y="97"/>
                    <a:pt x="40" y="97"/>
                    <a:pt x="40" y="97"/>
                  </a:cubicBezTo>
                  <a:cubicBezTo>
                    <a:pt x="39" y="96"/>
                    <a:pt x="39" y="98"/>
                    <a:pt x="39" y="98"/>
                  </a:cubicBezTo>
                  <a:cubicBezTo>
                    <a:pt x="39" y="99"/>
                    <a:pt x="39" y="99"/>
                    <a:pt x="38" y="100"/>
                  </a:cubicBezTo>
                  <a:cubicBezTo>
                    <a:pt x="38" y="100"/>
                    <a:pt x="38" y="101"/>
                    <a:pt x="37" y="101"/>
                  </a:cubicBezTo>
                  <a:cubicBezTo>
                    <a:pt x="36" y="101"/>
                    <a:pt x="37" y="100"/>
                    <a:pt x="37" y="99"/>
                  </a:cubicBezTo>
                  <a:cubicBezTo>
                    <a:pt x="37" y="99"/>
                    <a:pt x="35" y="100"/>
                    <a:pt x="36" y="99"/>
                  </a:cubicBezTo>
                  <a:cubicBezTo>
                    <a:pt x="36" y="98"/>
                    <a:pt x="36" y="98"/>
                    <a:pt x="35" y="98"/>
                  </a:cubicBezTo>
                  <a:cubicBezTo>
                    <a:pt x="35" y="97"/>
                    <a:pt x="35" y="98"/>
                    <a:pt x="34" y="97"/>
                  </a:cubicBezTo>
                  <a:cubicBezTo>
                    <a:pt x="34" y="97"/>
                    <a:pt x="34" y="97"/>
                    <a:pt x="34" y="97"/>
                  </a:cubicBezTo>
                  <a:cubicBezTo>
                    <a:pt x="33" y="96"/>
                    <a:pt x="33" y="97"/>
                    <a:pt x="32" y="97"/>
                  </a:cubicBezTo>
                  <a:cubicBezTo>
                    <a:pt x="31" y="98"/>
                    <a:pt x="30" y="96"/>
                    <a:pt x="29" y="96"/>
                  </a:cubicBezTo>
                  <a:cubicBezTo>
                    <a:pt x="28" y="96"/>
                    <a:pt x="27" y="96"/>
                    <a:pt x="26" y="96"/>
                  </a:cubicBezTo>
                  <a:cubicBezTo>
                    <a:pt x="25" y="96"/>
                    <a:pt x="26" y="95"/>
                    <a:pt x="24" y="95"/>
                  </a:cubicBezTo>
                  <a:cubicBezTo>
                    <a:pt x="24" y="94"/>
                    <a:pt x="25" y="95"/>
                    <a:pt x="24" y="95"/>
                  </a:cubicBezTo>
                  <a:cubicBezTo>
                    <a:pt x="23" y="96"/>
                    <a:pt x="24" y="94"/>
                    <a:pt x="24" y="94"/>
                  </a:cubicBezTo>
                  <a:cubicBezTo>
                    <a:pt x="22" y="93"/>
                    <a:pt x="21" y="95"/>
                    <a:pt x="21" y="95"/>
                  </a:cubicBezTo>
                  <a:cubicBezTo>
                    <a:pt x="22" y="96"/>
                    <a:pt x="22" y="95"/>
                    <a:pt x="23" y="95"/>
                  </a:cubicBezTo>
                  <a:cubicBezTo>
                    <a:pt x="22" y="95"/>
                    <a:pt x="22" y="96"/>
                    <a:pt x="22" y="97"/>
                  </a:cubicBezTo>
                  <a:cubicBezTo>
                    <a:pt x="20" y="98"/>
                    <a:pt x="21" y="96"/>
                    <a:pt x="19" y="96"/>
                  </a:cubicBezTo>
                  <a:cubicBezTo>
                    <a:pt x="18" y="96"/>
                    <a:pt x="14" y="97"/>
                    <a:pt x="14" y="97"/>
                  </a:cubicBezTo>
                  <a:cubicBezTo>
                    <a:pt x="14" y="96"/>
                    <a:pt x="14" y="96"/>
                    <a:pt x="14" y="96"/>
                  </a:cubicBezTo>
                  <a:cubicBezTo>
                    <a:pt x="14" y="96"/>
                    <a:pt x="14" y="97"/>
                    <a:pt x="13" y="97"/>
                  </a:cubicBezTo>
                  <a:cubicBezTo>
                    <a:pt x="12" y="96"/>
                    <a:pt x="14" y="92"/>
                    <a:pt x="14" y="91"/>
                  </a:cubicBezTo>
                  <a:cubicBezTo>
                    <a:pt x="14" y="90"/>
                    <a:pt x="14" y="90"/>
                    <a:pt x="14" y="89"/>
                  </a:cubicBezTo>
                  <a:cubicBezTo>
                    <a:pt x="14" y="88"/>
                    <a:pt x="15" y="88"/>
                    <a:pt x="15" y="87"/>
                  </a:cubicBezTo>
                  <a:cubicBezTo>
                    <a:pt x="16" y="86"/>
                    <a:pt x="15" y="85"/>
                    <a:pt x="16" y="83"/>
                  </a:cubicBezTo>
                  <a:cubicBezTo>
                    <a:pt x="16" y="81"/>
                    <a:pt x="19" y="80"/>
                    <a:pt x="20" y="78"/>
                  </a:cubicBezTo>
                  <a:cubicBezTo>
                    <a:pt x="20" y="78"/>
                    <a:pt x="15" y="77"/>
                    <a:pt x="14" y="77"/>
                  </a:cubicBezTo>
                  <a:cubicBezTo>
                    <a:pt x="13" y="77"/>
                    <a:pt x="14" y="75"/>
                    <a:pt x="13" y="75"/>
                  </a:cubicBezTo>
                  <a:cubicBezTo>
                    <a:pt x="12" y="75"/>
                    <a:pt x="10" y="76"/>
                    <a:pt x="9" y="76"/>
                  </a:cubicBezTo>
                  <a:cubicBezTo>
                    <a:pt x="9" y="76"/>
                    <a:pt x="10" y="75"/>
                    <a:pt x="10" y="75"/>
                  </a:cubicBezTo>
                  <a:cubicBezTo>
                    <a:pt x="8" y="73"/>
                    <a:pt x="8" y="74"/>
                    <a:pt x="8" y="75"/>
                  </a:cubicBezTo>
                  <a:cubicBezTo>
                    <a:pt x="8" y="76"/>
                    <a:pt x="6" y="74"/>
                    <a:pt x="6" y="73"/>
                  </a:cubicBezTo>
                  <a:cubicBezTo>
                    <a:pt x="6" y="73"/>
                    <a:pt x="6" y="72"/>
                    <a:pt x="5" y="72"/>
                  </a:cubicBezTo>
                  <a:cubicBezTo>
                    <a:pt x="5" y="71"/>
                    <a:pt x="4" y="71"/>
                    <a:pt x="4" y="71"/>
                  </a:cubicBezTo>
                  <a:cubicBezTo>
                    <a:pt x="3" y="69"/>
                    <a:pt x="6" y="69"/>
                    <a:pt x="6" y="67"/>
                  </a:cubicBezTo>
                  <a:cubicBezTo>
                    <a:pt x="6" y="66"/>
                    <a:pt x="3" y="66"/>
                    <a:pt x="2" y="64"/>
                  </a:cubicBezTo>
                  <a:cubicBezTo>
                    <a:pt x="2" y="62"/>
                    <a:pt x="3" y="61"/>
                    <a:pt x="4" y="60"/>
                  </a:cubicBezTo>
                  <a:cubicBezTo>
                    <a:pt x="5" y="59"/>
                    <a:pt x="5" y="59"/>
                    <a:pt x="5" y="58"/>
                  </a:cubicBezTo>
                  <a:cubicBezTo>
                    <a:pt x="4" y="58"/>
                    <a:pt x="3" y="58"/>
                    <a:pt x="3" y="57"/>
                  </a:cubicBezTo>
                  <a:cubicBezTo>
                    <a:pt x="3" y="57"/>
                    <a:pt x="4" y="56"/>
                    <a:pt x="4" y="56"/>
                  </a:cubicBezTo>
                  <a:cubicBezTo>
                    <a:pt x="4" y="56"/>
                    <a:pt x="0" y="54"/>
                    <a:pt x="2" y="53"/>
                  </a:cubicBezTo>
                  <a:cubicBezTo>
                    <a:pt x="3" y="52"/>
                    <a:pt x="3" y="52"/>
                    <a:pt x="2" y="51"/>
                  </a:cubicBezTo>
                  <a:cubicBezTo>
                    <a:pt x="2" y="51"/>
                    <a:pt x="0" y="50"/>
                    <a:pt x="1" y="50"/>
                  </a:cubicBezTo>
                  <a:cubicBezTo>
                    <a:pt x="2" y="50"/>
                    <a:pt x="1" y="50"/>
                    <a:pt x="2" y="50"/>
                  </a:cubicBezTo>
                  <a:cubicBezTo>
                    <a:pt x="3" y="49"/>
                    <a:pt x="3" y="49"/>
                    <a:pt x="3" y="48"/>
                  </a:cubicBezTo>
                  <a:cubicBezTo>
                    <a:pt x="4" y="48"/>
                    <a:pt x="2" y="49"/>
                    <a:pt x="3" y="47"/>
                  </a:cubicBezTo>
                  <a:cubicBezTo>
                    <a:pt x="4" y="46"/>
                    <a:pt x="5" y="44"/>
                    <a:pt x="3" y="43"/>
                  </a:cubicBezTo>
                  <a:cubicBezTo>
                    <a:pt x="3" y="42"/>
                    <a:pt x="2" y="41"/>
                    <a:pt x="2" y="40"/>
                  </a:cubicBezTo>
                  <a:cubicBezTo>
                    <a:pt x="2" y="40"/>
                    <a:pt x="2" y="39"/>
                    <a:pt x="3" y="40"/>
                  </a:cubicBezTo>
                  <a:cubicBezTo>
                    <a:pt x="3" y="39"/>
                    <a:pt x="5" y="39"/>
                    <a:pt x="4" y="39"/>
                  </a:cubicBezTo>
                  <a:cubicBezTo>
                    <a:pt x="5" y="39"/>
                    <a:pt x="5" y="40"/>
                    <a:pt x="6" y="40"/>
                  </a:cubicBezTo>
                  <a:cubicBezTo>
                    <a:pt x="7" y="39"/>
                    <a:pt x="9" y="39"/>
                    <a:pt x="9" y="38"/>
                  </a:cubicBezTo>
                  <a:cubicBezTo>
                    <a:pt x="10" y="38"/>
                    <a:pt x="8" y="37"/>
                    <a:pt x="8" y="37"/>
                  </a:cubicBezTo>
                  <a:cubicBezTo>
                    <a:pt x="9" y="36"/>
                    <a:pt x="11" y="36"/>
                    <a:pt x="11" y="34"/>
                  </a:cubicBezTo>
                  <a:cubicBezTo>
                    <a:pt x="12" y="32"/>
                    <a:pt x="8" y="32"/>
                    <a:pt x="9" y="30"/>
                  </a:cubicBezTo>
                  <a:cubicBezTo>
                    <a:pt x="9" y="30"/>
                    <a:pt x="9" y="30"/>
                    <a:pt x="9" y="30"/>
                  </a:cubicBezTo>
                  <a:cubicBezTo>
                    <a:pt x="9" y="30"/>
                    <a:pt x="8" y="29"/>
                    <a:pt x="9" y="29"/>
                  </a:cubicBezTo>
                  <a:cubicBezTo>
                    <a:pt x="11" y="29"/>
                    <a:pt x="12" y="30"/>
                    <a:pt x="12" y="28"/>
                  </a:cubicBezTo>
                  <a:cubicBezTo>
                    <a:pt x="12" y="27"/>
                    <a:pt x="13" y="25"/>
                    <a:pt x="13" y="24"/>
                  </a:cubicBezTo>
                  <a:cubicBezTo>
                    <a:pt x="13" y="24"/>
                    <a:pt x="13" y="23"/>
                    <a:pt x="13" y="22"/>
                  </a:cubicBezTo>
                  <a:cubicBezTo>
                    <a:pt x="14" y="21"/>
                    <a:pt x="14" y="22"/>
                    <a:pt x="14" y="21"/>
                  </a:cubicBezTo>
                  <a:cubicBezTo>
                    <a:pt x="15" y="20"/>
                    <a:pt x="14" y="21"/>
                    <a:pt x="13" y="21"/>
                  </a:cubicBezTo>
                  <a:cubicBezTo>
                    <a:pt x="10" y="21"/>
                    <a:pt x="13" y="17"/>
                    <a:pt x="14" y="16"/>
                  </a:cubicBezTo>
                  <a:cubicBezTo>
                    <a:pt x="14" y="15"/>
                    <a:pt x="18" y="17"/>
                    <a:pt x="18" y="16"/>
                  </a:cubicBezTo>
                  <a:cubicBezTo>
                    <a:pt x="18" y="16"/>
                    <a:pt x="15" y="15"/>
                    <a:pt x="15" y="15"/>
                  </a:cubicBezTo>
                  <a:cubicBezTo>
                    <a:pt x="16" y="16"/>
                    <a:pt x="19" y="14"/>
                    <a:pt x="20" y="16"/>
                  </a:cubicBezTo>
                  <a:cubicBezTo>
                    <a:pt x="21" y="17"/>
                    <a:pt x="21" y="21"/>
                    <a:pt x="23" y="20"/>
                  </a:cubicBezTo>
                  <a:cubicBezTo>
                    <a:pt x="24" y="20"/>
                    <a:pt x="24" y="17"/>
                    <a:pt x="24" y="16"/>
                  </a:cubicBezTo>
                  <a:cubicBezTo>
                    <a:pt x="24" y="16"/>
                    <a:pt x="24" y="12"/>
                    <a:pt x="25" y="13"/>
                  </a:cubicBezTo>
                  <a:cubicBezTo>
                    <a:pt x="26" y="16"/>
                    <a:pt x="29" y="12"/>
                    <a:pt x="30" y="15"/>
                  </a:cubicBezTo>
                  <a:cubicBezTo>
                    <a:pt x="31" y="16"/>
                    <a:pt x="32" y="18"/>
                    <a:pt x="33" y="19"/>
                  </a:cubicBezTo>
                  <a:cubicBezTo>
                    <a:pt x="33" y="19"/>
                    <a:pt x="34" y="19"/>
                    <a:pt x="34" y="19"/>
                  </a:cubicBezTo>
                  <a:cubicBezTo>
                    <a:pt x="34" y="17"/>
                    <a:pt x="33" y="18"/>
                    <a:pt x="32" y="17"/>
                  </a:cubicBezTo>
                  <a:cubicBezTo>
                    <a:pt x="31" y="16"/>
                    <a:pt x="31" y="13"/>
                    <a:pt x="29" y="13"/>
                  </a:cubicBezTo>
                  <a:cubicBezTo>
                    <a:pt x="26" y="14"/>
                    <a:pt x="27" y="12"/>
                    <a:pt x="27" y="10"/>
                  </a:cubicBezTo>
                  <a:cubicBezTo>
                    <a:pt x="28" y="6"/>
                    <a:pt x="25" y="9"/>
                    <a:pt x="24" y="7"/>
                  </a:cubicBezTo>
                  <a:cubicBezTo>
                    <a:pt x="24" y="7"/>
                    <a:pt x="25" y="7"/>
                    <a:pt x="25" y="7"/>
                  </a:cubicBezTo>
                  <a:cubicBezTo>
                    <a:pt x="25" y="7"/>
                    <a:pt x="24" y="7"/>
                    <a:pt x="25" y="7"/>
                  </a:cubicBezTo>
                  <a:cubicBezTo>
                    <a:pt x="26" y="6"/>
                    <a:pt x="27" y="7"/>
                    <a:pt x="28" y="5"/>
                  </a:cubicBezTo>
                  <a:cubicBezTo>
                    <a:pt x="28" y="5"/>
                    <a:pt x="26" y="4"/>
                    <a:pt x="26" y="3"/>
                  </a:cubicBezTo>
                  <a:cubicBezTo>
                    <a:pt x="25" y="2"/>
                    <a:pt x="25" y="1"/>
                    <a:pt x="25" y="0"/>
                  </a:cubicBezTo>
                  <a:cubicBezTo>
                    <a:pt x="26" y="0"/>
                    <a:pt x="27" y="0"/>
                    <a:pt x="28" y="0"/>
                  </a:cubicBezTo>
                  <a:cubicBezTo>
                    <a:pt x="28" y="0"/>
                    <a:pt x="31" y="1"/>
                    <a:pt x="31" y="1"/>
                  </a:cubicBezTo>
                  <a:cubicBezTo>
                    <a:pt x="31" y="1"/>
                    <a:pt x="32" y="0"/>
                    <a:pt x="32" y="0"/>
                  </a:cubicBezTo>
                  <a:cubicBezTo>
                    <a:pt x="32" y="0"/>
                    <a:pt x="32" y="1"/>
                    <a:pt x="33" y="1"/>
                  </a:cubicBezTo>
                  <a:cubicBezTo>
                    <a:pt x="33" y="1"/>
                    <a:pt x="34" y="1"/>
                    <a:pt x="34" y="1"/>
                  </a:cubicBezTo>
                  <a:cubicBezTo>
                    <a:pt x="36" y="2"/>
                    <a:pt x="35" y="3"/>
                    <a:pt x="35" y="3"/>
                  </a:cubicBezTo>
                  <a:cubicBezTo>
                    <a:pt x="35" y="3"/>
                    <a:pt x="35" y="3"/>
                    <a:pt x="35" y="3"/>
                  </a:cubicBezTo>
                  <a:cubicBezTo>
                    <a:pt x="36" y="4"/>
                    <a:pt x="36" y="4"/>
                    <a:pt x="35" y="5"/>
                  </a:cubicBezTo>
                  <a:cubicBezTo>
                    <a:pt x="35" y="5"/>
                    <a:pt x="34" y="5"/>
                    <a:pt x="34" y="6"/>
                  </a:cubicBezTo>
                  <a:cubicBezTo>
                    <a:pt x="35" y="7"/>
                    <a:pt x="37" y="5"/>
                    <a:pt x="37" y="6"/>
                  </a:cubicBezTo>
                  <a:cubicBezTo>
                    <a:pt x="37" y="6"/>
                    <a:pt x="36" y="7"/>
                    <a:pt x="36" y="8"/>
                  </a:cubicBezTo>
                  <a:cubicBezTo>
                    <a:pt x="37" y="8"/>
                    <a:pt x="37" y="6"/>
                    <a:pt x="38" y="6"/>
                  </a:cubicBezTo>
                  <a:cubicBezTo>
                    <a:pt x="38" y="6"/>
                    <a:pt x="40" y="7"/>
                    <a:pt x="40" y="7"/>
                  </a:cubicBezTo>
                  <a:cubicBezTo>
                    <a:pt x="41" y="8"/>
                    <a:pt x="43" y="5"/>
                    <a:pt x="44" y="7"/>
                  </a:cubicBezTo>
                  <a:cubicBezTo>
                    <a:pt x="45" y="9"/>
                    <a:pt x="38" y="12"/>
                    <a:pt x="42" y="12"/>
                  </a:cubicBezTo>
                  <a:cubicBezTo>
                    <a:pt x="43" y="13"/>
                    <a:pt x="45" y="11"/>
                    <a:pt x="45" y="12"/>
                  </a:cubicBezTo>
                  <a:cubicBezTo>
                    <a:pt x="45" y="13"/>
                    <a:pt x="45" y="14"/>
                    <a:pt x="47" y="13"/>
                  </a:cubicBezTo>
                  <a:cubicBezTo>
                    <a:pt x="47" y="13"/>
                    <a:pt x="47" y="11"/>
                    <a:pt x="48" y="10"/>
                  </a:cubicBezTo>
                  <a:cubicBezTo>
                    <a:pt x="49" y="9"/>
                    <a:pt x="51" y="9"/>
                    <a:pt x="52" y="10"/>
                  </a:cubicBezTo>
                  <a:cubicBezTo>
                    <a:pt x="51" y="9"/>
                    <a:pt x="53" y="8"/>
                    <a:pt x="54" y="6"/>
                  </a:cubicBezTo>
                  <a:cubicBezTo>
                    <a:pt x="54" y="5"/>
                    <a:pt x="55" y="5"/>
                    <a:pt x="56" y="5"/>
                  </a:cubicBezTo>
                  <a:cubicBezTo>
                    <a:pt x="57" y="6"/>
                    <a:pt x="57" y="6"/>
                    <a:pt x="59" y="6"/>
                  </a:cubicBezTo>
                  <a:cubicBezTo>
                    <a:pt x="59" y="6"/>
                    <a:pt x="59" y="7"/>
                    <a:pt x="59" y="7"/>
                  </a:cubicBezTo>
                  <a:cubicBezTo>
                    <a:pt x="59" y="8"/>
                    <a:pt x="60" y="8"/>
                    <a:pt x="61" y="8"/>
                  </a:cubicBezTo>
                  <a:cubicBezTo>
                    <a:pt x="61" y="9"/>
                    <a:pt x="61" y="10"/>
                    <a:pt x="62" y="10"/>
                  </a:cubicBezTo>
                  <a:cubicBezTo>
                    <a:pt x="63" y="10"/>
                    <a:pt x="64" y="10"/>
                    <a:pt x="65" y="10"/>
                  </a:cubicBezTo>
                  <a:cubicBezTo>
                    <a:pt x="64" y="10"/>
                    <a:pt x="65" y="13"/>
                    <a:pt x="65" y="13"/>
                  </a:cubicBezTo>
                  <a:cubicBezTo>
                    <a:pt x="65" y="14"/>
                    <a:pt x="67" y="15"/>
                    <a:pt x="68" y="15"/>
                  </a:cubicBezTo>
                  <a:close/>
                  <a:moveTo>
                    <a:pt x="59" y="7"/>
                  </a:moveTo>
                  <a:cubicBezTo>
                    <a:pt x="59" y="6"/>
                    <a:pt x="59" y="5"/>
                    <a:pt x="59" y="4"/>
                  </a:cubicBezTo>
                  <a:cubicBezTo>
                    <a:pt x="60" y="3"/>
                    <a:pt x="63" y="6"/>
                    <a:pt x="62" y="5"/>
                  </a:cubicBezTo>
                  <a:cubicBezTo>
                    <a:pt x="62" y="4"/>
                    <a:pt x="60" y="5"/>
                    <a:pt x="60" y="4"/>
                  </a:cubicBezTo>
                  <a:cubicBezTo>
                    <a:pt x="60" y="3"/>
                    <a:pt x="61" y="3"/>
                    <a:pt x="61" y="2"/>
                  </a:cubicBezTo>
                  <a:cubicBezTo>
                    <a:pt x="61" y="2"/>
                    <a:pt x="61" y="3"/>
                    <a:pt x="61" y="3"/>
                  </a:cubicBezTo>
                  <a:cubicBezTo>
                    <a:pt x="61" y="4"/>
                    <a:pt x="63" y="3"/>
                    <a:pt x="63" y="4"/>
                  </a:cubicBezTo>
                  <a:cubicBezTo>
                    <a:pt x="64" y="4"/>
                    <a:pt x="63" y="5"/>
                    <a:pt x="63" y="5"/>
                  </a:cubicBezTo>
                  <a:cubicBezTo>
                    <a:pt x="62" y="6"/>
                    <a:pt x="64" y="6"/>
                    <a:pt x="64" y="7"/>
                  </a:cubicBezTo>
                  <a:cubicBezTo>
                    <a:pt x="65" y="7"/>
                    <a:pt x="62" y="8"/>
                    <a:pt x="62" y="8"/>
                  </a:cubicBezTo>
                  <a:cubicBezTo>
                    <a:pt x="61" y="9"/>
                    <a:pt x="60" y="8"/>
                    <a:pt x="59" y="7"/>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 name="Freeform 13"/>
            <p:cNvSpPr>
              <a:spLocks noEditPoints="1"/>
            </p:cNvSpPr>
            <p:nvPr/>
          </p:nvSpPr>
          <p:spPr bwMode="auto">
            <a:xfrm>
              <a:off x="3573" y="1985"/>
              <a:ext cx="278" cy="750"/>
            </a:xfrm>
            <a:custGeom>
              <a:avLst/>
              <a:gdLst>
                <a:gd name="T0" fmla="*/ 15 w 69"/>
                <a:gd name="T1" fmla="*/ 142 h 186"/>
                <a:gd name="T2" fmla="*/ 11 w 69"/>
                <a:gd name="T3" fmla="*/ 136 h 186"/>
                <a:gd name="T4" fmla="*/ 26 w 69"/>
                <a:gd name="T5" fmla="*/ 142 h 186"/>
                <a:gd name="T6" fmla="*/ 9 w 69"/>
                <a:gd name="T7" fmla="*/ 182 h 186"/>
                <a:gd name="T8" fmla="*/ 7 w 69"/>
                <a:gd name="T9" fmla="*/ 175 h 186"/>
                <a:gd name="T10" fmla="*/ 14 w 69"/>
                <a:gd name="T11" fmla="*/ 169 h 186"/>
                <a:gd name="T12" fmla="*/ 8 w 69"/>
                <a:gd name="T13" fmla="*/ 160 h 186"/>
                <a:gd name="T14" fmla="*/ 5 w 69"/>
                <a:gd name="T15" fmla="*/ 145 h 186"/>
                <a:gd name="T16" fmla="*/ 3 w 69"/>
                <a:gd name="T17" fmla="*/ 138 h 186"/>
                <a:gd name="T18" fmla="*/ 9 w 69"/>
                <a:gd name="T19" fmla="*/ 120 h 186"/>
                <a:gd name="T20" fmla="*/ 6 w 69"/>
                <a:gd name="T21" fmla="*/ 102 h 186"/>
                <a:gd name="T22" fmla="*/ 5 w 69"/>
                <a:gd name="T23" fmla="*/ 79 h 186"/>
                <a:gd name="T24" fmla="*/ 6 w 69"/>
                <a:gd name="T25" fmla="*/ 74 h 186"/>
                <a:gd name="T26" fmla="*/ 15 w 69"/>
                <a:gd name="T27" fmla="*/ 58 h 186"/>
                <a:gd name="T28" fmla="*/ 20 w 69"/>
                <a:gd name="T29" fmla="*/ 41 h 186"/>
                <a:gd name="T30" fmla="*/ 26 w 69"/>
                <a:gd name="T31" fmla="*/ 19 h 186"/>
                <a:gd name="T32" fmla="*/ 41 w 69"/>
                <a:gd name="T33" fmla="*/ 7 h 186"/>
                <a:gd name="T34" fmla="*/ 44 w 69"/>
                <a:gd name="T35" fmla="*/ 2 h 186"/>
                <a:gd name="T36" fmla="*/ 57 w 69"/>
                <a:gd name="T37" fmla="*/ 10 h 186"/>
                <a:gd name="T38" fmla="*/ 62 w 69"/>
                <a:gd name="T39" fmla="*/ 20 h 186"/>
                <a:gd name="T40" fmla="*/ 66 w 69"/>
                <a:gd name="T41" fmla="*/ 39 h 186"/>
                <a:gd name="T42" fmla="*/ 59 w 69"/>
                <a:gd name="T43" fmla="*/ 44 h 186"/>
                <a:gd name="T44" fmla="*/ 58 w 69"/>
                <a:gd name="T45" fmla="*/ 46 h 186"/>
                <a:gd name="T46" fmla="*/ 55 w 69"/>
                <a:gd name="T47" fmla="*/ 53 h 186"/>
                <a:gd name="T48" fmla="*/ 53 w 69"/>
                <a:gd name="T49" fmla="*/ 70 h 186"/>
                <a:gd name="T50" fmla="*/ 48 w 69"/>
                <a:gd name="T51" fmla="*/ 73 h 186"/>
                <a:gd name="T52" fmla="*/ 45 w 69"/>
                <a:gd name="T53" fmla="*/ 78 h 186"/>
                <a:gd name="T54" fmla="*/ 43 w 69"/>
                <a:gd name="T55" fmla="*/ 78 h 186"/>
                <a:gd name="T56" fmla="*/ 41 w 69"/>
                <a:gd name="T57" fmla="*/ 84 h 186"/>
                <a:gd name="T58" fmla="*/ 40 w 69"/>
                <a:gd name="T59" fmla="*/ 88 h 186"/>
                <a:gd name="T60" fmla="*/ 39 w 69"/>
                <a:gd name="T61" fmla="*/ 99 h 186"/>
                <a:gd name="T62" fmla="*/ 38 w 69"/>
                <a:gd name="T63" fmla="*/ 106 h 186"/>
                <a:gd name="T64" fmla="*/ 40 w 69"/>
                <a:gd name="T65" fmla="*/ 113 h 186"/>
                <a:gd name="T66" fmla="*/ 46 w 69"/>
                <a:gd name="T67" fmla="*/ 116 h 186"/>
                <a:gd name="T68" fmla="*/ 50 w 69"/>
                <a:gd name="T69" fmla="*/ 120 h 186"/>
                <a:gd name="T70" fmla="*/ 49 w 69"/>
                <a:gd name="T71" fmla="*/ 126 h 186"/>
                <a:gd name="T72" fmla="*/ 44 w 69"/>
                <a:gd name="T73" fmla="*/ 125 h 186"/>
                <a:gd name="T74" fmla="*/ 40 w 69"/>
                <a:gd name="T75" fmla="*/ 127 h 186"/>
                <a:gd name="T76" fmla="*/ 33 w 69"/>
                <a:gd name="T77" fmla="*/ 129 h 186"/>
                <a:gd name="T78" fmla="*/ 42 w 69"/>
                <a:gd name="T79" fmla="*/ 129 h 186"/>
                <a:gd name="T80" fmla="*/ 48 w 69"/>
                <a:gd name="T81" fmla="*/ 129 h 186"/>
                <a:gd name="T82" fmla="*/ 48 w 69"/>
                <a:gd name="T83" fmla="*/ 132 h 186"/>
                <a:gd name="T84" fmla="*/ 44 w 69"/>
                <a:gd name="T85" fmla="*/ 135 h 186"/>
                <a:gd name="T86" fmla="*/ 38 w 69"/>
                <a:gd name="T87" fmla="*/ 139 h 186"/>
                <a:gd name="T88" fmla="*/ 40 w 69"/>
                <a:gd name="T89" fmla="*/ 141 h 186"/>
                <a:gd name="T90" fmla="*/ 38 w 69"/>
                <a:gd name="T91" fmla="*/ 145 h 186"/>
                <a:gd name="T92" fmla="*/ 40 w 69"/>
                <a:gd name="T93" fmla="*/ 155 h 186"/>
                <a:gd name="T94" fmla="*/ 39 w 69"/>
                <a:gd name="T95" fmla="*/ 164 h 186"/>
                <a:gd name="T96" fmla="*/ 35 w 69"/>
                <a:gd name="T97" fmla="*/ 173 h 186"/>
                <a:gd name="T98" fmla="*/ 27 w 69"/>
                <a:gd name="T99" fmla="*/ 175 h 186"/>
                <a:gd name="T100" fmla="*/ 18 w 69"/>
                <a:gd name="T101" fmla="*/ 185 h 186"/>
                <a:gd name="T102" fmla="*/ 15 w 69"/>
                <a:gd name="T103" fmla="*/ 180 h 186"/>
                <a:gd name="T104" fmla="*/ 51 w 69"/>
                <a:gd name="T105" fmla="*/ 160 h 186"/>
                <a:gd name="T106" fmla="*/ 53 w 69"/>
                <a:gd name="T107" fmla="*/ 7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186">
                  <a:moveTo>
                    <a:pt x="11" y="186"/>
                  </a:moveTo>
                  <a:cubicBezTo>
                    <a:pt x="11" y="185"/>
                    <a:pt x="10" y="184"/>
                    <a:pt x="9" y="183"/>
                  </a:cubicBezTo>
                  <a:cubicBezTo>
                    <a:pt x="10" y="184"/>
                    <a:pt x="12" y="185"/>
                    <a:pt x="11" y="186"/>
                  </a:cubicBezTo>
                  <a:close/>
                  <a:moveTo>
                    <a:pt x="20" y="132"/>
                  </a:moveTo>
                  <a:cubicBezTo>
                    <a:pt x="20" y="136"/>
                    <a:pt x="19" y="139"/>
                    <a:pt x="15" y="142"/>
                  </a:cubicBezTo>
                  <a:cubicBezTo>
                    <a:pt x="14" y="143"/>
                    <a:pt x="13" y="141"/>
                    <a:pt x="12" y="143"/>
                  </a:cubicBezTo>
                  <a:cubicBezTo>
                    <a:pt x="11" y="144"/>
                    <a:pt x="11" y="146"/>
                    <a:pt x="9" y="145"/>
                  </a:cubicBezTo>
                  <a:cubicBezTo>
                    <a:pt x="9" y="144"/>
                    <a:pt x="10" y="143"/>
                    <a:pt x="10" y="142"/>
                  </a:cubicBezTo>
                  <a:cubicBezTo>
                    <a:pt x="10" y="142"/>
                    <a:pt x="10" y="141"/>
                    <a:pt x="10" y="140"/>
                  </a:cubicBezTo>
                  <a:cubicBezTo>
                    <a:pt x="9" y="139"/>
                    <a:pt x="9" y="136"/>
                    <a:pt x="11" y="136"/>
                  </a:cubicBezTo>
                  <a:cubicBezTo>
                    <a:pt x="12" y="136"/>
                    <a:pt x="12" y="137"/>
                    <a:pt x="13" y="136"/>
                  </a:cubicBezTo>
                  <a:cubicBezTo>
                    <a:pt x="13" y="135"/>
                    <a:pt x="13" y="134"/>
                    <a:pt x="13" y="133"/>
                  </a:cubicBezTo>
                  <a:cubicBezTo>
                    <a:pt x="14" y="130"/>
                    <a:pt x="18" y="131"/>
                    <a:pt x="20" y="132"/>
                  </a:cubicBezTo>
                  <a:close/>
                  <a:moveTo>
                    <a:pt x="26" y="138"/>
                  </a:moveTo>
                  <a:cubicBezTo>
                    <a:pt x="26" y="139"/>
                    <a:pt x="27" y="140"/>
                    <a:pt x="26" y="142"/>
                  </a:cubicBezTo>
                  <a:cubicBezTo>
                    <a:pt x="26" y="143"/>
                    <a:pt x="24" y="144"/>
                    <a:pt x="24" y="146"/>
                  </a:cubicBezTo>
                  <a:cubicBezTo>
                    <a:pt x="24" y="147"/>
                    <a:pt x="23" y="149"/>
                    <a:pt x="22" y="150"/>
                  </a:cubicBezTo>
                  <a:cubicBezTo>
                    <a:pt x="20" y="149"/>
                    <a:pt x="24" y="139"/>
                    <a:pt x="26" y="138"/>
                  </a:cubicBezTo>
                  <a:close/>
                  <a:moveTo>
                    <a:pt x="9" y="182"/>
                  </a:moveTo>
                  <a:cubicBezTo>
                    <a:pt x="9" y="182"/>
                    <a:pt x="9" y="182"/>
                    <a:pt x="9" y="182"/>
                  </a:cubicBezTo>
                  <a:cubicBezTo>
                    <a:pt x="9" y="182"/>
                    <a:pt x="9" y="182"/>
                    <a:pt x="9" y="182"/>
                  </a:cubicBezTo>
                  <a:close/>
                  <a:moveTo>
                    <a:pt x="11" y="181"/>
                  </a:moveTo>
                  <a:cubicBezTo>
                    <a:pt x="12" y="179"/>
                    <a:pt x="10" y="178"/>
                    <a:pt x="11" y="177"/>
                  </a:cubicBezTo>
                  <a:cubicBezTo>
                    <a:pt x="11" y="176"/>
                    <a:pt x="12" y="175"/>
                    <a:pt x="10" y="175"/>
                  </a:cubicBezTo>
                  <a:cubicBezTo>
                    <a:pt x="9" y="175"/>
                    <a:pt x="8" y="175"/>
                    <a:pt x="7" y="175"/>
                  </a:cubicBezTo>
                  <a:cubicBezTo>
                    <a:pt x="8" y="174"/>
                    <a:pt x="10" y="174"/>
                    <a:pt x="11" y="175"/>
                  </a:cubicBezTo>
                  <a:cubicBezTo>
                    <a:pt x="11" y="173"/>
                    <a:pt x="10" y="172"/>
                    <a:pt x="10" y="172"/>
                  </a:cubicBezTo>
                  <a:cubicBezTo>
                    <a:pt x="11" y="171"/>
                    <a:pt x="12" y="173"/>
                    <a:pt x="13" y="173"/>
                  </a:cubicBezTo>
                  <a:cubicBezTo>
                    <a:pt x="14" y="173"/>
                    <a:pt x="11" y="171"/>
                    <a:pt x="11" y="171"/>
                  </a:cubicBezTo>
                  <a:cubicBezTo>
                    <a:pt x="12" y="169"/>
                    <a:pt x="14" y="171"/>
                    <a:pt x="14" y="169"/>
                  </a:cubicBezTo>
                  <a:cubicBezTo>
                    <a:pt x="13" y="167"/>
                    <a:pt x="12" y="168"/>
                    <a:pt x="11" y="166"/>
                  </a:cubicBezTo>
                  <a:cubicBezTo>
                    <a:pt x="11" y="165"/>
                    <a:pt x="11" y="165"/>
                    <a:pt x="10" y="165"/>
                  </a:cubicBezTo>
                  <a:cubicBezTo>
                    <a:pt x="9" y="164"/>
                    <a:pt x="10" y="164"/>
                    <a:pt x="9" y="163"/>
                  </a:cubicBezTo>
                  <a:cubicBezTo>
                    <a:pt x="9" y="162"/>
                    <a:pt x="8" y="162"/>
                    <a:pt x="8" y="161"/>
                  </a:cubicBezTo>
                  <a:cubicBezTo>
                    <a:pt x="8" y="161"/>
                    <a:pt x="8" y="160"/>
                    <a:pt x="8" y="160"/>
                  </a:cubicBezTo>
                  <a:cubicBezTo>
                    <a:pt x="8" y="160"/>
                    <a:pt x="7" y="160"/>
                    <a:pt x="7" y="159"/>
                  </a:cubicBezTo>
                  <a:cubicBezTo>
                    <a:pt x="6" y="159"/>
                    <a:pt x="6" y="158"/>
                    <a:pt x="6" y="157"/>
                  </a:cubicBezTo>
                  <a:cubicBezTo>
                    <a:pt x="6" y="156"/>
                    <a:pt x="6" y="155"/>
                    <a:pt x="6" y="155"/>
                  </a:cubicBezTo>
                  <a:cubicBezTo>
                    <a:pt x="5" y="153"/>
                    <a:pt x="5" y="154"/>
                    <a:pt x="4" y="154"/>
                  </a:cubicBezTo>
                  <a:cubicBezTo>
                    <a:pt x="2" y="151"/>
                    <a:pt x="7" y="148"/>
                    <a:pt x="5" y="145"/>
                  </a:cubicBezTo>
                  <a:cubicBezTo>
                    <a:pt x="4" y="143"/>
                    <a:pt x="5" y="149"/>
                    <a:pt x="1" y="145"/>
                  </a:cubicBezTo>
                  <a:cubicBezTo>
                    <a:pt x="0" y="145"/>
                    <a:pt x="1" y="142"/>
                    <a:pt x="1" y="141"/>
                  </a:cubicBezTo>
                  <a:cubicBezTo>
                    <a:pt x="1" y="140"/>
                    <a:pt x="0" y="138"/>
                    <a:pt x="0" y="137"/>
                  </a:cubicBezTo>
                  <a:cubicBezTo>
                    <a:pt x="0" y="136"/>
                    <a:pt x="1" y="137"/>
                    <a:pt x="2" y="137"/>
                  </a:cubicBezTo>
                  <a:cubicBezTo>
                    <a:pt x="2" y="138"/>
                    <a:pt x="3" y="139"/>
                    <a:pt x="3" y="138"/>
                  </a:cubicBezTo>
                  <a:cubicBezTo>
                    <a:pt x="5" y="136"/>
                    <a:pt x="4" y="134"/>
                    <a:pt x="4" y="132"/>
                  </a:cubicBezTo>
                  <a:cubicBezTo>
                    <a:pt x="4" y="131"/>
                    <a:pt x="3" y="129"/>
                    <a:pt x="4" y="128"/>
                  </a:cubicBezTo>
                  <a:cubicBezTo>
                    <a:pt x="6" y="127"/>
                    <a:pt x="4" y="126"/>
                    <a:pt x="5" y="125"/>
                  </a:cubicBezTo>
                  <a:cubicBezTo>
                    <a:pt x="6" y="124"/>
                    <a:pt x="7" y="124"/>
                    <a:pt x="8" y="123"/>
                  </a:cubicBezTo>
                  <a:cubicBezTo>
                    <a:pt x="9" y="122"/>
                    <a:pt x="9" y="121"/>
                    <a:pt x="9" y="120"/>
                  </a:cubicBezTo>
                  <a:cubicBezTo>
                    <a:pt x="8" y="118"/>
                    <a:pt x="9" y="117"/>
                    <a:pt x="9" y="115"/>
                  </a:cubicBezTo>
                  <a:cubicBezTo>
                    <a:pt x="8" y="114"/>
                    <a:pt x="8" y="113"/>
                    <a:pt x="7" y="112"/>
                  </a:cubicBezTo>
                  <a:cubicBezTo>
                    <a:pt x="6" y="111"/>
                    <a:pt x="6" y="110"/>
                    <a:pt x="8" y="109"/>
                  </a:cubicBezTo>
                  <a:cubicBezTo>
                    <a:pt x="10" y="109"/>
                    <a:pt x="11" y="105"/>
                    <a:pt x="10" y="104"/>
                  </a:cubicBezTo>
                  <a:cubicBezTo>
                    <a:pt x="9" y="103"/>
                    <a:pt x="7" y="103"/>
                    <a:pt x="6" y="102"/>
                  </a:cubicBezTo>
                  <a:cubicBezTo>
                    <a:pt x="5" y="100"/>
                    <a:pt x="6" y="97"/>
                    <a:pt x="6" y="96"/>
                  </a:cubicBezTo>
                  <a:cubicBezTo>
                    <a:pt x="7" y="93"/>
                    <a:pt x="6" y="92"/>
                    <a:pt x="5" y="90"/>
                  </a:cubicBezTo>
                  <a:cubicBezTo>
                    <a:pt x="4" y="89"/>
                    <a:pt x="4" y="89"/>
                    <a:pt x="5" y="88"/>
                  </a:cubicBezTo>
                  <a:cubicBezTo>
                    <a:pt x="5" y="87"/>
                    <a:pt x="4" y="86"/>
                    <a:pt x="5" y="85"/>
                  </a:cubicBezTo>
                  <a:cubicBezTo>
                    <a:pt x="5" y="85"/>
                    <a:pt x="6" y="80"/>
                    <a:pt x="5" y="79"/>
                  </a:cubicBezTo>
                  <a:cubicBezTo>
                    <a:pt x="5" y="79"/>
                    <a:pt x="4" y="84"/>
                    <a:pt x="4" y="84"/>
                  </a:cubicBezTo>
                  <a:cubicBezTo>
                    <a:pt x="4" y="84"/>
                    <a:pt x="4" y="81"/>
                    <a:pt x="4" y="81"/>
                  </a:cubicBezTo>
                  <a:cubicBezTo>
                    <a:pt x="4" y="79"/>
                    <a:pt x="5" y="79"/>
                    <a:pt x="5" y="77"/>
                  </a:cubicBezTo>
                  <a:cubicBezTo>
                    <a:pt x="5" y="77"/>
                    <a:pt x="5" y="76"/>
                    <a:pt x="5" y="76"/>
                  </a:cubicBezTo>
                  <a:cubicBezTo>
                    <a:pt x="5" y="75"/>
                    <a:pt x="5" y="75"/>
                    <a:pt x="6" y="74"/>
                  </a:cubicBezTo>
                  <a:cubicBezTo>
                    <a:pt x="7" y="72"/>
                    <a:pt x="9" y="69"/>
                    <a:pt x="12" y="69"/>
                  </a:cubicBezTo>
                  <a:cubicBezTo>
                    <a:pt x="14" y="69"/>
                    <a:pt x="16" y="71"/>
                    <a:pt x="16" y="68"/>
                  </a:cubicBezTo>
                  <a:cubicBezTo>
                    <a:pt x="16" y="66"/>
                    <a:pt x="16" y="65"/>
                    <a:pt x="15" y="64"/>
                  </a:cubicBezTo>
                  <a:cubicBezTo>
                    <a:pt x="15" y="63"/>
                    <a:pt x="14" y="63"/>
                    <a:pt x="13" y="62"/>
                  </a:cubicBezTo>
                  <a:cubicBezTo>
                    <a:pt x="13" y="62"/>
                    <a:pt x="14" y="59"/>
                    <a:pt x="15" y="58"/>
                  </a:cubicBezTo>
                  <a:cubicBezTo>
                    <a:pt x="15" y="57"/>
                    <a:pt x="16" y="56"/>
                    <a:pt x="16" y="54"/>
                  </a:cubicBezTo>
                  <a:cubicBezTo>
                    <a:pt x="16" y="54"/>
                    <a:pt x="17" y="53"/>
                    <a:pt x="17" y="52"/>
                  </a:cubicBezTo>
                  <a:cubicBezTo>
                    <a:pt x="17" y="50"/>
                    <a:pt x="17" y="49"/>
                    <a:pt x="17" y="47"/>
                  </a:cubicBezTo>
                  <a:cubicBezTo>
                    <a:pt x="17" y="45"/>
                    <a:pt x="17" y="44"/>
                    <a:pt x="16" y="42"/>
                  </a:cubicBezTo>
                  <a:cubicBezTo>
                    <a:pt x="17" y="41"/>
                    <a:pt x="19" y="42"/>
                    <a:pt x="20" y="41"/>
                  </a:cubicBezTo>
                  <a:cubicBezTo>
                    <a:pt x="22" y="39"/>
                    <a:pt x="21" y="40"/>
                    <a:pt x="21" y="37"/>
                  </a:cubicBezTo>
                  <a:cubicBezTo>
                    <a:pt x="20" y="36"/>
                    <a:pt x="23" y="33"/>
                    <a:pt x="23" y="32"/>
                  </a:cubicBezTo>
                  <a:cubicBezTo>
                    <a:pt x="24" y="31"/>
                    <a:pt x="26" y="29"/>
                    <a:pt x="25" y="27"/>
                  </a:cubicBezTo>
                  <a:cubicBezTo>
                    <a:pt x="25" y="27"/>
                    <a:pt x="22" y="23"/>
                    <a:pt x="24" y="23"/>
                  </a:cubicBezTo>
                  <a:cubicBezTo>
                    <a:pt x="26" y="23"/>
                    <a:pt x="25" y="20"/>
                    <a:pt x="26" y="19"/>
                  </a:cubicBezTo>
                  <a:cubicBezTo>
                    <a:pt x="26" y="18"/>
                    <a:pt x="27" y="15"/>
                    <a:pt x="28" y="15"/>
                  </a:cubicBezTo>
                  <a:cubicBezTo>
                    <a:pt x="29" y="15"/>
                    <a:pt x="31" y="16"/>
                    <a:pt x="31" y="16"/>
                  </a:cubicBezTo>
                  <a:cubicBezTo>
                    <a:pt x="33" y="16"/>
                    <a:pt x="31" y="10"/>
                    <a:pt x="32" y="9"/>
                  </a:cubicBezTo>
                  <a:cubicBezTo>
                    <a:pt x="33" y="7"/>
                    <a:pt x="40" y="11"/>
                    <a:pt x="41" y="10"/>
                  </a:cubicBezTo>
                  <a:cubicBezTo>
                    <a:pt x="44" y="8"/>
                    <a:pt x="41" y="9"/>
                    <a:pt x="41" y="7"/>
                  </a:cubicBezTo>
                  <a:cubicBezTo>
                    <a:pt x="40" y="6"/>
                    <a:pt x="42" y="5"/>
                    <a:pt x="42" y="4"/>
                  </a:cubicBezTo>
                  <a:cubicBezTo>
                    <a:pt x="42" y="3"/>
                    <a:pt x="42" y="3"/>
                    <a:pt x="41" y="2"/>
                  </a:cubicBezTo>
                  <a:cubicBezTo>
                    <a:pt x="41" y="2"/>
                    <a:pt x="40" y="1"/>
                    <a:pt x="40" y="1"/>
                  </a:cubicBezTo>
                  <a:cubicBezTo>
                    <a:pt x="41" y="0"/>
                    <a:pt x="43" y="0"/>
                    <a:pt x="44" y="1"/>
                  </a:cubicBezTo>
                  <a:cubicBezTo>
                    <a:pt x="45" y="1"/>
                    <a:pt x="44" y="1"/>
                    <a:pt x="44" y="2"/>
                  </a:cubicBezTo>
                  <a:cubicBezTo>
                    <a:pt x="44" y="2"/>
                    <a:pt x="46" y="3"/>
                    <a:pt x="46" y="4"/>
                  </a:cubicBezTo>
                  <a:cubicBezTo>
                    <a:pt x="48" y="5"/>
                    <a:pt x="50" y="6"/>
                    <a:pt x="52" y="7"/>
                  </a:cubicBezTo>
                  <a:cubicBezTo>
                    <a:pt x="53" y="7"/>
                    <a:pt x="54" y="7"/>
                    <a:pt x="55" y="7"/>
                  </a:cubicBezTo>
                  <a:cubicBezTo>
                    <a:pt x="56" y="8"/>
                    <a:pt x="56" y="8"/>
                    <a:pt x="56" y="8"/>
                  </a:cubicBezTo>
                  <a:cubicBezTo>
                    <a:pt x="57" y="9"/>
                    <a:pt x="56" y="10"/>
                    <a:pt x="57" y="10"/>
                  </a:cubicBezTo>
                  <a:cubicBezTo>
                    <a:pt x="58" y="10"/>
                    <a:pt x="58" y="9"/>
                    <a:pt x="59" y="10"/>
                  </a:cubicBezTo>
                  <a:cubicBezTo>
                    <a:pt x="59" y="11"/>
                    <a:pt x="60" y="12"/>
                    <a:pt x="60" y="12"/>
                  </a:cubicBezTo>
                  <a:cubicBezTo>
                    <a:pt x="60" y="13"/>
                    <a:pt x="60" y="14"/>
                    <a:pt x="60" y="15"/>
                  </a:cubicBezTo>
                  <a:cubicBezTo>
                    <a:pt x="60" y="16"/>
                    <a:pt x="60" y="17"/>
                    <a:pt x="60" y="18"/>
                  </a:cubicBezTo>
                  <a:cubicBezTo>
                    <a:pt x="60" y="19"/>
                    <a:pt x="63" y="18"/>
                    <a:pt x="62" y="20"/>
                  </a:cubicBezTo>
                  <a:cubicBezTo>
                    <a:pt x="61" y="23"/>
                    <a:pt x="64" y="24"/>
                    <a:pt x="65" y="26"/>
                  </a:cubicBezTo>
                  <a:cubicBezTo>
                    <a:pt x="65" y="27"/>
                    <a:pt x="65" y="29"/>
                    <a:pt x="64" y="31"/>
                  </a:cubicBezTo>
                  <a:cubicBezTo>
                    <a:pt x="64" y="33"/>
                    <a:pt x="66" y="35"/>
                    <a:pt x="67" y="36"/>
                  </a:cubicBezTo>
                  <a:cubicBezTo>
                    <a:pt x="68" y="37"/>
                    <a:pt x="69" y="38"/>
                    <a:pt x="68" y="39"/>
                  </a:cubicBezTo>
                  <a:cubicBezTo>
                    <a:pt x="67" y="41"/>
                    <a:pt x="67" y="39"/>
                    <a:pt x="66" y="39"/>
                  </a:cubicBezTo>
                  <a:cubicBezTo>
                    <a:pt x="66" y="39"/>
                    <a:pt x="66" y="40"/>
                    <a:pt x="66" y="40"/>
                  </a:cubicBezTo>
                  <a:cubicBezTo>
                    <a:pt x="65" y="40"/>
                    <a:pt x="65" y="39"/>
                    <a:pt x="64" y="39"/>
                  </a:cubicBezTo>
                  <a:cubicBezTo>
                    <a:pt x="63" y="39"/>
                    <a:pt x="64" y="41"/>
                    <a:pt x="63" y="41"/>
                  </a:cubicBezTo>
                  <a:cubicBezTo>
                    <a:pt x="61" y="43"/>
                    <a:pt x="60" y="40"/>
                    <a:pt x="59" y="40"/>
                  </a:cubicBezTo>
                  <a:cubicBezTo>
                    <a:pt x="60" y="40"/>
                    <a:pt x="59" y="43"/>
                    <a:pt x="59" y="44"/>
                  </a:cubicBezTo>
                  <a:cubicBezTo>
                    <a:pt x="59" y="44"/>
                    <a:pt x="56" y="43"/>
                    <a:pt x="56" y="42"/>
                  </a:cubicBezTo>
                  <a:cubicBezTo>
                    <a:pt x="56" y="44"/>
                    <a:pt x="59" y="43"/>
                    <a:pt x="59" y="44"/>
                  </a:cubicBezTo>
                  <a:cubicBezTo>
                    <a:pt x="59" y="45"/>
                    <a:pt x="58" y="44"/>
                    <a:pt x="57" y="45"/>
                  </a:cubicBezTo>
                  <a:cubicBezTo>
                    <a:pt x="57" y="45"/>
                    <a:pt x="59" y="46"/>
                    <a:pt x="58" y="46"/>
                  </a:cubicBezTo>
                  <a:cubicBezTo>
                    <a:pt x="58" y="46"/>
                    <a:pt x="58" y="46"/>
                    <a:pt x="58" y="46"/>
                  </a:cubicBezTo>
                  <a:cubicBezTo>
                    <a:pt x="58" y="46"/>
                    <a:pt x="58" y="46"/>
                    <a:pt x="58" y="46"/>
                  </a:cubicBezTo>
                  <a:cubicBezTo>
                    <a:pt x="57" y="47"/>
                    <a:pt x="57" y="47"/>
                    <a:pt x="56" y="47"/>
                  </a:cubicBezTo>
                  <a:cubicBezTo>
                    <a:pt x="56" y="47"/>
                    <a:pt x="55" y="47"/>
                    <a:pt x="54" y="48"/>
                  </a:cubicBezTo>
                  <a:cubicBezTo>
                    <a:pt x="54" y="48"/>
                    <a:pt x="57" y="49"/>
                    <a:pt x="57" y="50"/>
                  </a:cubicBezTo>
                  <a:cubicBezTo>
                    <a:pt x="57" y="51"/>
                    <a:pt x="56" y="52"/>
                    <a:pt x="55" y="53"/>
                  </a:cubicBezTo>
                  <a:cubicBezTo>
                    <a:pt x="53" y="56"/>
                    <a:pt x="56" y="57"/>
                    <a:pt x="58" y="58"/>
                  </a:cubicBezTo>
                  <a:cubicBezTo>
                    <a:pt x="59" y="60"/>
                    <a:pt x="56" y="62"/>
                    <a:pt x="56" y="63"/>
                  </a:cubicBezTo>
                  <a:cubicBezTo>
                    <a:pt x="55" y="64"/>
                    <a:pt x="55" y="69"/>
                    <a:pt x="54" y="69"/>
                  </a:cubicBezTo>
                  <a:cubicBezTo>
                    <a:pt x="54" y="69"/>
                    <a:pt x="54" y="68"/>
                    <a:pt x="53" y="68"/>
                  </a:cubicBezTo>
                  <a:cubicBezTo>
                    <a:pt x="53" y="69"/>
                    <a:pt x="54" y="70"/>
                    <a:pt x="53" y="70"/>
                  </a:cubicBezTo>
                  <a:cubicBezTo>
                    <a:pt x="53" y="71"/>
                    <a:pt x="53" y="69"/>
                    <a:pt x="53" y="69"/>
                  </a:cubicBezTo>
                  <a:cubicBezTo>
                    <a:pt x="52" y="69"/>
                    <a:pt x="52" y="70"/>
                    <a:pt x="52" y="70"/>
                  </a:cubicBezTo>
                  <a:cubicBezTo>
                    <a:pt x="52" y="71"/>
                    <a:pt x="51" y="71"/>
                    <a:pt x="51" y="71"/>
                  </a:cubicBezTo>
                  <a:cubicBezTo>
                    <a:pt x="50" y="72"/>
                    <a:pt x="50" y="73"/>
                    <a:pt x="50" y="73"/>
                  </a:cubicBezTo>
                  <a:cubicBezTo>
                    <a:pt x="49" y="73"/>
                    <a:pt x="48" y="72"/>
                    <a:pt x="48" y="73"/>
                  </a:cubicBezTo>
                  <a:cubicBezTo>
                    <a:pt x="47" y="73"/>
                    <a:pt x="49" y="74"/>
                    <a:pt x="49" y="75"/>
                  </a:cubicBezTo>
                  <a:cubicBezTo>
                    <a:pt x="48" y="75"/>
                    <a:pt x="48" y="74"/>
                    <a:pt x="47" y="74"/>
                  </a:cubicBezTo>
                  <a:cubicBezTo>
                    <a:pt x="47" y="74"/>
                    <a:pt x="47" y="76"/>
                    <a:pt x="47" y="77"/>
                  </a:cubicBezTo>
                  <a:cubicBezTo>
                    <a:pt x="46" y="79"/>
                    <a:pt x="45" y="77"/>
                    <a:pt x="44" y="77"/>
                  </a:cubicBezTo>
                  <a:cubicBezTo>
                    <a:pt x="44" y="77"/>
                    <a:pt x="45" y="78"/>
                    <a:pt x="45" y="78"/>
                  </a:cubicBezTo>
                  <a:cubicBezTo>
                    <a:pt x="45" y="78"/>
                    <a:pt x="45" y="78"/>
                    <a:pt x="45" y="78"/>
                  </a:cubicBezTo>
                  <a:cubicBezTo>
                    <a:pt x="45" y="78"/>
                    <a:pt x="45" y="78"/>
                    <a:pt x="45" y="78"/>
                  </a:cubicBezTo>
                  <a:cubicBezTo>
                    <a:pt x="45" y="77"/>
                    <a:pt x="44" y="77"/>
                    <a:pt x="44" y="78"/>
                  </a:cubicBezTo>
                  <a:cubicBezTo>
                    <a:pt x="44" y="78"/>
                    <a:pt x="45" y="78"/>
                    <a:pt x="44" y="79"/>
                  </a:cubicBezTo>
                  <a:cubicBezTo>
                    <a:pt x="44" y="79"/>
                    <a:pt x="44" y="78"/>
                    <a:pt x="43" y="78"/>
                  </a:cubicBezTo>
                  <a:cubicBezTo>
                    <a:pt x="43" y="79"/>
                    <a:pt x="44" y="79"/>
                    <a:pt x="44" y="79"/>
                  </a:cubicBezTo>
                  <a:cubicBezTo>
                    <a:pt x="44" y="78"/>
                    <a:pt x="43" y="81"/>
                    <a:pt x="43" y="80"/>
                  </a:cubicBezTo>
                  <a:cubicBezTo>
                    <a:pt x="43" y="81"/>
                    <a:pt x="42" y="81"/>
                    <a:pt x="42" y="81"/>
                  </a:cubicBezTo>
                  <a:cubicBezTo>
                    <a:pt x="42" y="81"/>
                    <a:pt x="44" y="81"/>
                    <a:pt x="44" y="81"/>
                  </a:cubicBezTo>
                  <a:cubicBezTo>
                    <a:pt x="44" y="82"/>
                    <a:pt x="41" y="85"/>
                    <a:pt x="41" y="84"/>
                  </a:cubicBezTo>
                  <a:cubicBezTo>
                    <a:pt x="41" y="83"/>
                    <a:pt x="41" y="84"/>
                    <a:pt x="41" y="83"/>
                  </a:cubicBezTo>
                  <a:cubicBezTo>
                    <a:pt x="42" y="83"/>
                    <a:pt x="41" y="84"/>
                    <a:pt x="40" y="84"/>
                  </a:cubicBezTo>
                  <a:cubicBezTo>
                    <a:pt x="40" y="84"/>
                    <a:pt x="42" y="87"/>
                    <a:pt x="41" y="87"/>
                  </a:cubicBezTo>
                  <a:cubicBezTo>
                    <a:pt x="41" y="87"/>
                    <a:pt x="41" y="86"/>
                    <a:pt x="40" y="86"/>
                  </a:cubicBezTo>
                  <a:cubicBezTo>
                    <a:pt x="40" y="86"/>
                    <a:pt x="41" y="88"/>
                    <a:pt x="40" y="88"/>
                  </a:cubicBezTo>
                  <a:cubicBezTo>
                    <a:pt x="39" y="88"/>
                    <a:pt x="38" y="88"/>
                    <a:pt x="37" y="88"/>
                  </a:cubicBezTo>
                  <a:cubicBezTo>
                    <a:pt x="35" y="89"/>
                    <a:pt x="38" y="90"/>
                    <a:pt x="39" y="91"/>
                  </a:cubicBezTo>
                  <a:cubicBezTo>
                    <a:pt x="39" y="91"/>
                    <a:pt x="38" y="92"/>
                    <a:pt x="39" y="92"/>
                  </a:cubicBezTo>
                  <a:cubicBezTo>
                    <a:pt x="39" y="94"/>
                    <a:pt x="37" y="95"/>
                    <a:pt x="38" y="97"/>
                  </a:cubicBezTo>
                  <a:cubicBezTo>
                    <a:pt x="38" y="97"/>
                    <a:pt x="40" y="98"/>
                    <a:pt x="39" y="99"/>
                  </a:cubicBezTo>
                  <a:cubicBezTo>
                    <a:pt x="39" y="100"/>
                    <a:pt x="38" y="98"/>
                    <a:pt x="37" y="99"/>
                  </a:cubicBezTo>
                  <a:cubicBezTo>
                    <a:pt x="35" y="99"/>
                    <a:pt x="39" y="101"/>
                    <a:pt x="38" y="104"/>
                  </a:cubicBezTo>
                  <a:cubicBezTo>
                    <a:pt x="38" y="104"/>
                    <a:pt x="37" y="103"/>
                    <a:pt x="37" y="104"/>
                  </a:cubicBezTo>
                  <a:cubicBezTo>
                    <a:pt x="37" y="104"/>
                    <a:pt x="38" y="104"/>
                    <a:pt x="38" y="105"/>
                  </a:cubicBezTo>
                  <a:cubicBezTo>
                    <a:pt x="38" y="105"/>
                    <a:pt x="38" y="106"/>
                    <a:pt x="38" y="106"/>
                  </a:cubicBezTo>
                  <a:cubicBezTo>
                    <a:pt x="38" y="107"/>
                    <a:pt x="38" y="107"/>
                    <a:pt x="38" y="108"/>
                  </a:cubicBezTo>
                  <a:cubicBezTo>
                    <a:pt x="38" y="108"/>
                    <a:pt x="38" y="108"/>
                    <a:pt x="39" y="108"/>
                  </a:cubicBezTo>
                  <a:cubicBezTo>
                    <a:pt x="38" y="107"/>
                    <a:pt x="38" y="109"/>
                    <a:pt x="38" y="109"/>
                  </a:cubicBezTo>
                  <a:cubicBezTo>
                    <a:pt x="40" y="110"/>
                    <a:pt x="39" y="111"/>
                    <a:pt x="39" y="112"/>
                  </a:cubicBezTo>
                  <a:cubicBezTo>
                    <a:pt x="39" y="111"/>
                    <a:pt x="40" y="113"/>
                    <a:pt x="40" y="113"/>
                  </a:cubicBezTo>
                  <a:cubicBezTo>
                    <a:pt x="41" y="113"/>
                    <a:pt x="42" y="112"/>
                    <a:pt x="43" y="112"/>
                  </a:cubicBezTo>
                  <a:cubicBezTo>
                    <a:pt x="44" y="112"/>
                    <a:pt x="44" y="113"/>
                    <a:pt x="44" y="114"/>
                  </a:cubicBezTo>
                  <a:cubicBezTo>
                    <a:pt x="44" y="114"/>
                    <a:pt x="45" y="115"/>
                    <a:pt x="45" y="115"/>
                  </a:cubicBezTo>
                  <a:cubicBezTo>
                    <a:pt x="45" y="115"/>
                    <a:pt x="46" y="116"/>
                    <a:pt x="46" y="115"/>
                  </a:cubicBezTo>
                  <a:cubicBezTo>
                    <a:pt x="46" y="115"/>
                    <a:pt x="46" y="116"/>
                    <a:pt x="46" y="116"/>
                  </a:cubicBezTo>
                  <a:cubicBezTo>
                    <a:pt x="47" y="116"/>
                    <a:pt x="51" y="114"/>
                    <a:pt x="49" y="117"/>
                  </a:cubicBezTo>
                  <a:cubicBezTo>
                    <a:pt x="48" y="117"/>
                    <a:pt x="47" y="116"/>
                    <a:pt x="47" y="116"/>
                  </a:cubicBezTo>
                  <a:cubicBezTo>
                    <a:pt x="47" y="116"/>
                    <a:pt x="48" y="119"/>
                    <a:pt x="49" y="119"/>
                  </a:cubicBezTo>
                  <a:cubicBezTo>
                    <a:pt x="49" y="119"/>
                    <a:pt x="49" y="118"/>
                    <a:pt x="50" y="118"/>
                  </a:cubicBezTo>
                  <a:cubicBezTo>
                    <a:pt x="50" y="119"/>
                    <a:pt x="50" y="119"/>
                    <a:pt x="50" y="120"/>
                  </a:cubicBezTo>
                  <a:cubicBezTo>
                    <a:pt x="51" y="120"/>
                    <a:pt x="51" y="120"/>
                    <a:pt x="52" y="121"/>
                  </a:cubicBezTo>
                  <a:cubicBezTo>
                    <a:pt x="53" y="121"/>
                    <a:pt x="53" y="122"/>
                    <a:pt x="53" y="123"/>
                  </a:cubicBezTo>
                  <a:cubicBezTo>
                    <a:pt x="53" y="124"/>
                    <a:pt x="52" y="123"/>
                    <a:pt x="52" y="123"/>
                  </a:cubicBezTo>
                  <a:cubicBezTo>
                    <a:pt x="51" y="123"/>
                    <a:pt x="50" y="124"/>
                    <a:pt x="50" y="125"/>
                  </a:cubicBezTo>
                  <a:cubicBezTo>
                    <a:pt x="50" y="125"/>
                    <a:pt x="50" y="126"/>
                    <a:pt x="49" y="126"/>
                  </a:cubicBezTo>
                  <a:cubicBezTo>
                    <a:pt x="49" y="127"/>
                    <a:pt x="48" y="127"/>
                    <a:pt x="48" y="127"/>
                  </a:cubicBezTo>
                  <a:cubicBezTo>
                    <a:pt x="48" y="127"/>
                    <a:pt x="48" y="128"/>
                    <a:pt x="48" y="128"/>
                  </a:cubicBezTo>
                  <a:cubicBezTo>
                    <a:pt x="48" y="128"/>
                    <a:pt x="46" y="129"/>
                    <a:pt x="46" y="129"/>
                  </a:cubicBezTo>
                  <a:cubicBezTo>
                    <a:pt x="44" y="129"/>
                    <a:pt x="45" y="128"/>
                    <a:pt x="45" y="127"/>
                  </a:cubicBezTo>
                  <a:cubicBezTo>
                    <a:pt x="45" y="126"/>
                    <a:pt x="44" y="125"/>
                    <a:pt x="44" y="125"/>
                  </a:cubicBezTo>
                  <a:cubicBezTo>
                    <a:pt x="43" y="124"/>
                    <a:pt x="42" y="123"/>
                    <a:pt x="41" y="124"/>
                  </a:cubicBezTo>
                  <a:cubicBezTo>
                    <a:pt x="41" y="124"/>
                    <a:pt x="42" y="124"/>
                    <a:pt x="42" y="124"/>
                  </a:cubicBezTo>
                  <a:cubicBezTo>
                    <a:pt x="43" y="124"/>
                    <a:pt x="42" y="125"/>
                    <a:pt x="42" y="126"/>
                  </a:cubicBezTo>
                  <a:cubicBezTo>
                    <a:pt x="43" y="126"/>
                    <a:pt x="44" y="127"/>
                    <a:pt x="44" y="127"/>
                  </a:cubicBezTo>
                  <a:cubicBezTo>
                    <a:pt x="43" y="129"/>
                    <a:pt x="41" y="127"/>
                    <a:pt x="40" y="127"/>
                  </a:cubicBezTo>
                  <a:cubicBezTo>
                    <a:pt x="39" y="126"/>
                    <a:pt x="39" y="126"/>
                    <a:pt x="38" y="127"/>
                  </a:cubicBezTo>
                  <a:cubicBezTo>
                    <a:pt x="37" y="129"/>
                    <a:pt x="37" y="126"/>
                    <a:pt x="36" y="126"/>
                  </a:cubicBezTo>
                  <a:cubicBezTo>
                    <a:pt x="36" y="127"/>
                    <a:pt x="36" y="128"/>
                    <a:pt x="36" y="128"/>
                  </a:cubicBezTo>
                  <a:cubicBezTo>
                    <a:pt x="36" y="128"/>
                    <a:pt x="33" y="128"/>
                    <a:pt x="33" y="128"/>
                  </a:cubicBezTo>
                  <a:cubicBezTo>
                    <a:pt x="32" y="128"/>
                    <a:pt x="33" y="129"/>
                    <a:pt x="33" y="129"/>
                  </a:cubicBezTo>
                  <a:cubicBezTo>
                    <a:pt x="34" y="129"/>
                    <a:pt x="34" y="129"/>
                    <a:pt x="35" y="129"/>
                  </a:cubicBezTo>
                  <a:cubicBezTo>
                    <a:pt x="36" y="128"/>
                    <a:pt x="37" y="130"/>
                    <a:pt x="38" y="129"/>
                  </a:cubicBezTo>
                  <a:cubicBezTo>
                    <a:pt x="39" y="129"/>
                    <a:pt x="38" y="128"/>
                    <a:pt x="38" y="128"/>
                  </a:cubicBezTo>
                  <a:cubicBezTo>
                    <a:pt x="39" y="128"/>
                    <a:pt x="39" y="129"/>
                    <a:pt x="40" y="129"/>
                  </a:cubicBezTo>
                  <a:cubicBezTo>
                    <a:pt x="40" y="130"/>
                    <a:pt x="41" y="129"/>
                    <a:pt x="42" y="129"/>
                  </a:cubicBezTo>
                  <a:cubicBezTo>
                    <a:pt x="42" y="130"/>
                    <a:pt x="41" y="130"/>
                    <a:pt x="41" y="131"/>
                  </a:cubicBezTo>
                  <a:cubicBezTo>
                    <a:pt x="41" y="131"/>
                    <a:pt x="42" y="131"/>
                    <a:pt x="42" y="131"/>
                  </a:cubicBezTo>
                  <a:cubicBezTo>
                    <a:pt x="42" y="131"/>
                    <a:pt x="42" y="130"/>
                    <a:pt x="42" y="130"/>
                  </a:cubicBezTo>
                  <a:cubicBezTo>
                    <a:pt x="43" y="129"/>
                    <a:pt x="45" y="133"/>
                    <a:pt x="46" y="130"/>
                  </a:cubicBezTo>
                  <a:cubicBezTo>
                    <a:pt x="46" y="129"/>
                    <a:pt x="47" y="130"/>
                    <a:pt x="48" y="129"/>
                  </a:cubicBezTo>
                  <a:cubicBezTo>
                    <a:pt x="48" y="129"/>
                    <a:pt x="48" y="128"/>
                    <a:pt x="49" y="127"/>
                  </a:cubicBezTo>
                  <a:cubicBezTo>
                    <a:pt x="50" y="127"/>
                    <a:pt x="51" y="128"/>
                    <a:pt x="51" y="129"/>
                  </a:cubicBezTo>
                  <a:cubicBezTo>
                    <a:pt x="50" y="130"/>
                    <a:pt x="49" y="129"/>
                    <a:pt x="48" y="129"/>
                  </a:cubicBezTo>
                  <a:cubicBezTo>
                    <a:pt x="48" y="129"/>
                    <a:pt x="49" y="131"/>
                    <a:pt x="49" y="132"/>
                  </a:cubicBezTo>
                  <a:cubicBezTo>
                    <a:pt x="49" y="131"/>
                    <a:pt x="48" y="132"/>
                    <a:pt x="48" y="132"/>
                  </a:cubicBezTo>
                  <a:cubicBezTo>
                    <a:pt x="46" y="133"/>
                    <a:pt x="47" y="134"/>
                    <a:pt x="46" y="135"/>
                  </a:cubicBezTo>
                  <a:cubicBezTo>
                    <a:pt x="46" y="136"/>
                    <a:pt x="46" y="134"/>
                    <a:pt x="45" y="134"/>
                  </a:cubicBezTo>
                  <a:cubicBezTo>
                    <a:pt x="45" y="134"/>
                    <a:pt x="46" y="135"/>
                    <a:pt x="45" y="135"/>
                  </a:cubicBezTo>
                  <a:cubicBezTo>
                    <a:pt x="44" y="135"/>
                    <a:pt x="46" y="131"/>
                    <a:pt x="44" y="132"/>
                  </a:cubicBezTo>
                  <a:cubicBezTo>
                    <a:pt x="44" y="133"/>
                    <a:pt x="44" y="134"/>
                    <a:pt x="44" y="135"/>
                  </a:cubicBezTo>
                  <a:cubicBezTo>
                    <a:pt x="44" y="137"/>
                    <a:pt x="43" y="137"/>
                    <a:pt x="40" y="138"/>
                  </a:cubicBezTo>
                  <a:cubicBezTo>
                    <a:pt x="40" y="138"/>
                    <a:pt x="41" y="138"/>
                    <a:pt x="41" y="138"/>
                  </a:cubicBezTo>
                  <a:cubicBezTo>
                    <a:pt x="42" y="139"/>
                    <a:pt x="40" y="139"/>
                    <a:pt x="40" y="139"/>
                  </a:cubicBezTo>
                  <a:cubicBezTo>
                    <a:pt x="40" y="139"/>
                    <a:pt x="41" y="139"/>
                    <a:pt x="41" y="139"/>
                  </a:cubicBezTo>
                  <a:cubicBezTo>
                    <a:pt x="41" y="139"/>
                    <a:pt x="38" y="139"/>
                    <a:pt x="38" y="139"/>
                  </a:cubicBezTo>
                  <a:cubicBezTo>
                    <a:pt x="38" y="139"/>
                    <a:pt x="35" y="139"/>
                    <a:pt x="35" y="140"/>
                  </a:cubicBezTo>
                  <a:cubicBezTo>
                    <a:pt x="35" y="140"/>
                    <a:pt x="36" y="140"/>
                    <a:pt x="36" y="140"/>
                  </a:cubicBezTo>
                  <a:cubicBezTo>
                    <a:pt x="36" y="140"/>
                    <a:pt x="36" y="140"/>
                    <a:pt x="36" y="140"/>
                  </a:cubicBezTo>
                  <a:cubicBezTo>
                    <a:pt x="37" y="140"/>
                    <a:pt x="36" y="140"/>
                    <a:pt x="37" y="140"/>
                  </a:cubicBezTo>
                  <a:cubicBezTo>
                    <a:pt x="38" y="139"/>
                    <a:pt x="39" y="140"/>
                    <a:pt x="40" y="141"/>
                  </a:cubicBezTo>
                  <a:cubicBezTo>
                    <a:pt x="40" y="140"/>
                    <a:pt x="39" y="142"/>
                    <a:pt x="39" y="142"/>
                  </a:cubicBezTo>
                  <a:cubicBezTo>
                    <a:pt x="39" y="143"/>
                    <a:pt x="37" y="141"/>
                    <a:pt x="37" y="142"/>
                  </a:cubicBezTo>
                  <a:cubicBezTo>
                    <a:pt x="36" y="142"/>
                    <a:pt x="38" y="142"/>
                    <a:pt x="39" y="142"/>
                  </a:cubicBezTo>
                  <a:cubicBezTo>
                    <a:pt x="39" y="143"/>
                    <a:pt x="40" y="144"/>
                    <a:pt x="40" y="145"/>
                  </a:cubicBezTo>
                  <a:cubicBezTo>
                    <a:pt x="39" y="145"/>
                    <a:pt x="38" y="145"/>
                    <a:pt x="38" y="145"/>
                  </a:cubicBezTo>
                  <a:cubicBezTo>
                    <a:pt x="38" y="146"/>
                    <a:pt x="40" y="148"/>
                    <a:pt x="40" y="149"/>
                  </a:cubicBezTo>
                  <a:cubicBezTo>
                    <a:pt x="39" y="150"/>
                    <a:pt x="38" y="149"/>
                    <a:pt x="37" y="149"/>
                  </a:cubicBezTo>
                  <a:cubicBezTo>
                    <a:pt x="37" y="149"/>
                    <a:pt x="40" y="151"/>
                    <a:pt x="40" y="152"/>
                  </a:cubicBezTo>
                  <a:cubicBezTo>
                    <a:pt x="40" y="152"/>
                    <a:pt x="39" y="153"/>
                    <a:pt x="39" y="153"/>
                  </a:cubicBezTo>
                  <a:cubicBezTo>
                    <a:pt x="38" y="154"/>
                    <a:pt x="39" y="154"/>
                    <a:pt x="40" y="155"/>
                  </a:cubicBezTo>
                  <a:cubicBezTo>
                    <a:pt x="40" y="155"/>
                    <a:pt x="38" y="157"/>
                    <a:pt x="38" y="158"/>
                  </a:cubicBezTo>
                  <a:cubicBezTo>
                    <a:pt x="39" y="158"/>
                    <a:pt x="40" y="160"/>
                    <a:pt x="40" y="160"/>
                  </a:cubicBezTo>
                  <a:cubicBezTo>
                    <a:pt x="39" y="160"/>
                    <a:pt x="39" y="160"/>
                    <a:pt x="39" y="160"/>
                  </a:cubicBezTo>
                  <a:cubicBezTo>
                    <a:pt x="38" y="161"/>
                    <a:pt x="39" y="163"/>
                    <a:pt x="39" y="164"/>
                  </a:cubicBezTo>
                  <a:cubicBezTo>
                    <a:pt x="39" y="164"/>
                    <a:pt x="39" y="164"/>
                    <a:pt x="39" y="164"/>
                  </a:cubicBezTo>
                  <a:cubicBezTo>
                    <a:pt x="38" y="164"/>
                    <a:pt x="39" y="165"/>
                    <a:pt x="39" y="165"/>
                  </a:cubicBezTo>
                  <a:cubicBezTo>
                    <a:pt x="38" y="168"/>
                    <a:pt x="38" y="165"/>
                    <a:pt x="38" y="165"/>
                  </a:cubicBezTo>
                  <a:cubicBezTo>
                    <a:pt x="37" y="166"/>
                    <a:pt x="37" y="168"/>
                    <a:pt x="37" y="168"/>
                  </a:cubicBezTo>
                  <a:cubicBezTo>
                    <a:pt x="37" y="170"/>
                    <a:pt x="37" y="172"/>
                    <a:pt x="35" y="173"/>
                  </a:cubicBezTo>
                  <a:cubicBezTo>
                    <a:pt x="35" y="174"/>
                    <a:pt x="35" y="173"/>
                    <a:pt x="35" y="173"/>
                  </a:cubicBezTo>
                  <a:cubicBezTo>
                    <a:pt x="35" y="172"/>
                    <a:pt x="33" y="173"/>
                    <a:pt x="33" y="173"/>
                  </a:cubicBezTo>
                  <a:cubicBezTo>
                    <a:pt x="33" y="172"/>
                    <a:pt x="33" y="172"/>
                    <a:pt x="33" y="172"/>
                  </a:cubicBezTo>
                  <a:cubicBezTo>
                    <a:pt x="32" y="172"/>
                    <a:pt x="31" y="174"/>
                    <a:pt x="31" y="173"/>
                  </a:cubicBezTo>
                  <a:cubicBezTo>
                    <a:pt x="31" y="173"/>
                    <a:pt x="27" y="173"/>
                    <a:pt x="27" y="173"/>
                  </a:cubicBezTo>
                  <a:cubicBezTo>
                    <a:pt x="27" y="174"/>
                    <a:pt x="28" y="174"/>
                    <a:pt x="27" y="175"/>
                  </a:cubicBezTo>
                  <a:cubicBezTo>
                    <a:pt x="27" y="176"/>
                    <a:pt x="25" y="174"/>
                    <a:pt x="25" y="176"/>
                  </a:cubicBezTo>
                  <a:cubicBezTo>
                    <a:pt x="24" y="177"/>
                    <a:pt x="23" y="178"/>
                    <a:pt x="23" y="179"/>
                  </a:cubicBezTo>
                  <a:cubicBezTo>
                    <a:pt x="23" y="180"/>
                    <a:pt x="26" y="180"/>
                    <a:pt x="25" y="182"/>
                  </a:cubicBezTo>
                  <a:cubicBezTo>
                    <a:pt x="23" y="185"/>
                    <a:pt x="22" y="182"/>
                    <a:pt x="20" y="183"/>
                  </a:cubicBezTo>
                  <a:cubicBezTo>
                    <a:pt x="19" y="184"/>
                    <a:pt x="19" y="184"/>
                    <a:pt x="18" y="185"/>
                  </a:cubicBezTo>
                  <a:cubicBezTo>
                    <a:pt x="17" y="185"/>
                    <a:pt x="16" y="185"/>
                    <a:pt x="16" y="184"/>
                  </a:cubicBezTo>
                  <a:cubicBezTo>
                    <a:pt x="15" y="184"/>
                    <a:pt x="14" y="184"/>
                    <a:pt x="13" y="184"/>
                  </a:cubicBezTo>
                  <a:cubicBezTo>
                    <a:pt x="13" y="184"/>
                    <a:pt x="14" y="183"/>
                    <a:pt x="15" y="183"/>
                  </a:cubicBezTo>
                  <a:cubicBezTo>
                    <a:pt x="15" y="183"/>
                    <a:pt x="14" y="182"/>
                    <a:pt x="14" y="182"/>
                  </a:cubicBezTo>
                  <a:cubicBezTo>
                    <a:pt x="14" y="181"/>
                    <a:pt x="15" y="181"/>
                    <a:pt x="15" y="180"/>
                  </a:cubicBezTo>
                  <a:cubicBezTo>
                    <a:pt x="14" y="179"/>
                    <a:pt x="13" y="177"/>
                    <a:pt x="12" y="176"/>
                  </a:cubicBezTo>
                  <a:cubicBezTo>
                    <a:pt x="11" y="177"/>
                    <a:pt x="11" y="177"/>
                    <a:pt x="12" y="179"/>
                  </a:cubicBezTo>
                  <a:cubicBezTo>
                    <a:pt x="12" y="179"/>
                    <a:pt x="12" y="181"/>
                    <a:pt x="11" y="181"/>
                  </a:cubicBezTo>
                  <a:close/>
                  <a:moveTo>
                    <a:pt x="51" y="160"/>
                  </a:moveTo>
                  <a:cubicBezTo>
                    <a:pt x="51" y="160"/>
                    <a:pt x="51" y="160"/>
                    <a:pt x="51" y="160"/>
                  </a:cubicBezTo>
                  <a:moveTo>
                    <a:pt x="60" y="44"/>
                  </a:moveTo>
                  <a:cubicBezTo>
                    <a:pt x="60" y="44"/>
                    <a:pt x="60" y="44"/>
                    <a:pt x="60" y="44"/>
                  </a:cubicBezTo>
                  <a:cubicBezTo>
                    <a:pt x="60" y="44"/>
                    <a:pt x="60" y="44"/>
                    <a:pt x="60" y="44"/>
                  </a:cubicBezTo>
                  <a:close/>
                  <a:moveTo>
                    <a:pt x="53" y="71"/>
                  </a:moveTo>
                  <a:cubicBezTo>
                    <a:pt x="53" y="71"/>
                    <a:pt x="53" y="71"/>
                    <a:pt x="53" y="70"/>
                  </a:cubicBezTo>
                  <a:cubicBezTo>
                    <a:pt x="53" y="70"/>
                    <a:pt x="53" y="71"/>
                    <a:pt x="53" y="71"/>
                  </a:cubicBezTo>
                  <a:close/>
                  <a:moveTo>
                    <a:pt x="8" y="179"/>
                  </a:moveTo>
                  <a:cubicBezTo>
                    <a:pt x="8" y="178"/>
                    <a:pt x="7" y="178"/>
                    <a:pt x="7" y="177"/>
                  </a:cubicBezTo>
                  <a:cubicBezTo>
                    <a:pt x="8" y="177"/>
                    <a:pt x="8" y="178"/>
                    <a:pt x="8" y="179"/>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 name="Freeform 14"/>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8" name="Freeform 17"/>
            <p:cNvSpPr/>
            <p:nvPr/>
          </p:nvSpPr>
          <p:spPr bwMode="auto">
            <a:xfrm>
              <a:off x="3746" y="19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9" name="Freeform 18"/>
            <p:cNvSpPr/>
            <p:nvPr/>
          </p:nvSpPr>
          <p:spPr bwMode="auto">
            <a:xfrm>
              <a:off x="3746" y="19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0" name="Freeform 19"/>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1" name="Freeform 20"/>
            <p:cNvSpPr/>
            <p:nvPr/>
          </p:nvSpPr>
          <p:spPr bwMode="auto">
            <a:xfrm>
              <a:off x="3750" y="198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2" name="Freeform 21"/>
            <p:cNvSpPr/>
            <p:nvPr/>
          </p:nvSpPr>
          <p:spPr bwMode="auto">
            <a:xfrm>
              <a:off x="3750" y="198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3" name="Freeform 22"/>
            <p:cNvSpPr/>
            <p:nvPr/>
          </p:nvSpPr>
          <p:spPr bwMode="auto">
            <a:xfrm>
              <a:off x="3746" y="1985"/>
              <a:ext cx="4"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4" name="Freeform 23"/>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5" name="Freeform 24"/>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6" name="Line 29"/>
            <p:cNvSpPr>
              <a:spLocks noChangeShapeType="1"/>
            </p:cNvSpPr>
            <p:nvPr/>
          </p:nvSpPr>
          <p:spPr bwMode="auto">
            <a:xfrm>
              <a:off x="3815" y="2058"/>
              <a:ext cx="0" cy="0"/>
            </a:xfrm>
            <a:prstGeom prst="line">
              <a:avLst/>
            </a:prstGeom>
            <a:grpFill/>
            <a:ln w="9525">
              <a:solidFill>
                <a:schemeClr val="bg1">
                  <a:lumMod val="75000"/>
                </a:schemeClr>
              </a:solidFill>
              <a:round/>
            </a:ln>
          </p:spPr>
          <p:txBody>
            <a:bodyPr vert="horz" wrap="square" lIns="91440" tIns="45720" rIns="91440" bIns="45720" numCol="1" anchor="t" anchorCtr="0" compatLnSpc="1"/>
            <a:lstStyle/>
            <a:p>
              <a:endParaRPr lang="id-ID">
                <a:cs typeface="+mn-ea"/>
                <a:sym typeface="+mn-lt"/>
              </a:endParaRPr>
            </a:p>
          </p:txBody>
        </p:sp>
        <p:sp>
          <p:nvSpPr>
            <p:cNvPr id="27" name="Line 30"/>
            <p:cNvSpPr>
              <a:spLocks noChangeShapeType="1"/>
            </p:cNvSpPr>
            <p:nvPr/>
          </p:nvSpPr>
          <p:spPr bwMode="auto">
            <a:xfrm>
              <a:off x="3815" y="2058"/>
              <a:ext cx="0" cy="0"/>
            </a:xfrm>
            <a:prstGeom prst="lin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28" name="Line 31"/>
            <p:cNvSpPr>
              <a:spLocks noChangeShapeType="1"/>
            </p:cNvSpPr>
            <p:nvPr/>
          </p:nvSpPr>
          <p:spPr bwMode="auto">
            <a:xfrm>
              <a:off x="3815" y="2058"/>
              <a:ext cx="0" cy="0"/>
            </a:xfrm>
            <a:prstGeom prst="line">
              <a:avLst/>
            </a:prstGeom>
            <a:grpFill/>
            <a:ln w="9525">
              <a:solidFill>
                <a:schemeClr val="bg1">
                  <a:lumMod val="75000"/>
                </a:schemeClr>
              </a:solidFill>
              <a:round/>
            </a:ln>
          </p:spPr>
          <p:txBody>
            <a:bodyPr vert="horz" wrap="square" lIns="91440" tIns="45720" rIns="91440" bIns="45720" numCol="1" anchor="t" anchorCtr="0" compatLnSpc="1"/>
            <a:lstStyle/>
            <a:p>
              <a:endParaRPr lang="id-ID">
                <a:cs typeface="+mn-ea"/>
                <a:sym typeface="+mn-lt"/>
              </a:endParaRPr>
            </a:p>
          </p:txBody>
        </p:sp>
        <p:sp>
          <p:nvSpPr>
            <p:cNvPr id="29" name="Line 32"/>
            <p:cNvSpPr>
              <a:spLocks noChangeShapeType="1"/>
            </p:cNvSpPr>
            <p:nvPr/>
          </p:nvSpPr>
          <p:spPr bwMode="auto">
            <a:xfrm>
              <a:off x="3815" y="2058"/>
              <a:ext cx="0" cy="0"/>
            </a:xfrm>
            <a:prstGeom prst="lin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0" name="Freeform 29"/>
            <p:cNvSpPr/>
            <p:nvPr/>
          </p:nvSpPr>
          <p:spPr bwMode="auto">
            <a:xfrm>
              <a:off x="3750" y="1989"/>
              <a:ext cx="0" cy="0"/>
            </a:xfrm>
            <a:custGeom>
              <a:avLst/>
              <a:gdLst/>
              <a:ahLst/>
              <a:cxnLst>
                <a:cxn ang="0">
                  <a:pos x="0" y="0"/>
                </a:cxn>
                <a:cxn ang="0">
                  <a:pos x="0" y="0"/>
                </a:cxn>
              </a:cxnLst>
              <a:rect l="0" t="0" r="r" b="b"/>
              <a:pathLst>
                <a:path>
                  <a:moveTo>
                    <a:pt x="0" y="0"/>
                  </a:moveTo>
                  <a:cubicBezTo>
                    <a:pt x="0" y="0"/>
                    <a:pt x="0" y="0"/>
                    <a:pt x="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1" name="Freeform 30"/>
            <p:cNvSpPr/>
            <p:nvPr/>
          </p:nvSpPr>
          <p:spPr bwMode="auto">
            <a:xfrm>
              <a:off x="3750" y="1989"/>
              <a:ext cx="0" cy="0"/>
            </a:xfrm>
            <a:custGeom>
              <a:avLst/>
              <a:gdLst/>
              <a:ahLst/>
              <a:cxnLst>
                <a:cxn ang="0">
                  <a:pos x="0" y="0"/>
                </a:cxn>
                <a:cxn ang="0">
                  <a:pos x="0" y="0"/>
                </a:cxn>
              </a:cxnLst>
              <a:rect l="0" t="0" r="r" b="b"/>
              <a:pathLst>
                <a:path>
                  <a:moveTo>
                    <a:pt x="0" y="0"/>
                  </a:moveTo>
                  <a:cubicBezTo>
                    <a:pt x="0" y="0"/>
                    <a:pt x="0" y="0"/>
                    <a:pt x="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2" name="Line 35"/>
            <p:cNvSpPr>
              <a:spLocks noChangeShapeType="1"/>
            </p:cNvSpPr>
            <p:nvPr/>
          </p:nvSpPr>
          <p:spPr bwMode="auto">
            <a:xfrm>
              <a:off x="3746" y="1985"/>
              <a:ext cx="0" cy="0"/>
            </a:xfrm>
            <a:prstGeom prst="line">
              <a:avLst/>
            </a:prstGeom>
            <a:grpFill/>
            <a:ln w="9525">
              <a:solidFill>
                <a:schemeClr val="bg1">
                  <a:lumMod val="75000"/>
                </a:schemeClr>
              </a:solidFill>
              <a:round/>
            </a:ln>
          </p:spPr>
          <p:txBody>
            <a:bodyPr vert="horz" wrap="square" lIns="91440" tIns="45720" rIns="91440" bIns="45720" numCol="1" anchor="t" anchorCtr="0" compatLnSpc="1"/>
            <a:lstStyle/>
            <a:p>
              <a:endParaRPr lang="id-ID">
                <a:cs typeface="+mn-ea"/>
                <a:sym typeface="+mn-lt"/>
              </a:endParaRPr>
            </a:p>
          </p:txBody>
        </p:sp>
        <p:sp>
          <p:nvSpPr>
            <p:cNvPr id="33" name="Line 36"/>
            <p:cNvSpPr>
              <a:spLocks noChangeShapeType="1"/>
            </p:cNvSpPr>
            <p:nvPr/>
          </p:nvSpPr>
          <p:spPr bwMode="auto">
            <a:xfrm>
              <a:off x="3746" y="1985"/>
              <a:ext cx="0" cy="0"/>
            </a:xfrm>
            <a:prstGeom prst="lin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4" name="Freeform 33"/>
            <p:cNvSpPr/>
            <p:nvPr/>
          </p:nvSpPr>
          <p:spPr bwMode="auto">
            <a:xfrm>
              <a:off x="3968" y="2755"/>
              <a:ext cx="608" cy="423"/>
            </a:xfrm>
            <a:custGeom>
              <a:avLst/>
              <a:gdLst>
                <a:gd name="T0" fmla="*/ 141 w 151"/>
                <a:gd name="T1" fmla="*/ 46 h 105"/>
                <a:gd name="T2" fmla="*/ 150 w 151"/>
                <a:gd name="T3" fmla="*/ 36 h 105"/>
                <a:gd name="T4" fmla="*/ 148 w 151"/>
                <a:gd name="T5" fmla="*/ 30 h 105"/>
                <a:gd name="T6" fmla="*/ 144 w 151"/>
                <a:gd name="T7" fmla="*/ 25 h 105"/>
                <a:gd name="T8" fmla="*/ 143 w 151"/>
                <a:gd name="T9" fmla="*/ 17 h 105"/>
                <a:gd name="T10" fmla="*/ 134 w 151"/>
                <a:gd name="T11" fmla="*/ 18 h 105"/>
                <a:gd name="T12" fmla="*/ 123 w 151"/>
                <a:gd name="T13" fmla="*/ 18 h 105"/>
                <a:gd name="T14" fmla="*/ 111 w 151"/>
                <a:gd name="T15" fmla="*/ 20 h 105"/>
                <a:gd name="T16" fmla="*/ 100 w 151"/>
                <a:gd name="T17" fmla="*/ 15 h 105"/>
                <a:gd name="T18" fmla="*/ 90 w 151"/>
                <a:gd name="T19" fmla="*/ 14 h 105"/>
                <a:gd name="T20" fmla="*/ 90 w 151"/>
                <a:gd name="T21" fmla="*/ 7 h 105"/>
                <a:gd name="T22" fmla="*/ 82 w 151"/>
                <a:gd name="T23" fmla="*/ 2 h 105"/>
                <a:gd name="T24" fmla="*/ 70 w 151"/>
                <a:gd name="T25" fmla="*/ 10 h 105"/>
                <a:gd name="T26" fmla="*/ 62 w 151"/>
                <a:gd name="T27" fmla="*/ 24 h 105"/>
                <a:gd name="T28" fmla="*/ 52 w 151"/>
                <a:gd name="T29" fmla="*/ 25 h 105"/>
                <a:gd name="T30" fmla="*/ 42 w 151"/>
                <a:gd name="T31" fmla="*/ 25 h 105"/>
                <a:gd name="T32" fmla="*/ 38 w 151"/>
                <a:gd name="T33" fmla="*/ 25 h 105"/>
                <a:gd name="T34" fmla="*/ 30 w 151"/>
                <a:gd name="T35" fmla="*/ 25 h 105"/>
                <a:gd name="T36" fmla="*/ 8 w 151"/>
                <a:gd name="T37" fmla="*/ 33 h 105"/>
                <a:gd name="T38" fmla="*/ 6 w 151"/>
                <a:gd name="T39" fmla="*/ 36 h 105"/>
                <a:gd name="T40" fmla="*/ 9 w 151"/>
                <a:gd name="T41" fmla="*/ 49 h 105"/>
                <a:gd name="T42" fmla="*/ 6 w 151"/>
                <a:gd name="T43" fmla="*/ 68 h 105"/>
                <a:gd name="T44" fmla="*/ 2 w 151"/>
                <a:gd name="T45" fmla="*/ 77 h 105"/>
                <a:gd name="T46" fmla="*/ 9 w 151"/>
                <a:gd name="T47" fmla="*/ 80 h 105"/>
                <a:gd name="T48" fmla="*/ 19 w 151"/>
                <a:gd name="T49" fmla="*/ 80 h 105"/>
                <a:gd name="T50" fmla="*/ 37 w 151"/>
                <a:gd name="T51" fmla="*/ 74 h 105"/>
                <a:gd name="T52" fmla="*/ 46 w 151"/>
                <a:gd name="T53" fmla="*/ 67 h 105"/>
                <a:gd name="T54" fmla="*/ 55 w 151"/>
                <a:gd name="T55" fmla="*/ 68 h 105"/>
                <a:gd name="T56" fmla="*/ 64 w 151"/>
                <a:gd name="T57" fmla="*/ 76 h 105"/>
                <a:gd name="T58" fmla="*/ 69 w 151"/>
                <a:gd name="T59" fmla="*/ 81 h 105"/>
                <a:gd name="T60" fmla="*/ 76 w 151"/>
                <a:gd name="T61" fmla="*/ 86 h 105"/>
                <a:gd name="T62" fmla="*/ 69 w 151"/>
                <a:gd name="T63" fmla="*/ 88 h 105"/>
                <a:gd name="T64" fmla="*/ 67 w 151"/>
                <a:gd name="T65" fmla="*/ 93 h 105"/>
                <a:gd name="T66" fmla="*/ 63 w 151"/>
                <a:gd name="T67" fmla="*/ 102 h 105"/>
                <a:gd name="T68" fmla="*/ 67 w 151"/>
                <a:gd name="T69" fmla="*/ 104 h 105"/>
                <a:gd name="T70" fmla="*/ 75 w 151"/>
                <a:gd name="T71" fmla="*/ 100 h 105"/>
                <a:gd name="T72" fmla="*/ 75 w 151"/>
                <a:gd name="T73" fmla="*/ 98 h 105"/>
                <a:gd name="T74" fmla="*/ 81 w 151"/>
                <a:gd name="T75" fmla="*/ 88 h 105"/>
                <a:gd name="T76" fmla="*/ 86 w 151"/>
                <a:gd name="T77" fmla="*/ 80 h 105"/>
                <a:gd name="T78" fmla="*/ 97 w 151"/>
                <a:gd name="T79" fmla="*/ 77 h 105"/>
                <a:gd name="T80" fmla="*/ 89 w 151"/>
                <a:gd name="T81" fmla="*/ 82 h 105"/>
                <a:gd name="T82" fmla="*/ 99 w 151"/>
                <a:gd name="T83" fmla="*/ 84 h 105"/>
                <a:gd name="T84" fmla="*/ 103 w 151"/>
                <a:gd name="T85" fmla="*/ 81 h 105"/>
                <a:gd name="T86" fmla="*/ 107 w 151"/>
                <a:gd name="T87" fmla="*/ 85 h 105"/>
                <a:gd name="T88" fmla="*/ 103 w 151"/>
                <a:gd name="T89" fmla="*/ 89 h 105"/>
                <a:gd name="T90" fmla="*/ 110 w 151"/>
                <a:gd name="T91" fmla="*/ 93 h 105"/>
                <a:gd name="T92" fmla="*/ 113 w 151"/>
                <a:gd name="T93" fmla="*/ 101 h 105"/>
                <a:gd name="T94" fmla="*/ 128 w 151"/>
                <a:gd name="T95" fmla="*/ 89 h 105"/>
                <a:gd name="T96" fmla="*/ 135 w 151"/>
                <a:gd name="T97" fmla="*/ 82 h 105"/>
                <a:gd name="T98" fmla="*/ 127 w 151"/>
                <a:gd name="T99" fmla="*/ 85 h 105"/>
                <a:gd name="T100" fmla="*/ 122 w 151"/>
                <a:gd name="T101" fmla="*/ 71 h 105"/>
                <a:gd name="T102" fmla="*/ 132 w 151"/>
                <a:gd name="T103" fmla="*/ 64 h 105"/>
                <a:gd name="T104" fmla="*/ 137 w 151"/>
                <a:gd name="T105" fmla="*/ 5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105">
                  <a:moveTo>
                    <a:pt x="142" y="53"/>
                  </a:moveTo>
                  <a:cubicBezTo>
                    <a:pt x="141" y="53"/>
                    <a:pt x="142" y="51"/>
                    <a:pt x="141" y="51"/>
                  </a:cubicBezTo>
                  <a:cubicBezTo>
                    <a:pt x="141" y="51"/>
                    <a:pt x="141" y="51"/>
                    <a:pt x="141" y="51"/>
                  </a:cubicBezTo>
                  <a:cubicBezTo>
                    <a:pt x="141" y="50"/>
                    <a:pt x="140" y="49"/>
                    <a:pt x="140" y="48"/>
                  </a:cubicBezTo>
                  <a:cubicBezTo>
                    <a:pt x="140" y="47"/>
                    <a:pt x="140" y="47"/>
                    <a:pt x="141" y="46"/>
                  </a:cubicBezTo>
                  <a:cubicBezTo>
                    <a:pt x="142" y="46"/>
                    <a:pt x="144" y="45"/>
                    <a:pt x="143" y="44"/>
                  </a:cubicBezTo>
                  <a:cubicBezTo>
                    <a:pt x="142" y="40"/>
                    <a:pt x="148" y="40"/>
                    <a:pt x="150" y="39"/>
                  </a:cubicBezTo>
                  <a:cubicBezTo>
                    <a:pt x="150" y="39"/>
                    <a:pt x="151" y="39"/>
                    <a:pt x="151" y="38"/>
                  </a:cubicBezTo>
                  <a:cubicBezTo>
                    <a:pt x="151" y="38"/>
                    <a:pt x="150" y="37"/>
                    <a:pt x="150" y="37"/>
                  </a:cubicBezTo>
                  <a:cubicBezTo>
                    <a:pt x="150" y="36"/>
                    <a:pt x="150" y="36"/>
                    <a:pt x="150" y="36"/>
                  </a:cubicBezTo>
                  <a:cubicBezTo>
                    <a:pt x="150" y="36"/>
                    <a:pt x="150" y="35"/>
                    <a:pt x="150" y="35"/>
                  </a:cubicBezTo>
                  <a:cubicBezTo>
                    <a:pt x="150" y="34"/>
                    <a:pt x="150" y="34"/>
                    <a:pt x="150" y="33"/>
                  </a:cubicBezTo>
                  <a:cubicBezTo>
                    <a:pt x="151" y="32"/>
                    <a:pt x="149" y="33"/>
                    <a:pt x="149" y="33"/>
                  </a:cubicBezTo>
                  <a:cubicBezTo>
                    <a:pt x="149" y="33"/>
                    <a:pt x="149" y="32"/>
                    <a:pt x="149" y="32"/>
                  </a:cubicBezTo>
                  <a:cubicBezTo>
                    <a:pt x="149" y="31"/>
                    <a:pt x="148" y="30"/>
                    <a:pt x="148" y="30"/>
                  </a:cubicBezTo>
                  <a:cubicBezTo>
                    <a:pt x="147" y="29"/>
                    <a:pt x="146" y="31"/>
                    <a:pt x="146" y="30"/>
                  </a:cubicBezTo>
                  <a:cubicBezTo>
                    <a:pt x="146" y="29"/>
                    <a:pt x="145" y="27"/>
                    <a:pt x="146" y="27"/>
                  </a:cubicBezTo>
                  <a:cubicBezTo>
                    <a:pt x="147" y="27"/>
                    <a:pt x="147" y="27"/>
                    <a:pt x="147" y="26"/>
                  </a:cubicBezTo>
                  <a:cubicBezTo>
                    <a:pt x="148" y="26"/>
                    <a:pt x="148" y="25"/>
                    <a:pt x="148" y="25"/>
                  </a:cubicBezTo>
                  <a:cubicBezTo>
                    <a:pt x="146" y="25"/>
                    <a:pt x="146" y="26"/>
                    <a:pt x="144" y="25"/>
                  </a:cubicBezTo>
                  <a:cubicBezTo>
                    <a:pt x="143" y="24"/>
                    <a:pt x="144" y="24"/>
                    <a:pt x="145" y="24"/>
                  </a:cubicBezTo>
                  <a:cubicBezTo>
                    <a:pt x="146" y="23"/>
                    <a:pt x="145" y="22"/>
                    <a:pt x="146" y="21"/>
                  </a:cubicBezTo>
                  <a:cubicBezTo>
                    <a:pt x="147" y="20"/>
                    <a:pt x="147" y="19"/>
                    <a:pt x="145" y="18"/>
                  </a:cubicBezTo>
                  <a:cubicBezTo>
                    <a:pt x="144" y="18"/>
                    <a:pt x="145" y="16"/>
                    <a:pt x="144" y="16"/>
                  </a:cubicBezTo>
                  <a:cubicBezTo>
                    <a:pt x="143" y="16"/>
                    <a:pt x="143" y="17"/>
                    <a:pt x="143" y="17"/>
                  </a:cubicBezTo>
                  <a:cubicBezTo>
                    <a:pt x="142" y="18"/>
                    <a:pt x="140" y="18"/>
                    <a:pt x="140" y="18"/>
                  </a:cubicBezTo>
                  <a:cubicBezTo>
                    <a:pt x="140" y="18"/>
                    <a:pt x="141" y="17"/>
                    <a:pt x="141" y="17"/>
                  </a:cubicBezTo>
                  <a:cubicBezTo>
                    <a:pt x="141" y="16"/>
                    <a:pt x="139" y="16"/>
                    <a:pt x="139" y="16"/>
                  </a:cubicBezTo>
                  <a:cubicBezTo>
                    <a:pt x="137" y="17"/>
                    <a:pt x="137" y="17"/>
                    <a:pt x="136" y="16"/>
                  </a:cubicBezTo>
                  <a:cubicBezTo>
                    <a:pt x="135" y="15"/>
                    <a:pt x="135" y="18"/>
                    <a:pt x="134" y="18"/>
                  </a:cubicBezTo>
                  <a:cubicBezTo>
                    <a:pt x="133" y="18"/>
                    <a:pt x="131" y="16"/>
                    <a:pt x="131" y="16"/>
                  </a:cubicBezTo>
                  <a:cubicBezTo>
                    <a:pt x="129" y="18"/>
                    <a:pt x="129" y="16"/>
                    <a:pt x="127" y="16"/>
                  </a:cubicBezTo>
                  <a:cubicBezTo>
                    <a:pt x="126" y="16"/>
                    <a:pt x="129" y="20"/>
                    <a:pt x="126" y="19"/>
                  </a:cubicBezTo>
                  <a:cubicBezTo>
                    <a:pt x="126" y="19"/>
                    <a:pt x="126" y="19"/>
                    <a:pt x="125" y="18"/>
                  </a:cubicBezTo>
                  <a:cubicBezTo>
                    <a:pt x="125" y="18"/>
                    <a:pt x="124" y="18"/>
                    <a:pt x="123" y="18"/>
                  </a:cubicBezTo>
                  <a:cubicBezTo>
                    <a:pt x="122" y="18"/>
                    <a:pt x="121" y="16"/>
                    <a:pt x="120" y="15"/>
                  </a:cubicBezTo>
                  <a:cubicBezTo>
                    <a:pt x="119" y="14"/>
                    <a:pt x="116" y="17"/>
                    <a:pt x="115" y="18"/>
                  </a:cubicBezTo>
                  <a:cubicBezTo>
                    <a:pt x="115" y="19"/>
                    <a:pt x="114" y="20"/>
                    <a:pt x="113" y="20"/>
                  </a:cubicBezTo>
                  <a:cubicBezTo>
                    <a:pt x="113" y="20"/>
                    <a:pt x="112" y="19"/>
                    <a:pt x="112" y="19"/>
                  </a:cubicBezTo>
                  <a:cubicBezTo>
                    <a:pt x="111" y="19"/>
                    <a:pt x="111" y="20"/>
                    <a:pt x="111" y="20"/>
                  </a:cubicBezTo>
                  <a:cubicBezTo>
                    <a:pt x="110" y="19"/>
                    <a:pt x="110" y="18"/>
                    <a:pt x="108" y="19"/>
                  </a:cubicBezTo>
                  <a:cubicBezTo>
                    <a:pt x="107" y="20"/>
                    <a:pt x="107" y="21"/>
                    <a:pt x="106" y="21"/>
                  </a:cubicBezTo>
                  <a:cubicBezTo>
                    <a:pt x="105" y="21"/>
                    <a:pt x="103" y="20"/>
                    <a:pt x="103" y="19"/>
                  </a:cubicBezTo>
                  <a:cubicBezTo>
                    <a:pt x="102" y="18"/>
                    <a:pt x="103" y="18"/>
                    <a:pt x="103" y="17"/>
                  </a:cubicBezTo>
                  <a:cubicBezTo>
                    <a:pt x="102" y="16"/>
                    <a:pt x="101" y="16"/>
                    <a:pt x="100" y="15"/>
                  </a:cubicBezTo>
                  <a:cubicBezTo>
                    <a:pt x="100" y="14"/>
                    <a:pt x="101" y="13"/>
                    <a:pt x="99" y="14"/>
                  </a:cubicBezTo>
                  <a:cubicBezTo>
                    <a:pt x="98" y="15"/>
                    <a:pt x="99" y="12"/>
                    <a:pt x="98" y="12"/>
                  </a:cubicBezTo>
                  <a:cubicBezTo>
                    <a:pt x="97" y="12"/>
                    <a:pt x="96" y="13"/>
                    <a:pt x="95" y="13"/>
                  </a:cubicBezTo>
                  <a:cubicBezTo>
                    <a:pt x="94" y="14"/>
                    <a:pt x="94" y="13"/>
                    <a:pt x="93" y="13"/>
                  </a:cubicBezTo>
                  <a:cubicBezTo>
                    <a:pt x="92" y="13"/>
                    <a:pt x="91" y="15"/>
                    <a:pt x="90" y="14"/>
                  </a:cubicBezTo>
                  <a:cubicBezTo>
                    <a:pt x="90" y="14"/>
                    <a:pt x="91" y="13"/>
                    <a:pt x="91" y="13"/>
                  </a:cubicBezTo>
                  <a:cubicBezTo>
                    <a:pt x="91" y="12"/>
                    <a:pt x="90" y="13"/>
                    <a:pt x="89" y="12"/>
                  </a:cubicBezTo>
                  <a:cubicBezTo>
                    <a:pt x="89" y="11"/>
                    <a:pt x="90" y="11"/>
                    <a:pt x="89" y="10"/>
                  </a:cubicBezTo>
                  <a:cubicBezTo>
                    <a:pt x="89" y="10"/>
                    <a:pt x="88" y="9"/>
                    <a:pt x="88" y="9"/>
                  </a:cubicBezTo>
                  <a:cubicBezTo>
                    <a:pt x="88" y="8"/>
                    <a:pt x="91" y="8"/>
                    <a:pt x="90" y="7"/>
                  </a:cubicBezTo>
                  <a:cubicBezTo>
                    <a:pt x="89" y="6"/>
                    <a:pt x="88" y="6"/>
                    <a:pt x="87" y="6"/>
                  </a:cubicBezTo>
                  <a:cubicBezTo>
                    <a:pt x="86" y="5"/>
                    <a:pt x="86" y="5"/>
                    <a:pt x="86" y="4"/>
                  </a:cubicBezTo>
                  <a:cubicBezTo>
                    <a:pt x="86" y="4"/>
                    <a:pt x="86" y="4"/>
                    <a:pt x="86" y="3"/>
                  </a:cubicBezTo>
                  <a:cubicBezTo>
                    <a:pt x="85" y="3"/>
                    <a:pt x="85" y="3"/>
                    <a:pt x="84" y="3"/>
                  </a:cubicBezTo>
                  <a:cubicBezTo>
                    <a:pt x="83" y="2"/>
                    <a:pt x="83" y="0"/>
                    <a:pt x="82" y="2"/>
                  </a:cubicBezTo>
                  <a:cubicBezTo>
                    <a:pt x="81" y="3"/>
                    <a:pt x="81" y="2"/>
                    <a:pt x="79" y="2"/>
                  </a:cubicBezTo>
                  <a:cubicBezTo>
                    <a:pt x="77" y="2"/>
                    <a:pt x="78" y="5"/>
                    <a:pt x="76" y="5"/>
                  </a:cubicBezTo>
                  <a:cubicBezTo>
                    <a:pt x="76" y="5"/>
                    <a:pt x="72" y="5"/>
                    <a:pt x="72" y="6"/>
                  </a:cubicBezTo>
                  <a:cubicBezTo>
                    <a:pt x="72" y="7"/>
                    <a:pt x="72" y="8"/>
                    <a:pt x="72" y="9"/>
                  </a:cubicBezTo>
                  <a:cubicBezTo>
                    <a:pt x="72" y="9"/>
                    <a:pt x="71" y="10"/>
                    <a:pt x="70" y="10"/>
                  </a:cubicBezTo>
                  <a:cubicBezTo>
                    <a:pt x="69" y="11"/>
                    <a:pt x="69" y="9"/>
                    <a:pt x="69" y="10"/>
                  </a:cubicBezTo>
                  <a:cubicBezTo>
                    <a:pt x="68" y="10"/>
                    <a:pt x="65" y="10"/>
                    <a:pt x="65" y="11"/>
                  </a:cubicBezTo>
                  <a:cubicBezTo>
                    <a:pt x="64" y="13"/>
                    <a:pt x="63" y="11"/>
                    <a:pt x="62" y="12"/>
                  </a:cubicBezTo>
                  <a:cubicBezTo>
                    <a:pt x="61" y="14"/>
                    <a:pt x="60" y="18"/>
                    <a:pt x="60" y="20"/>
                  </a:cubicBezTo>
                  <a:cubicBezTo>
                    <a:pt x="61" y="20"/>
                    <a:pt x="64" y="23"/>
                    <a:pt x="62" y="24"/>
                  </a:cubicBezTo>
                  <a:cubicBezTo>
                    <a:pt x="60" y="24"/>
                    <a:pt x="60" y="23"/>
                    <a:pt x="59" y="22"/>
                  </a:cubicBezTo>
                  <a:cubicBezTo>
                    <a:pt x="59" y="22"/>
                    <a:pt x="56" y="21"/>
                    <a:pt x="56" y="22"/>
                  </a:cubicBezTo>
                  <a:cubicBezTo>
                    <a:pt x="56" y="22"/>
                    <a:pt x="58" y="22"/>
                    <a:pt x="56" y="23"/>
                  </a:cubicBezTo>
                  <a:cubicBezTo>
                    <a:pt x="55" y="23"/>
                    <a:pt x="54" y="22"/>
                    <a:pt x="54" y="23"/>
                  </a:cubicBezTo>
                  <a:cubicBezTo>
                    <a:pt x="53" y="23"/>
                    <a:pt x="53" y="25"/>
                    <a:pt x="52" y="25"/>
                  </a:cubicBezTo>
                  <a:cubicBezTo>
                    <a:pt x="51" y="25"/>
                    <a:pt x="50" y="22"/>
                    <a:pt x="50" y="22"/>
                  </a:cubicBezTo>
                  <a:cubicBezTo>
                    <a:pt x="48" y="21"/>
                    <a:pt x="47" y="26"/>
                    <a:pt x="47" y="26"/>
                  </a:cubicBezTo>
                  <a:cubicBezTo>
                    <a:pt x="47" y="26"/>
                    <a:pt x="46" y="25"/>
                    <a:pt x="46" y="25"/>
                  </a:cubicBezTo>
                  <a:cubicBezTo>
                    <a:pt x="46" y="25"/>
                    <a:pt x="45" y="23"/>
                    <a:pt x="44" y="24"/>
                  </a:cubicBezTo>
                  <a:cubicBezTo>
                    <a:pt x="44" y="25"/>
                    <a:pt x="43" y="25"/>
                    <a:pt x="42" y="25"/>
                  </a:cubicBezTo>
                  <a:cubicBezTo>
                    <a:pt x="42" y="25"/>
                    <a:pt x="43" y="24"/>
                    <a:pt x="42" y="23"/>
                  </a:cubicBezTo>
                  <a:cubicBezTo>
                    <a:pt x="42" y="23"/>
                    <a:pt x="42" y="26"/>
                    <a:pt x="40" y="25"/>
                  </a:cubicBezTo>
                  <a:cubicBezTo>
                    <a:pt x="38" y="24"/>
                    <a:pt x="40" y="26"/>
                    <a:pt x="39" y="27"/>
                  </a:cubicBezTo>
                  <a:cubicBezTo>
                    <a:pt x="39" y="27"/>
                    <a:pt x="38" y="27"/>
                    <a:pt x="38" y="26"/>
                  </a:cubicBezTo>
                  <a:cubicBezTo>
                    <a:pt x="38" y="26"/>
                    <a:pt x="39" y="25"/>
                    <a:pt x="38" y="25"/>
                  </a:cubicBezTo>
                  <a:cubicBezTo>
                    <a:pt x="38" y="25"/>
                    <a:pt x="36" y="25"/>
                    <a:pt x="36" y="26"/>
                  </a:cubicBezTo>
                  <a:cubicBezTo>
                    <a:pt x="36" y="27"/>
                    <a:pt x="35" y="27"/>
                    <a:pt x="35" y="26"/>
                  </a:cubicBezTo>
                  <a:cubicBezTo>
                    <a:pt x="34" y="26"/>
                    <a:pt x="35" y="26"/>
                    <a:pt x="35" y="25"/>
                  </a:cubicBezTo>
                  <a:cubicBezTo>
                    <a:pt x="34" y="25"/>
                    <a:pt x="34" y="26"/>
                    <a:pt x="34" y="25"/>
                  </a:cubicBezTo>
                  <a:cubicBezTo>
                    <a:pt x="34" y="24"/>
                    <a:pt x="30" y="25"/>
                    <a:pt x="30" y="25"/>
                  </a:cubicBezTo>
                  <a:cubicBezTo>
                    <a:pt x="28" y="25"/>
                    <a:pt x="26" y="26"/>
                    <a:pt x="25" y="25"/>
                  </a:cubicBezTo>
                  <a:cubicBezTo>
                    <a:pt x="24" y="24"/>
                    <a:pt x="20" y="26"/>
                    <a:pt x="19" y="26"/>
                  </a:cubicBezTo>
                  <a:cubicBezTo>
                    <a:pt x="17" y="26"/>
                    <a:pt x="17" y="26"/>
                    <a:pt x="15" y="27"/>
                  </a:cubicBezTo>
                  <a:cubicBezTo>
                    <a:pt x="14" y="27"/>
                    <a:pt x="11" y="27"/>
                    <a:pt x="11" y="28"/>
                  </a:cubicBezTo>
                  <a:cubicBezTo>
                    <a:pt x="10" y="29"/>
                    <a:pt x="9" y="33"/>
                    <a:pt x="8" y="33"/>
                  </a:cubicBezTo>
                  <a:cubicBezTo>
                    <a:pt x="7" y="32"/>
                    <a:pt x="8" y="32"/>
                    <a:pt x="7" y="32"/>
                  </a:cubicBezTo>
                  <a:cubicBezTo>
                    <a:pt x="7" y="32"/>
                    <a:pt x="5" y="32"/>
                    <a:pt x="5" y="33"/>
                  </a:cubicBezTo>
                  <a:cubicBezTo>
                    <a:pt x="5" y="33"/>
                    <a:pt x="6" y="33"/>
                    <a:pt x="5" y="34"/>
                  </a:cubicBezTo>
                  <a:cubicBezTo>
                    <a:pt x="5" y="34"/>
                    <a:pt x="5" y="34"/>
                    <a:pt x="5" y="34"/>
                  </a:cubicBezTo>
                  <a:cubicBezTo>
                    <a:pt x="6" y="34"/>
                    <a:pt x="6" y="35"/>
                    <a:pt x="6" y="36"/>
                  </a:cubicBezTo>
                  <a:cubicBezTo>
                    <a:pt x="6" y="37"/>
                    <a:pt x="6" y="37"/>
                    <a:pt x="7" y="38"/>
                  </a:cubicBezTo>
                  <a:cubicBezTo>
                    <a:pt x="8" y="39"/>
                    <a:pt x="10" y="41"/>
                    <a:pt x="12" y="42"/>
                  </a:cubicBezTo>
                  <a:cubicBezTo>
                    <a:pt x="12" y="42"/>
                    <a:pt x="9" y="42"/>
                    <a:pt x="11" y="43"/>
                  </a:cubicBezTo>
                  <a:cubicBezTo>
                    <a:pt x="12" y="44"/>
                    <a:pt x="13" y="46"/>
                    <a:pt x="12" y="48"/>
                  </a:cubicBezTo>
                  <a:cubicBezTo>
                    <a:pt x="11" y="48"/>
                    <a:pt x="10" y="48"/>
                    <a:pt x="9" y="49"/>
                  </a:cubicBezTo>
                  <a:cubicBezTo>
                    <a:pt x="8" y="50"/>
                    <a:pt x="8" y="51"/>
                    <a:pt x="7" y="52"/>
                  </a:cubicBezTo>
                  <a:cubicBezTo>
                    <a:pt x="5" y="55"/>
                    <a:pt x="4" y="58"/>
                    <a:pt x="3" y="61"/>
                  </a:cubicBezTo>
                  <a:cubicBezTo>
                    <a:pt x="2" y="62"/>
                    <a:pt x="4" y="64"/>
                    <a:pt x="4" y="65"/>
                  </a:cubicBezTo>
                  <a:cubicBezTo>
                    <a:pt x="3" y="66"/>
                    <a:pt x="4" y="67"/>
                    <a:pt x="5" y="66"/>
                  </a:cubicBezTo>
                  <a:cubicBezTo>
                    <a:pt x="5" y="66"/>
                    <a:pt x="6" y="68"/>
                    <a:pt x="6" y="68"/>
                  </a:cubicBezTo>
                  <a:cubicBezTo>
                    <a:pt x="5" y="67"/>
                    <a:pt x="3" y="68"/>
                    <a:pt x="3" y="67"/>
                  </a:cubicBezTo>
                  <a:cubicBezTo>
                    <a:pt x="3" y="68"/>
                    <a:pt x="2" y="69"/>
                    <a:pt x="2" y="70"/>
                  </a:cubicBezTo>
                  <a:cubicBezTo>
                    <a:pt x="2" y="71"/>
                    <a:pt x="2" y="73"/>
                    <a:pt x="1" y="73"/>
                  </a:cubicBezTo>
                  <a:cubicBezTo>
                    <a:pt x="0" y="74"/>
                    <a:pt x="0" y="75"/>
                    <a:pt x="0" y="76"/>
                  </a:cubicBezTo>
                  <a:cubicBezTo>
                    <a:pt x="1" y="77"/>
                    <a:pt x="2" y="76"/>
                    <a:pt x="2" y="77"/>
                  </a:cubicBezTo>
                  <a:cubicBezTo>
                    <a:pt x="2" y="78"/>
                    <a:pt x="3" y="79"/>
                    <a:pt x="3" y="78"/>
                  </a:cubicBezTo>
                  <a:cubicBezTo>
                    <a:pt x="4" y="78"/>
                    <a:pt x="5" y="80"/>
                    <a:pt x="5" y="80"/>
                  </a:cubicBezTo>
                  <a:cubicBezTo>
                    <a:pt x="6" y="80"/>
                    <a:pt x="7" y="79"/>
                    <a:pt x="8" y="80"/>
                  </a:cubicBezTo>
                  <a:cubicBezTo>
                    <a:pt x="8" y="81"/>
                    <a:pt x="7" y="81"/>
                    <a:pt x="8" y="82"/>
                  </a:cubicBezTo>
                  <a:cubicBezTo>
                    <a:pt x="9" y="82"/>
                    <a:pt x="9" y="81"/>
                    <a:pt x="9" y="80"/>
                  </a:cubicBezTo>
                  <a:cubicBezTo>
                    <a:pt x="10" y="79"/>
                    <a:pt x="10" y="79"/>
                    <a:pt x="11" y="79"/>
                  </a:cubicBezTo>
                  <a:cubicBezTo>
                    <a:pt x="12" y="80"/>
                    <a:pt x="12" y="80"/>
                    <a:pt x="13" y="80"/>
                  </a:cubicBezTo>
                  <a:cubicBezTo>
                    <a:pt x="13" y="80"/>
                    <a:pt x="14" y="80"/>
                    <a:pt x="14" y="79"/>
                  </a:cubicBezTo>
                  <a:cubicBezTo>
                    <a:pt x="15" y="79"/>
                    <a:pt x="15" y="80"/>
                    <a:pt x="16" y="80"/>
                  </a:cubicBezTo>
                  <a:cubicBezTo>
                    <a:pt x="17" y="80"/>
                    <a:pt x="18" y="80"/>
                    <a:pt x="19" y="80"/>
                  </a:cubicBezTo>
                  <a:cubicBezTo>
                    <a:pt x="21" y="80"/>
                    <a:pt x="21" y="78"/>
                    <a:pt x="23" y="79"/>
                  </a:cubicBezTo>
                  <a:cubicBezTo>
                    <a:pt x="25" y="79"/>
                    <a:pt x="26" y="83"/>
                    <a:pt x="28" y="80"/>
                  </a:cubicBezTo>
                  <a:cubicBezTo>
                    <a:pt x="29" y="78"/>
                    <a:pt x="30" y="77"/>
                    <a:pt x="33" y="77"/>
                  </a:cubicBezTo>
                  <a:cubicBezTo>
                    <a:pt x="33" y="76"/>
                    <a:pt x="38" y="76"/>
                    <a:pt x="37" y="74"/>
                  </a:cubicBezTo>
                  <a:cubicBezTo>
                    <a:pt x="37" y="74"/>
                    <a:pt x="37" y="74"/>
                    <a:pt x="37" y="74"/>
                  </a:cubicBezTo>
                  <a:cubicBezTo>
                    <a:pt x="36" y="73"/>
                    <a:pt x="38" y="72"/>
                    <a:pt x="38" y="71"/>
                  </a:cubicBezTo>
                  <a:cubicBezTo>
                    <a:pt x="39" y="71"/>
                    <a:pt x="39" y="69"/>
                    <a:pt x="41" y="69"/>
                  </a:cubicBezTo>
                  <a:cubicBezTo>
                    <a:pt x="41" y="69"/>
                    <a:pt x="41" y="69"/>
                    <a:pt x="40" y="69"/>
                  </a:cubicBezTo>
                  <a:cubicBezTo>
                    <a:pt x="40" y="69"/>
                    <a:pt x="43" y="68"/>
                    <a:pt x="43" y="68"/>
                  </a:cubicBezTo>
                  <a:cubicBezTo>
                    <a:pt x="44" y="68"/>
                    <a:pt x="45" y="68"/>
                    <a:pt x="46" y="67"/>
                  </a:cubicBezTo>
                  <a:cubicBezTo>
                    <a:pt x="47" y="66"/>
                    <a:pt x="49" y="66"/>
                    <a:pt x="50" y="66"/>
                  </a:cubicBezTo>
                  <a:cubicBezTo>
                    <a:pt x="51" y="67"/>
                    <a:pt x="52" y="67"/>
                    <a:pt x="52" y="68"/>
                  </a:cubicBezTo>
                  <a:cubicBezTo>
                    <a:pt x="52" y="68"/>
                    <a:pt x="54" y="67"/>
                    <a:pt x="54" y="67"/>
                  </a:cubicBezTo>
                  <a:cubicBezTo>
                    <a:pt x="55" y="67"/>
                    <a:pt x="54" y="68"/>
                    <a:pt x="54" y="69"/>
                  </a:cubicBezTo>
                  <a:cubicBezTo>
                    <a:pt x="54" y="69"/>
                    <a:pt x="55" y="68"/>
                    <a:pt x="55" y="68"/>
                  </a:cubicBezTo>
                  <a:cubicBezTo>
                    <a:pt x="55" y="68"/>
                    <a:pt x="56" y="70"/>
                    <a:pt x="56" y="69"/>
                  </a:cubicBezTo>
                  <a:cubicBezTo>
                    <a:pt x="56" y="69"/>
                    <a:pt x="56" y="68"/>
                    <a:pt x="56" y="68"/>
                  </a:cubicBezTo>
                  <a:cubicBezTo>
                    <a:pt x="59" y="67"/>
                    <a:pt x="58" y="68"/>
                    <a:pt x="60" y="69"/>
                  </a:cubicBezTo>
                  <a:cubicBezTo>
                    <a:pt x="62" y="71"/>
                    <a:pt x="61" y="68"/>
                    <a:pt x="62" y="69"/>
                  </a:cubicBezTo>
                  <a:cubicBezTo>
                    <a:pt x="65" y="70"/>
                    <a:pt x="62" y="74"/>
                    <a:pt x="64" y="76"/>
                  </a:cubicBezTo>
                  <a:cubicBezTo>
                    <a:pt x="65" y="76"/>
                    <a:pt x="66" y="77"/>
                    <a:pt x="67" y="77"/>
                  </a:cubicBezTo>
                  <a:cubicBezTo>
                    <a:pt x="67" y="77"/>
                    <a:pt x="66" y="75"/>
                    <a:pt x="68" y="76"/>
                  </a:cubicBezTo>
                  <a:cubicBezTo>
                    <a:pt x="69" y="77"/>
                    <a:pt x="67" y="78"/>
                    <a:pt x="68" y="79"/>
                  </a:cubicBezTo>
                  <a:cubicBezTo>
                    <a:pt x="68" y="79"/>
                    <a:pt x="69" y="79"/>
                    <a:pt x="69" y="79"/>
                  </a:cubicBezTo>
                  <a:cubicBezTo>
                    <a:pt x="69" y="80"/>
                    <a:pt x="69" y="80"/>
                    <a:pt x="69" y="81"/>
                  </a:cubicBezTo>
                  <a:cubicBezTo>
                    <a:pt x="70" y="81"/>
                    <a:pt x="71" y="81"/>
                    <a:pt x="72" y="82"/>
                  </a:cubicBezTo>
                  <a:cubicBezTo>
                    <a:pt x="73" y="82"/>
                    <a:pt x="73" y="83"/>
                    <a:pt x="73" y="84"/>
                  </a:cubicBezTo>
                  <a:cubicBezTo>
                    <a:pt x="74" y="84"/>
                    <a:pt x="74" y="85"/>
                    <a:pt x="74" y="85"/>
                  </a:cubicBezTo>
                  <a:cubicBezTo>
                    <a:pt x="74" y="85"/>
                    <a:pt x="73" y="85"/>
                    <a:pt x="73" y="85"/>
                  </a:cubicBezTo>
                  <a:cubicBezTo>
                    <a:pt x="73" y="86"/>
                    <a:pt x="76" y="86"/>
                    <a:pt x="76" y="86"/>
                  </a:cubicBezTo>
                  <a:cubicBezTo>
                    <a:pt x="75" y="87"/>
                    <a:pt x="74" y="87"/>
                    <a:pt x="74" y="88"/>
                  </a:cubicBezTo>
                  <a:cubicBezTo>
                    <a:pt x="73" y="88"/>
                    <a:pt x="73" y="87"/>
                    <a:pt x="72" y="87"/>
                  </a:cubicBezTo>
                  <a:cubicBezTo>
                    <a:pt x="71" y="87"/>
                    <a:pt x="72" y="88"/>
                    <a:pt x="71" y="88"/>
                  </a:cubicBezTo>
                  <a:cubicBezTo>
                    <a:pt x="71" y="88"/>
                    <a:pt x="70" y="87"/>
                    <a:pt x="70" y="87"/>
                  </a:cubicBezTo>
                  <a:cubicBezTo>
                    <a:pt x="69" y="88"/>
                    <a:pt x="70" y="88"/>
                    <a:pt x="69" y="88"/>
                  </a:cubicBezTo>
                  <a:cubicBezTo>
                    <a:pt x="69" y="88"/>
                    <a:pt x="69" y="88"/>
                    <a:pt x="69" y="88"/>
                  </a:cubicBezTo>
                  <a:cubicBezTo>
                    <a:pt x="68" y="88"/>
                    <a:pt x="68" y="90"/>
                    <a:pt x="68" y="89"/>
                  </a:cubicBezTo>
                  <a:cubicBezTo>
                    <a:pt x="68" y="88"/>
                    <a:pt x="68" y="88"/>
                    <a:pt x="67" y="87"/>
                  </a:cubicBezTo>
                  <a:cubicBezTo>
                    <a:pt x="67" y="87"/>
                    <a:pt x="64" y="89"/>
                    <a:pt x="66" y="91"/>
                  </a:cubicBezTo>
                  <a:cubicBezTo>
                    <a:pt x="66" y="91"/>
                    <a:pt x="67" y="92"/>
                    <a:pt x="67" y="93"/>
                  </a:cubicBezTo>
                  <a:cubicBezTo>
                    <a:pt x="66" y="93"/>
                    <a:pt x="67" y="95"/>
                    <a:pt x="66" y="95"/>
                  </a:cubicBezTo>
                  <a:cubicBezTo>
                    <a:pt x="66" y="95"/>
                    <a:pt x="65" y="96"/>
                    <a:pt x="65" y="97"/>
                  </a:cubicBezTo>
                  <a:cubicBezTo>
                    <a:pt x="66" y="97"/>
                    <a:pt x="65" y="98"/>
                    <a:pt x="64" y="99"/>
                  </a:cubicBezTo>
                  <a:cubicBezTo>
                    <a:pt x="64" y="99"/>
                    <a:pt x="64" y="100"/>
                    <a:pt x="64" y="101"/>
                  </a:cubicBezTo>
                  <a:cubicBezTo>
                    <a:pt x="65" y="103"/>
                    <a:pt x="64" y="102"/>
                    <a:pt x="63" y="102"/>
                  </a:cubicBezTo>
                  <a:cubicBezTo>
                    <a:pt x="63" y="102"/>
                    <a:pt x="63" y="102"/>
                    <a:pt x="63" y="102"/>
                  </a:cubicBezTo>
                  <a:cubicBezTo>
                    <a:pt x="63" y="102"/>
                    <a:pt x="62" y="103"/>
                    <a:pt x="62" y="103"/>
                  </a:cubicBezTo>
                  <a:cubicBezTo>
                    <a:pt x="63" y="104"/>
                    <a:pt x="63" y="105"/>
                    <a:pt x="65" y="105"/>
                  </a:cubicBezTo>
                  <a:cubicBezTo>
                    <a:pt x="65" y="105"/>
                    <a:pt x="68" y="105"/>
                    <a:pt x="68" y="105"/>
                  </a:cubicBezTo>
                  <a:cubicBezTo>
                    <a:pt x="68" y="105"/>
                    <a:pt x="66" y="104"/>
                    <a:pt x="67" y="104"/>
                  </a:cubicBezTo>
                  <a:cubicBezTo>
                    <a:pt x="68" y="103"/>
                    <a:pt x="69" y="104"/>
                    <a:pt x="70" y="103"/>
                  </a:cubicBezTo>
                  <a:cubicBezTo>
                    <a:pt x="71" y="102"/>
                    <a:pt x="71" y="101"/>
                    <a:pt x="72" y="101"/>
                  </a:cubicBezTo>
                  <a:cubicBezTo>
                    <a:pt x="74" y="100"/>
                    <a:pt x="75" y="101"/>
                    <a:pt x="76" y="103"/>
                  </a:cubicBezTo>
                  <a:cubicBezTo>
                    <a:pt x="76" y="102"/>
                    <a:pt x="77" y="100"/>
                    <a:pt x="75" y="100"/>
                  </a:cubicBezTo>
                  <a:cubicBezTo>
                    <a:pt x="75" y="100"/>
                    <a:pt x="76" y="100"/>
                    <a:pt x="75" y="100"/>
                  </a:cubicBezTo>
                  <a:cubicBezTo>
                    <a:pt x="75" y="100"/>
                    <a:pt x="75" y="100"/>
                    <a:pt x="75" y="100"/>
                  </a:cubicBezTo>
                  <a:cubicBezTo>
                    <a:pt x="75" y="99"/>
                    <a:pt x="75" y="100"/>
                    <a:pt x="75" y="100"/>
                  </a:cubicBezTo>
                  <a:cubicBezTo>
                    <a:pt x="74" y="100"/>
                    <a:pt x="74" y="100"/>
                    <a:pt x="74" y="100"/>
                  </a:cubicBezTo>
                  <a:cubicBezTo>
                    <a:pt x="74" y="99"/>
                    <a:pt x="74" y="96"/>
                    <a:pt x="73" y="95"/>
                  </a:cubicBezTo>
                  <a:cubicBezTo>
                    <a:pt x="74" y="96"/>
                    <a:pt x="74" y="98"/>
                    <a:pt x="75" y="98"/>
                  </a:cubicBezTo>
                  <a:cubicBezTo>
                    <a:pt x="77" y="97"/>
                    <a:pt x="76" y="97"/>
                    <a:pt x="76" y="95"/>
                  </a:cubicBezTo>
                  <a:cubicBezTo>
                    <a:pt x="76" y="95"/>
                    <a:pt x="76" y="95"/>
                    <a:pt x="76" y="95"/>
                  </a:cubicBezTo>
                  <a:cubicBezTo>
                    <a:pt x="77" y="95"/>
                    <a:pt x="76" y="94"/>
                    <a:pt x="76" y="94"/>
                  </a:cubicBezTo>
                  <a:cubicBezTo>
                    <a:pt x="78" y="93"/>
                    <a:pt x="78" y="94"/>
                    <a:pt x="79" y="92"/>
                  </a:cubicBezTo>
                  <a:cubicBezTo>
                    <a:pt x="80" y="91"/>
                    <a:pt x="80" y="90"/>
                    <a:pt x="81" y="88"/>
                  </a:cubicBezTo>
                  <a:cubicBezTo>
                    <a:pt x="81" y="87"/>
                    <a:pt x="80" y="86"/>
                    <a:pt x="81" y="86"/>
                  </a:cubicBezTo>
                  <a:cubicBezTo>
                    <a:pt x="82" y="85"/>
                    <a:pt x="82" y="84"/>
                    <a:pt x="81" y="84"/>
                  </a:cubicBezTo>
                  <a:cubicBezTo>
                    <a:pt x="79" y="83"/>
                    <a:pt x="84" y="81"/>
                    <a:pt x="85" y="81"/>
                  </a:cubicBezTo>
                  <a:cubicBezTo>
                    <a:pt x="88" y="81"/>
                    <a:pt x="84" y="79"/>
                    <a:pt x="86" y="78"/>
                  </a:cubicBezTo>
                  <a:cubicBezTo>
                    <a:pt x="86" y="78"/>
                    <a:pt x="86" y="80"/>
                    <a:pt x="86" y="80"/>
                  </a:cubicBezTo>
                  <a:cubicBezTo>
                    <a:pt x="87" y="80"/>
                    <a:pt x="89" y="79"/>
                    <a:pt x="90" y="79"/>
                  </a:cubicBezTo>
                  <a:cubicBezTo>
                    <a:pt x="91" y="79"/>
                    <a:pt x="90" y="78"/>
                    <a:pt x="90" y="77"/>
                  </a:cubicBezTo>
                  <a:cubicBezTo>
                    <a:pt x="89" y="76"/>
                    <a:pt x="90" y="76"/>
                    <a:pt x="90" y="75"/>
                  </a:cubicBezTo>
                  <a:cubicBezTo>
                    <a:pt x="91" y="75"/>
                    <a:pt x="90" y="78"/>
                    <a:pt x="92" y="79"/>
                  </a:cubicBezTo>
                  <a:cubicBezTo>
                    <a:pt x="94" y="79"/>
                    <a:pt x="96" y="78"/>
                    <a:pt x="97" y="77"/>
                  </a:cubicBezTo>
                  <a:cubicBezTo>
                    <a:pt x="97" y="77"/>
                    <a:pt x="96" y="78"/>
                    <a:pt x="96" y="78"/>
                  </a:cubicBezTo>
                  <a:cubicBezTo>
                    <a:pt x="95" y="78"/>
                    <a:pt x="96" y="79"/>
                    <a:pt x="95" y="80"/>
                  </a:cubicBezTo>
                  <a:cubicBezTo>
                    <a:pt x="95" y="80"/>
                    <a:pt x="93" y="80"/>
                    <a:pt x="93" y="80"/>
                  </a:cubicBezTo>
                  <a:cubicBezTo>
                    <a:pt x="93" y="80"/>
                    <a:pt x="87" y="81"/>
                    <a:pt x="87" y="81"/>
                  </a:cubicBezTo>
                  <a:cubicBezTo>
                    <a:pt x="88" y="81"/>
                    <a:pt x="88" y="82"/>
                    <a:pt x="89" y="82"/>
                  </a:cubicBezTo>
                  <a:cubicBezTo>
                    <a:pt x="89" y="82"/>
                    <a:pt x="89" y="81"/>
                    <a:pt x="90" y="81"/>
                  </a:cubicBezTo>
                  <a:cubicBezTo>
                    <a:pt x="90" y="81"/>
                    <a:pt x="92" y="81"/>
                    <a:pt x="92" y="81"/>
                  </a:cubicBezTo>
                  <a:cubicBezTo>
                    <a:pt x="93" y="82"/>
                    <a:pt x="90" y="83"/>
                    <a:pt x="91" y="84"/>
                  </a:cubicBezTo>
                  <a:cubicBezTo>
                    <a:pt x="92" y="85"/>
                    <a:pt x="95" y="82"/>
                    <a:pt x="95" y="84"/>
                  </a:cubicBezTo>
                  <a:cubicBezTo>
                    <a:pt x="95" y="85"/>
                    <a:pt x="98" y="84"/>
                    <a:pt x="99" y="84"/>
                  </a:cubicBezTo>
                  <a:cubicBezTo>
                    <a:pt x="99" y="83"/>
                    <a:pt x="100" y="83"/>
                    <a:pt x="100" y="83"/>
                  </a:cubicBezTo>
                  <a:cubicBezTo>
                    <a:pt x="101" y="83"/>
                    <a:pt x="101" y="83"/>
                    <a:pt x="102" y="82"/>
                  </a:cubicBezTo>
                  <a:cubicBezTo>
                    <a:pt x="102" y="82"/>
                    <a:pt x="102" y="82"/>
                    <a:pt x="102" y="82"/>
                  </a:cubicBezTo>
                  <a:cubicBezTo>
                    <a:pt x="102" y="81"/>
                    <a:pt x="103" y="82"/>
                    <a:pt x="103" y="82"/>
                  </a:cubicBezTo>
                  <a:cubicBezTo>
                    <a:pt x="103" y="81"/>
                    <a:pt x="103" y="80"/>
                    <a:pt x="103" y="81"/>
                  </a:cubicBezTo>
                  <a:cubicBezTo>
                    <a:pt x="104" y="81"/>
                    <a:pt x="105" y="82"/>
                    <a:pt x="105" y="82"/>
                  </a:cubicBezTo>
                  <a:cubicBezTo>
                    <a:pt x="106" y="83"/>
                    <a:pt x="106" y="81"/>
                    <a:pt x="107" y="80"/>
                  </a:cubicBezTo>
                  <a:cubicBezTo>
                    <a:pt x="108" y="79"/>
                    <a:pt x="107" y="81"/>
                    <a:pt x="108" y="82"/>
                  </a:cubicBezTo>
                  <a:cubicBezTo>
                    <a:pt x="108" y="83"/>
                    <a:pt x="109" y="83"/>
                    <a:pt x="109" y="83"/>
                  </a:cubicBezTo>
                  <a:cubicBezTo>
                    <a:pt x="109" y="83"/>
                    <a:pt x="108" y="84"/>
                    <a:pt x="107" y="85"/>
                  </a:cubicBezTo>
                  <a:cubicBezTo>
                    <a:pt x="107" y="85"/>
                    <a:pt x="106" y="86"/>
                    <a:pt x="106" y="86"/>
                  </a:cubicBezTo>
                  <a:cubicBezTo>
                    <a:pt x="105" y="86"/>
                    <a:pt x="105" y="86"/>
                    <a:pt x="105" y="86"/>
                  </a:cubicBezTo>
                  <a:cubicBezTo>
                    <a:pt x="104" y="86"/>
                    <a:pt x="105" y="87"/>
                    <a:pt x="105" y="87"/>
                  </a:cubicBezTo>
                  <a:cubicBezTo>
                    <a:pt x="105" y="87"/>
                    <a:pt x="104" y="87"/>
                    <a:pt x="104" y="88"/>
                  </a:cubicBezTo>
                  <a:cubicBezTo>
                    <a:pt x="104" y="88"/>
                    <a:pt x="103" y="88"/>
                    <a:pt x="103" y="89"/>
                  </a:cubicBezTo>
                  <a:cubicBezTo>
                    <a:pt x="102" y="89"/>
                    <a:pt x="103" y="89"/>
                    <a:pt x="103" y="90"/>
                  </a:cubicBezTo>
                  <a:cubicBezTo>
                    <a:pt x="102" y="90"/>
                    <a:pt x="99" y="93"/>
                    <a:pt x="100" y="93"/>
                  </a:cubicBezTo>
                  <a:cubicBezTo>
                    <a:pt x="102" y="94"/>
                    <a:pt x="103" y="92"/>
                    <a:pt x="105" y="92"/>
                  </a:cubicBezTo>
                  <a:cubicBezTo>
                    <a:pt x="105" y="93"/>
                    <a:pt x="106" y="93"/>
                    <a:pt x="107" y="94"/>
                  </a:cubicBezTo>
                  <a:cubicBezTo>
                    <a:pt x="108" y="94"/>
                    <a:pt x="109" y="93"/>
                    <a:pt x="110" y="93"/>
                  </a:cubicBezTo>
                  <a:cubicBezTo>
                    <a:pt x="111" y="94"/>
                    <a:pt x="112" y="95"/>
                    <a:pt x="112" y="96"/>
                  </a:cubicBezTo>
                  <a:cubicBezTo>
                    <a:pt x="112" y="96"/>
                    <a:pt x="112" y="97"/>
                    <a:pt x="112" y="97"/>
                  </a:cubicBezTo>
                  <a:cubicBezTo>
                    <a:pt x="112" y="98"/>
                    <a:pt x="112" y="99"/>
                    <a:pt x="113" y="100"/>
                  </a:cubicBezTo>
                  <a:cubicBezTo>
                    <a:pt x="113" y="100"/>
                    <a:pt x="111" y="100"/>
                    <a:pt x="111" y="101"/>
                  </a:cubicBezTo>
                  <a:cubicBezTo>
                    <a:pt x="111" y="102"/>
                    <a:pt x="113" y="101"/>
                    <a:pt x="113" y="101"/>
                  </a:cubicBezTo>
                  <a:cubicBezTo>
                    <a:pt x="115" y="102"/>
                    <a:pt x="115" y="103"/>
                    <a:pt x="116" y="102"/>
                  </a:cubicBezTo>
                  <a:cubicBezTo>
                    <a:pt x="118" y="101"/>
                    <a:pt x="119" y="99"/>
                    <a:pt x="120" y="97"/>
                  </a:cubicBezTo>
                  <a:cubicBezTo>
                    <a:pt x="121" y="95"/>
                    <a:pt x="122" y="93"/>
                    <a:pt x="124" y="93"/>
                  </a:cubicBezTo>
                  <a:cubicBezTo>
                    <a:pt x="126" y="93"/>
                    <a:pt x="126" y="93"/>
                    <a:pt x="126" y="91"/>
                  </a:cubicBezTo>
                  <a:cubicBezTo>
                    <a:pt x="126" y="90"/>
                    <a:pt x="127" y="90"/>
                    <a:pt x="128" y="89"/>
                  </a:cubicBezTo>
                  <a:cubicBezTo>
                    <a:pt x="127" y="89"/>
                    <a:pt x="127" y="88"/>
                    <a:pt x="127" y="88"/>
                  </a:cubicBezTo>
                  <a:cubicBezTo>
                    <a:pt x="127" y="88"/>
                    <a:pt x="128" y="87"/>
                    <a:pt x="128" y="87"/>
                  </a:cubicBezTo>
                  <a:cubicBezTo>
                    <a:pt x="130" y="87"/>
                    <a:pt x="131" y="89"/>
                    <a:pt x="132" y="87"/>
                  </a:cubicBezTo>
                  <a:cubicBezTo>
                    <a:pt x="133" y="86"/>
                    <a:pt x="136" y="87"/>
                    <a:pt x="135" y="85"/>
                  </a:cubicBezTo>
                  <a:cubicBezTo>
                    <a:pt x="135" y="84"/>
                    <a:pt x="135" y="83"/>
                    <a:pt x="135" y="82"/>
                  </a:cubicBezTo>
                  <a:cubicBezTo>
                    <a:pt x="135" y="82"/>
                    <a:pt x="136" y="81"/>
                    <a:pt x="136" y="80"/>
                  </a:cubicBezTo>
                  <a:cubicBezTo>
                    <a:pt x="135" y="80"/>
                    <a:pt x="133" y="80"/>
                    <a:pt x="132" y="81"/>
                  </a:cubicBezTo>
                  <a:cubicBezTo>
                    <a:pt x="131" y="81"/>
                    <a:pt x="132" y="82"/>
                    <a:pt x="131" y="82"/>
                  </a:cubicBezTo>
                  <a:cubicBezTo>
                    <a:pt x="131" y="84"/>
                    <a:pt x="129" y="82"/>
                    <a:pt x="129" y="82"/>
                  </a:cubicBezTo>
                  <a:cubicBezTo>
                    <a:pt x="129" y="82"/>
                    <a:pt x="129" y="85"/>
                    <a:pt x="127" y="85"/>
                  </a:cubicBezTo>
                  <a:cubicBezTo>
                    <a:pt x="125" y="85"/>
                    <a:pt x="124" y="84"/>
                    <a:pt x="123" y="83"/>
                  </a:cubicBezTo>
                  <a:cubicBezTo>
                    <a:pt x="122" y="82"/>
                    <a:pt x="116" y="77"/>
                    <a:pt x="117" y="76"/>
                  </a:cubicBezTo>
                  <a:cubicBezTo>
                    <a:pt x="118" y="76"/>
                    <a:pt x="118" y="77"/>
                    <a:pt x="119" y="77"/>
                  </a:cubicBezTo>
                  <a:cubicBezTo>
                    <a:pt x="121" y="77"/>
                    <a:pt x="121" y="74"/>
                    <a:pt x="121" y="73"/>
                  </a:cubicBezTo>
                  <a:cubicBezTo>
                    <a:pt x="121" y="72"/>
                    <a:pt x="121" y="71"/>
                    <a:pt x="122" y="71"/>
                  </a:cubicBezTo>
                  <a:cubicBezTo>
                    <a:pt x="122" y="70"/>
                    <a:pt x="123" y="70"/>
                    <a:pt x="123" y="69"/>
                  </a:cubicBezTo>
                  <a:cubicBezTo>
                    <a:pt x="124" y="68"/>
                    <a:pt x="124" y="67"/>
                    <a:pt x="125" y="67"/>
                  </a:cubicBezTo>
                  <a:cubicBezTo>
                    <a:pt x="126" y="65"/>
                    <a:pt x="128" y="67"/>
                    <a:pt x="128" y="65"/>
                  </a:cubicBezTo>
                  <a:cubicBezTo>
                    <a:pt x="128" y="64"/>
                    <a:pt x="128" y="63"/>
                    <a:pt x="129" y="63"/>
                  </a:cubicBezTo>
                  <a:cubicBezTo>
                    <a:pt x="130" y="63"/>
                    <a:pt x="131" y="64"/>
                    <a:pt x="132" y="64"/>
                  </a:cubicBezTo>
                  <a:cubicBezTo>
                    <a:pt x="132" y="64"/>
                    <a:pt x="132" y="63"/>
                    <a:pt x="132" y="62"/>
                  </a:cubicBezTo>
                  <a:cubicBezTo>
                    <a:pt x="132" y="62"/>
                    <a:pt x="132" y="61"/>
                    <a:pt x="133" y="61"/>
                  </a:cubicBezTo>
                  <a:cubicBezTo>
                    <a:pt x="133" y="60"/>
                    <a:pt x="134" y="59"/>
                    <a:pt x="134" y="59"/>
                  </a:cubicBezTo>
                  <a:cubicBezTo>
                    <a:pt x="135" y="59"/>
                    <a:pt x="135" y="60"/>
                    <a:pt x="135" y="59"/>
                  </a:cubicBezTo>
                  <a:cubicBezTo>
                    <a:pt x="136" y="58"/>
                    <a:pt x="135" y="56"/>
                    <a:pt x="137" y="56"/>
                  </a:cubicBezTo>
                  <a:cubicBezTo>
                    <a:pt x="138" y="55"/>
                    <a:pt x="139" y="55"/>
                    <a:pt x="140" y="54"/>
                  </a:cubicBezTo>
                  <a:cubicBezTo>
                    <a:pt x="140" y="54"/>
                    <a:pt x="142" y="54"/>
                    <a:pt x="141" y="55"/>
                  </a:cubicBezTo>
                  <a:cubicBezTo>
                    <a:pt x="142" y="54"/>
                    <a:pt x="142" y="54"/>
                    <a:pt x="142" y="53"/>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5" name="Freeform 34"/>
            <p:cNvSpPr/>
            <p:nvPr/>
          </p:nvSpPr>
          <p:spPr bwMode="auto">
            <a:xfrm>
              <a:off x="4709" y="3686"/>
              <a:ext cx="492" cy="338"/>
            </a:xfrm>
            <a:custGeom>
              <a:avLst/>
              <a:gdLst>
                <a:gd name="T0" fmla="*/ 25 w 122"/>
                <a:gd name="T1" fmla="*/ 27 h 84"/>
                <a:gd name="T2" fmla="*/ 20 w 122"/>
                <a:gd name="T3" fmla="*/ 24 h 84"/>
                <a:gd name="T4" fmla="*/ 14 w 122"/>
                <a:gd name="T5" fmla="*/ 21 h 84"/>
                <a:gd name="T6" fmla="*/ 21 w 122"/>
                <a:gd name="T7" fmla="*/ 16 h 84"/>
                <a:gd name="T8" fmla="*/ 30 w 122"/>
                <a:gd name="T9" fmla="*/ 9 h 84"/>
                <a:gd name="T10" fmla="*/ 34 w 122"/>
                <a:gd name="T11" fmla="*/ 5 h 84"/>
                <a:gd name="T12" fmla="*/ 35 w 122"/>
                <a:gd name="T13" fmla="*/ 4 h 84"/>
                <a:gd name="T14" fmla="*/ 40 w 122"/>
                <a:gd name="T15" fmla="*/ 2 h 84"/>
                <a:gd name="T16" fmla="*/ 48 w 122"/>
                <a:gd name="T17" fmla="*/ 1 h 84"/>
                <a:gd name="T18" fmla="*/ 57 w 122"/>
                <a:gd name="T19" fmla="*/ 2 h 84"/>
                <a:gd name="T20" fmla="*/ 74 w 122"/>
                <a:gd name="T21" fmla="*/ 4 h 84"/>
                <a:gd name="T22" fmla="*/ 93 w 122"/>
                <a:gd name="T23" fmla="*/ 10 h 84"/>
                <a:gd name="T24" fmla="*/ 101 w 122"/>
                <a:gd name="T25" fmla="*/ 12 h 84"/>
                <a:gd name="T26" fmla="*/ 108 w 122"/>
                <a:gd name="T27" fmla="*/ 13 h 84"/>
                <a:gd name="T28" fmla="*/ 113 w 122"/>
                <a:gd name="T29" fmla="*/ 10 h 84"/>
                <a:gd name="T30" fmla="*/ 122 w 122"/>
                <a:gd name="T31" fmla="*/ 7 h 84"/>
                <a:gd name="T32" fmla="*/ 122 w 122"/>
                <a:gd name="T33" fmla="*/ 83 h 84"/>
                <a:gd name="T34" fmla="*/ 116 w 122"/>
                <a:gd name="T35" fmla="*/ 84 h 84"/>
                <a:gd name="T36" fmla="*/ 96 w 122"/>
                <a:gd name="T37" fmla="*/ 84 h 84"/>
                <a:gd name="T38" fmla="*/ 45 w 122"/>
                <a:gd name="T39" fmla="*/ 84 h 84"/>
                <a:gd name="T40" fmla="*/ 26 w 122"/>
                <a:gd name="T41" fmla="*/ 84 h 84"/>
                <a:gd name="T42" fmla="*/ 23 w 122"/>
                <a:gd name="T43" fmla="*/ 82 h 84"/>
                <a:gd name="T44" fmla="*/ 18 w 122"/>
                <a:gd name="T45" fmla="*/ 77 h 84"/>
                <a:gd name="T46" fmla="*/ 16 w 122"/>
                <a:gd name="T47" fmla="*/ 76 h 84"/>
                <a:gd name="T48" fmla="*/ 13 w 122"/>
                <a:gd name="T49" fmla="*/ 73 h 84"/>
                <a:gd name="T50" fmla="*/ 11 w 122"/>
                <a:gd name="T51" fmla="*/ 72 h 84"/>
                <a:gd name="T52" fmla="*/ 9 w 122"/>
                <a:gd name="T53" fmla="*/ 70 h 84"/>
                <a:gd name="T54" fmla="*/ 8 w 122"/>
                <a:gd name="T55" fmla="*/ 70 h 84"/>
                <a:gd name="T56" fmla="*/ 6 w 122"/>
                <a:gd name="T57" fmla="*/ 71 h 84"/>
                <a:gd name="T58" fmla="*/ 3 w 122"/>
                <a:gd name="T59" fmla="*/ 71 h 84"/>
                <a:gd name="T60" fmla="*/ 2 w 122"/>
                <a:gd name="T61" fmla="*/ 71 h 84"/>
                <a:gd name="T62" fmla="*/ 3 w 122"/>
                <a:gd name="T63" fmla="*/ 69 h 84"/>
                <a:gd name="T64" fmla="*/ 2 w 122"/>
                <a:gd name="T65" fmla="*/ 61 h 84"/>
                <a:gd name="T66" fmla="*/ 2 w 122"/>
                <a:gd name="T67" fmla="*/ 54 h 84"/>
                <a:gd name="T68" fmla="*/ 13 w 122"/>
                <a:gd name="T69" fmla="*/ 53 h 84"/>
                <a:gd name="T70" fmla="*/ 15 w 122"/>
                <a:gd name="T71" fmla="*/ 52 h 84"/>
                <a:gd name="T72" fmla="*/ 17 w 122"/>
                <a:gd name="T73" fmla="*/ 49 h 84"/>
                <a:gd name="T74" fmla="*/ 20 w 122"/>
                <a:gd name="T75" fmla="*/ 42 h 84"/>
                <a:gd name="T76" fmla="*/ 25 w 122"/>
                <a:gd name="T77" fmla="*/ 39 h 84"/>
                <a:gd name="T78" fmla="*/ 28 w 122"/>
                <a:gd name="T79" fmla="*/ 37 h 84"/>
                <a:gd name="T80" fmla="*/ 28 w 122"/>
                <a:gd name="T81" fmla="*/ 33 h 84"/>
                <a:gd name="T82" fmla="*/ 31 w 122"/>
                <a:gd name="T83" fmla="*/ 30 h 84"/>
                <a:gd name="T84" fmla="*/ 25 w 122"/>
                <a:gd name="T85" fmla="*/ 2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 h="84">
                  <a:moveTo>
                    <a:pt x="25" y="27"/>
                  </a:moveTo>
                  <a:cubicBezTo>
                    <a:pt x="23" y="26"/>
                    <a:pt x="22" y="25"/>
                    <a:pt x="20" y="24"/>
                  </a:cubicBezTo>
                  <a:cubicBezTo>
                    <a:pt x="19" y="24"/>
                    <a:pt x="14" y="22"/>
                    <a:pt x="14" y="21"/>
                  </a:cubicBezTo>
                  <a:cubicBezTo>
                    <a:pt x="14" y="20"/>
                    <a:pt x="20" y="17"/>
                    <a:pt x="21" y="16"/>
                  </a:cubicBezTo>
                  <a:cubicBezTo>
                    <a:pt x="24" y="14"/>
                    <a:pt x="27" y="12"/>
                    <a:pt x="30" y="9"/>
                  </a:cubicBezTo>
                  <a:cubicBezTo>
                    <a:pt x="32" y="8"/>
                    <a:pt x="33" y="7"/>
                    <a:pt x="34" y="5"/>
                  </a:cubicBezTo>
                  <a:cubicBezTo>
                    <a:pt x="35" y="5"/>
                    <a:pt x="35" y="4"/>
                    <a:pt x="35" y="4"/>
                  </a:cubicBezTo>
                  <a:cubicBezTo>
                    <a:pt x="37" y="3"/>
                    <a:pt x="38" y="3"/>
                    <a:pt x="40" y="2"/>
                  </a:cubicBezTo>
                  <a:cubicBezTo>
                    <a:pt x="42" y="2"/>
                    <a:pt x="45" y="1"/>
                    <a:pt x="48" y="1"/>
                  </a:cubicBezTo>
                  <a:cubicBezTo>
                    <a:pt x="51" y="0"/>
                    <a:pt x="54" y="1"/>
                    <a:pt x="57" y="2"/>
                  </a:cubicBezTo>
                  <a:cubicBezTo>
                    <a:pt x="63" y="4"/>
                    <a:pt x="69" y="2"/>
                    <a:pt x="74" y="4"/>
                  </a:cubicBezTo>
                  <a:cubicBezTo>
                    <a:pt x="81" y="6"/>
                    <a:pt x="87" y="8"/>
                    <a:pt x="93" y="10"/>
                  </a:cubicBezTo>
                  <a:cubicBezTo>
                    <a:pt x="96" y="10"/>
                    <a:pt x="98" y="11"/>
                    <a:pt x="101" y="12"/>
                  </a:cubicBezTo>
                  <a:cubicBezTo>
                    <a:pt x="103" y="13"/>
                    <a:pt x="105" y="13"/>
                    <a:pt x="108" y="13"/>
                  </a:cubicBezTo>
                  <a:cubicBezTo>
                    <a:pt x="110" y="12"/>
                    <a:pt x="111" y="11"/>
                    <a:pt x="113" y="10"/>
                  </a:cubicBezTo>
                  <a:cubicBezTo>
                    <a:pt x="116" y="9"/>
                    <a:pt x="119" y="8"/>
                    <a:pt x="122" y="7"/>
                  </a:cubicBezTo>
                  <a:cubicBezTo>
                    <a:pt x="122" y="32"/>
                    <a:pt x="122" y="58"/>
                    <a:pt x="122" y="83"/>
                  </a:cubicBezTo>
                  <a:cubicBezTo>
                    <a:pt x="122" y="84"/>
                    <a:pt x="117" y="84"/>
                    <a:pt x="116" y="84"/>
                  </a:cubicBezTo>
                  <a:cubicBezTo>
                    <a:pt x="109" y="84"/>
                    <a:pt x="103" y="84"/>
                    <a:pt x="96" y="84"/>
                  </a:cubicBezTo>
                  <a:cubicBezTo>
                    <a:pt x="79" y="84"/>
                    <a:pt x="62" y="84"/>
                    <a:pt x="45" y="84"/>
                  </a:cubicBezTo>
                  <a:cubicBezTo>
                    <a:pt x="38" y="84"/>
                    <a:pt x="32" y="84"/>
                    <a:pt x="26" y="84"/>
                  </a:cubicBezTo>
                  <a:cubicBezTo>
                    <a:pt x="25" y="84"/>
                    <a:pt x="24" y="83"/>
                    <a:pt x="23" y="82"/>
                  </a:cubicBezTo>
                  <a:cubicBezTo>
                    <a:pt x="21" y="80"/>
                    <a:pt x="18" y="80"/>
                    <a:pt x="18" y="77"/>
                  </a:cubicBezTo>
                  <a:cubicBezTo>
                    <a:pt x="18" y="77"/>
                    <a:pt x="16" y="76"/>
                    <a:pt x="16" y="76"/>
                  </a:cubicBezTo>
                  <a:cubicBezTo>
                    <a:pt x="15" y="75"/>
                    <a:pt x="14" y="74"/>
                    <a:pt x="13" y="73"/>
                  </a:cubicBezTo>
                  <a:cubicBezTo>
                    <a:pt x="12" y="73"/>
                    <a:pt x="12" y="72"/>
                    <a:pt x="11" y="72"/>
                  </a:cubicBezTo>
                  <a:cubicBezTo>
                    <a:pt x="10" y="71"/>
                    <a:pt x="9" y="71"/>
                    <a:pt x="9" y="70"/>
                  </a:cubicBezTo>
                  <a:cubicBezTo>
                    <a:pt x="9" y="70"/>
                    <a:pt x="8" y="70"/>
                    <a:pt x="8" y="70"/>
                  </a:cubicBezTo>
                  <a:cubicBezTo>
                    <a:pt x="7" y="70"/>
                    <a:pt x="7" y="70"/>
                    <a:pt x="6" y="71"/>
                  </a:cubicBezTo>
                  <a:cubicBezTo>
                    <a:pt x="6" y="71"/>
                    <a:pt x="4" y="71"/>
                    <a:pt x="3" y="71"/>
                  </a:cubicBezTo>
                  <a:cubicBezTo>
                    <a:pt x="3" y="71"/>
                    <a:pt x="2" y="73"/>
                    <a:pt x="2" y="71"/>
                  </a:cubicBezTo>
                  <a:cubicBezTo>
                    <a:pt x="2" y="71"/>
                    <a:pt x="3" y="70"/>
                    <a:pt x="3" y="69"/>
                  </a:cubicBezTo>
                  <a:cubicBezTo>
                    <a:pt x="3" y="67"/>
                    <a:pt x="3" y="63"/>
                    <a:pt x="2" y="61"/>
                  </a:cubicBezTo>
                  <a:cubicBezTo>
                    <a:pt x="2" y="60"/>
                    <a:pt x="0" y="55"/>
                    <a:pt x="2" y="54"/>
                  </a:cubicBezTo>
                  <a:cubicBezTo>
                    <a:pt x="6" y="54"/>
                    <a:pt x="9" y="53"/>
                    <a:pt x="13" y="53"/>
                  </a:cubicBezTo>
                  <a:cubicBezTo>
                    <a:pt x="14" y="53"/>
                    <a:pt x="15" y="53"/>
                    <a:pt x="15" y="52"/>
                  </a:cubicBezTo>
                  <a:cubicBezTo>
                    <a:pt x="16" y="51"/>
                    <a:pt x="17" y="50"/>
                    <a:pt x="17" y="49"/>
                  </a:cubicBezTo>
                  <a:cubicBezTo>
                    <a:pt x="18" y="47"/>
                    <a:pt x="19" y="43"/>
                    <a:pt x="20" y="42"/>
                  </a:cubicBezTo>
                  <a:cubicBezTo>
                    <a:pt x="22" y="41"/>
                    <a:pt x="23" y="40"/>
                    <a:pt x="25" y="39"/>
                  </a:cubicBezTo>
                  <a:cubicBezTo>
                    <a:pt x="25" y="39"/>
                    <a:pt x="27" y="38"/>
                    <a:pt x="28" y="37"/>
                  </a:cubicBezTo>
                  <a:cubicBezTo>
                    <a:pt x="28" y="36"/>
                    <a:pt x="28" y="34"/>
                    <a:pt x="28" y="33"/>
                  </a:cubicBezTo>
                  <a:cubicBezTo>
                    <a:pt x="28" y="32"/>
                    <a:pt x="30" y="31"/>
                    <a:pt x="31" y="30"/>
                  </a:cubicBezTo>
                  <a:cubicBezTo>
                    <a:pt x="29" y="29"/>
                    <a:pt x="27" y="28"/>
                    <a:pt x="25" y="27"/>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6" name="Freeform 35"/>
            <p:cNvSpPr/>
            <p:nvPr/>
          </p:nvSpPr>
          <p:spPr bwMode="auto">
            <a:xfrm>
              <a:off x="4814" y="3347"/>
              <a:ext cx="387" cy="391"/>
            </a:xfrm>
            <a:custGeom>
              <a:avLst/>
              <a:gdLst>
                <a:gd name="T0" fmla="*/ 43 w 96"/>
                <a:gd name="T1" fmla="*/ 3 h 97"/>
                <a:gd name="T2" fmla="*/ 48 w 96"/>
                <a:gd name="T3" fmla="*/ 8 h 97"/>
                <a:gd name="T4" fmla="*/ 51 w 96"/>
                <a:gd name="T5" fmla="*/ 10 h 97"/>
                <a:gd name="T6" fmla="*/ 56 w 96"/>
                <a:gd name="T7" fmla="*/ 11 h 97"/>
                <a:gd name="T8" fmla="*/ 63 w 96"/>
                <a:gd name="T9" fmla="*/ 9 h 97"/>
                <a:gd name="T10" fmla="*/ 64 w 96"/>
                <a:gd name="T11" fmla="*/ 19 h 97"/>
                <a:gd name="T12" fmla="*/ 62 w 96"/>
                <a:gd name="T13" fmla="*/ 23 h 97"/>
                <a:gd name="T14" fmla="*/ 64 w 96"/>
                <a:gd name="T15" fmla="*/ 26 h 97"/>
                <a:gd name="T16" fmla="*/ 61 w 96"/>
                <a:gd name="T17" fmla="*/ 31 h 97"/>
                <a:gd name="T18" fmla="*/ 63 w 96"/>
                <a:gd name="T19" fmla="*/ 36 h 97"/>
                <a:gd name="T20" fmla="*/ 68 w 96"/>
                <a:gd name="T21" fmla="*/ 38 h 97"/>
                <a:gd name="T22" fmla="*/ 70 w 96"/>
                <a:gd name="T23" fmla="*/ 39 h 97"/>
                <a:gd name="T24" fmla="*/ 75 w 96"/>
                <a:gd name="T25" fmla="*/ 40 h 97"/>
                <a:gd name="T26" fmla="*/ 74 w 96"/>
                <a:gd name="T27" fmla="*/ 43 h 97"/>
                <a:gd name="T28" fmla="*/ 76 w 96"/>
                <a:gd name="T29" fmla="*/ 44 h 97"/>
                <a:gd name="T30" fmla="*/ 81 w 96"/>
                <a:gd name="T31" fmla="*/ 43 h 97"/>
                <a:gd name="T32" fmla="*/ 92 w 96"/>
                <a:gd name="T33" fmla="*/ 45 h 97"/>
                <a:gd name="T34" fmla="*/ 96 w 96"/>
                <a:gd name="T35" fmla="*/ 47 h 97"/>
                <a:gd name="T36" fmla="*/ 96 w 96"/>
                <a:gd name="T37" fmla="*/ 89 h 97"/>
                <a:gd name="T38" fmla="*/ 88 w 96"/>
                <a:gd name="T39" fmla="*/ 94 h 97"/>
                <a:gd name="T40" fmla="*/ 70 w 96"/>
                <a:gd name="T41" fmla="*/ 94 h 97"/>
                <a:gd name="T42" fmla="*/ 47 w 96"/>
                <a:gd name="T43" fmla="*/ 88 h 97"/>
                <a:gd name="T44" fmla="*/ 24 w 96"/>
                <a:gd name="T45" fmla="*/ 85 h 97"/>
                <a:gd name="T46" fmla="*/ 9 w 96"/>
                <a:gd name="T47" fmla="*/ 88 h 97"/>
                <a:gd name="T48" fmla="*/ 5 w 96"/>
                <a:gd name="T49" fmla="*/ 84 h 97"/>
                <a:gd name="T50" fmla="*/ 4 w 96"/>
                <a:gd name="T51" fmla="*/ 81 h 97"/>
                <a:gd name="T52" fmla="*/ 0 w 96"/>
                <a:gd name="T53" fmla="*/ 75 h 97"/>
                <a:gd name="T54" fmla="*/ 11 w 96"/>
                <a:gd name="T55" fmla="*/ 60 h 97"/>
                <a:gd name="T56" fmla="*/ 16 w 96"/>
                <a:gd name="T57" fmla="*/ 41 h 97"/>
                <a:gd name="T58" fmla="*/ 12 w 96"/>
                <a:gd name="T59" fmla="*/ 24 h 97"/>
                <a:gd name="T60" fmla="*/ 17 w 96"/>
                <a:gd name="T61" fmla="*/ 17 h 97"/>
                <a:gd name="T62" fmla="*/ 19 w 96"/>
                <a:gd name="T63" fmla="*/ 12 h 97"/>
                <a:gd name="T64" fmla="*/ 20 w 96"/>
                <a:gd name="T65" fmla="*/ 8 h 97"/>
                <a:gd name="T66" fmla="*/ 24 w 96"/>
                <a:gd name="T67" fmla="*/ 6 h 97"/>
                <a:gd name="T68" fmla="*/ 32 w 96"/>
                <a:gd name="T69" fmla="*/ 4 h 97"/>
                <a:gd name="T70" fmla="*/ 37 w 96"/>
                <a:gd name="T71" fmla="*/ 5 h 97"/>
                <a:gd name="T72" fmla="*/ 39 w 96"/>
                <a:gd name="T73"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97">
                  <a:moveTo>
                    <a:pt x="41" y="0"/>
                  </a:moveTo>
                  <a:cubicBezTo>
                    <a:pt x="40" y="2"/>
                    <a:pt x="44" y="1"/>
                    <a:pt x="43" y="3"/>
                  </a:cubicBezTo>
                  <a:cubicBezTo>
                    <a:pt x="42" y="5"/>
                    <a:pt x="44" y="4"/>
                    <a:pt x="45" y="4"/>
                  </a:cubicBezTo>
                  <a:cubicBezTo>
                    <a:pt x="47" y="5"/>
                    <a:pt x="45" y="8"/>
                    <a:pt x="48" y="8"/>
                  </a:cubicBezTo>
                  <a:cubicBezTo>
                    <a:pt x="49" y="8"/>
                    <a:pt x="49" y="7"/>
                    <a:pt x="50" y="7"/>
                  </a:cubicBezTo>
                  <a:cubicBezTo>
                    <a:pt x="50" y="8"/>
                    <a:pt x="51" y="9"/>
                    <a:pt x="51" y="10"/>
                  </a:cubicBezTo>
                  <a:cubicBezTo>
                    <a:pt x="52" y="13"/>
                    <a:pt x="52" y="11"/>
                    <a:pt x="54" y="10"/>
                  </a:cubicBezTo>
                  <a:cubicBezTo>
                    <a:pt x="55" y="10"/>
                    <a:pt x="55" y="11"/>
                    <a:pt x="56" y="11"/>
                  </a:cubicBezTo>
                  <a:cubicBezTo>
                    <a:pt x="57" y="12"/>
                    <a:pt x="59" y="11"/>
                    <a:pt x="60" y="10"/>
                  </a:cubicBezTo>
                  <a:cubicBezTo>
                    <a:pt x="60" y="10"/>
                    <a:pt x="63" y="8"/>
                    <a:pt x="63" y="9"/>
                  </a:cubicBezTo>
                  <a:cubicBezTo>
                    <a:pt x="63" y="11"/>
                    <a:pt x="58" y="11"/>
                    <a:pt x="61" y="14"/>
                  </a:cubicBezTo>
                  <a:cubicBezTo>
                    <a:pt x="62" y="15"/>
                    <a:pt x="67" y="19"/>
                    <a:pt x="64" y="19"/>
                  </a:cubicBezTo>
                  <a:cubicBezTo>
                    <a:pt x="62" y="20"/>
                    <a:pt x="63" y="20"/>
                    <a:pt x="63" y="22"/>
                  </a:cubicBezTo>
                  <a:cubicBezTo>
                    <a:pt x="63" y="22"/>
                    <a:pt x="61" y="22"/>
                    <a:pt x="62" y="23"/>
                  </a:cubicBezTo>
                  <a:cubicBezTo>
                    <a:pt x="63" y="23"/>
                    <a:pt x="62" y="24"/>
                    <a:pt x="62" y="25"/>
                  </a:cubicBezTo>
                  <a:cubicBezTo>
                    <a:pt x="62" y="26"/>
                    <a:pt x="63" y="25"/>
                    <a:pt x="64" y="26"/>
                  </a:cubicBezTo>
                  <a:cubicBezTo>
                    <a:pt x="64" y="28"/>
                    <a:pt x="61" y="27"/>
                    <a:pt x="61" y="28"/>
                  </a:cubicBezTo>
                  <a:cubicBezTo>
                    <a:pt x="62" y="29"/>
                    <a:pt x="61" y="29"/>
                    <a:pt x="61" y="31"/>
                  </a:cubicBezTo>
                  <a:cubicBezTo>
                    <a:pt x="62" y="31"/>
                    <a:pt x="62" y="31"/>
                    <a:pt x="62" y="31"/>
                  </a:cubicBezTo>
                  <a:cubicBezTo>
                    <a:pt x="64" y="29"/>
                    <a:pt x="63" y="36"/>
                    <a:pt x="63" y="36"/>
                  </a:cubicBezTo>
                  <a:cubicBezTo>
                    <a:pt x="64" y="36"/>
                    <a:pt x="65" y="36"/>
                    <a:pt x="66" y="36"/>
                  </a:cubicBezTo>
                  <a:cubicBezTo>
                    <a:pt x="67" y="37"/>
                    <a:pt x="68" y="38"/>
                    <a:pt x="68" y="38"/>
                  </a:cubicBezTo>
                  <a:cubicBezTo>
                    <a:pt x="69" y="39"/>
                    <a:pt x="69" y="38"/>
                    <a:pt x="70" y="37"/>
                  </a:cubicBezTo>
                  <a:cubicBezTo>
                    <a:pt x="71" y="36"/>
                    <a:pt x="71" y="39"/>
                    <a:pt x="70" y="39"/>
                  </a:cubicBezTo>
                  <a:cubicBezTo>
                    <a:pt x="71" y="39"/>
                    <a:pt x="71" y="38"/>
                    <a:pt x="72" y="38"/>
                  </a:cubicBezTo>
                  <a:cubicBezTo>
                    <a:pt x="73" y="39"/>
                    <a:pt x="74" y="40"/>
                    <a:pt x="75" y="40"/>
                  </a:cubicBezTo>
                  <a:cubicBezTo>
                    <a:pt x="75" y="41"/>
                    <a:pt x="76" y="41"/>
                    <a:pt x="75" y="42"/>
                  </a:cubicBezTo>
                  <a:cubicBezTo>
                    <a:pt x="75" y="42"/>
                    <a:pt x="74" y="43"/>
                    <a:pt x="74" y="43"/>
                  </a:cubicBezTo>
                  <a:cubicBezTo>
                    <a:pt x="75" y="43"/>
                    <a:pt x="75" y="43"/>
                    <a:pt x="76" y="43"/>
                  </a:cubicBezTo>
                  <a:cubicBezTo>
                    <a:pt x="76" y="43"/>
                    <a:pt x="75" y="44"/>
                    <a:pt x="76" y="44"/>
                  </a:cubicBezTo>
                  <a:cubicBezTo>
                    <a:pt x="76" y="44"/>
                    <a:pt x="78" y="43"/>
                    <a:pt x="78" y="43"/>
                  </a:cubicBezTo>
                  <a:cubicBezTo>
                    <a:pt x="79" y="43"/>
                    <a:pt x="80" y="43"/>
                    <a:pt x="81" y="43"/>
                  </a:cubicBezTo>
                  <a:cubicBezTo>
                    <a:pt x="83" y="44"/>
                    <a:pt x="86" y="44"/>
                    <a:pt x="88" y="45"/>
                  </a:cubicBezTo>
                  <a:cubicBezTo>
                    <a:pt x="90" y="45"/>
                    <a:pt x="90" y="42"/>
                    <a:pt x="92" y="45"/>
                  </a:cubicBezTo>
                  <a:cubicBezTo>
                    <a:pt x="93" y="45"/>
                    <a:pt x="94" y="46"/>
                    <a:pt x="95" y="47"/>
                  </a:cubicBezTo>
                  <a:cubicBezTo>
                    <a:pt x="96" y="47"/>
                    <a:pt x="96" y="47"/>
                    <a:pt x="96" y="47"/>
                  </a:cubicBezTo>
                  <a:cubicBezTo>
                    <a:pt x="96" y="54"/>
                    <a:pt x="96" y="60"/>
                    <a:pt x="96" y="66"/>
                  </a:cubicBezTo>
                  <a:cubicBezTo>
                    <a:pt x="96" y="74"/>
                    <a:pt x="96" y="81"/>
                    <a:pt x="96" y="89"/>
                  </a:cubicBezTo>
                  <a:cubicBezTo>
                    <a:pt x="96" y="90"/>
                    <a:pt x="96" y="90"/>
                    <a:pt x="96" y="91"/>
                  </a:cubicBezTo>
                  <a:cubicBezTo>
                    <a:pt x="96" y="92"/>
                    <a:pt x="89" y="94"/>
                    <a:pt x="88" y="94"/>
                  </a:cubicBezTo>
                  <a:cubicBezTo>
                    <a:pt x="86" y="95"/>
                    <a:pt x="83" y="97"/>
                    <a:pt x="80" y="97"/>
                  </a:cubicBezTo>
                  <a:cubicBezTo>
                    <a:pt x="77" y="97"/>
                    <a:pt x="73" y="95"/>
                    <a:pt x="70" y="94"/>
                  </a:cubicBezTo>
                  <a:cubicBezTo>
                    <a:pt x="65" y="93"/>
                    <a:pt x="60" y="91"/>
                    <a:pt x="54" y="90"/>
                  </a:cubicBezTo>
                  <a:cubicBezTo>
                    <a:pt x="52" y="89"/>
                    <a:pt x="49" y="88"/>
                    <a:pt x="47" y="88"/>
                  </a:cubicBezTo>
                  <a:cubicBezTo>
                    <a:pt x="44" y="87"/>
                    <a:pt x="41" y="87"/>
                    <a:pt x="39" y="87"/>
                  </a:cubicBezTo>
                  <a:cubicBezTo>
                    <a:pt x="33" y="87"/>
                    <a:pt x="29" y="85"/>
                    <a:pt x="24" y="85"/>
                  </a:cubicBezTo>
                  <a:cubicBezTo>
                    <a:pt x="19" y="84"/>
                    <a:pt x="14" y="87"/>
                    <a:pt x="9" y="88"/>
                  </a:cubicBezTo>
                  <a:cubicBezTo>
                    <a:pt x="9" y="88"/>
                    <a:pt x="9" y="88"/>
                    <a:pt x="9" y="88"/>
                  </a:cubicBezTo>
                  <a:cubicBezTo>
                    <a:pt x="10" y="87"/>
                    <a:pt x="10" y="87"/>
                    <a:pt x="10" y="86"/>
                  </a:cubicBezTo>
                  <a:cubicBezTo>
                    <a:pt x="10" y="83"/>
                    <a:pt x="6" y="89"/>
                    <a:pt x="5" y="84"/>
                  </a:cubicBezTo>
                  <a:cubicBezTo>
                    <a:pt x="5" y="84"/>
                    <a:pt x="7" y="84"/>
                    <a:pt x="6" y="83"/>
                  </a:cubicBezTo>
                  <a:cubicBezTo>
                    <a:pt x="6" y="82"/>
                    <a:pt x="5" y="81"/>
                    <a:pt x="4" y="81"/>
                  </a:cubicBezTo>
                  <a:cubicBezTo>
                    <a:pt x="3" y="78"/>
                    <a:pt x="1" y="76"/>
                    <a:pt x="0" y="74"/>
                  </a:cubicBezTo>
                  <a:cubicBezTo>
                    <a:pt x="0" y="74"/>
                    <a:pt x="0" y="75"/>
                    <a:pt x="0" y="75"/>
                  </a:cubicBezTo>
                  <a:cubicBezTo>
                    <a:pt x="0" y="75"/>
                    <a:pt x="0" y="75"/>
                    <a:pt x="0" y="75"/>
                  </a:cubicBezTo>
                  <a:cubicBezTo>
                    <a:pt x="3" y="70"/>
                    <a:pt x="7" y="65"/>
                    <a:pt x="11" y="60"/>
                  </a:cubicBezTo>
                  <a:cubicBezTo>
                    <a:pt x="14" y="56"/>
                    <a:pt x="18" y="53"/>
                    <a:pt x="18" y="48"/>
                  </a:cubicBezTo>
                  <a:cubicBezTo>
                    <a:pt x="18" y="45"/>
                    <a:pt x="17" y="43"/>
                    <a:pt x="16" y="41"/>
                  </a:cubicBezTo>
                  <a:cubicBezTo>
                    <a:pt x="15" y="39"/>
                    <a:pt x="16" y="37"/>
                    <a:pt x="15" y="34"/>
                  </a:cubicBezTo>
                  <a:cubicBezTo>
                    <a:pt x="15" y="31"/>
                    <a:pt x="9" y="28"/>
                    <a:pt x="12" y="24"/>
                  </a:cubicBezTo>
                  <a:cubicBezTo>
                    <a:pt x="13" y="23"/>
                    <a:pt x="15" y="22"/>
                    <a:pt x="15" y="21"/>
                  </a:cubicBezTo>
                  <a:cubicBezTo>
                    <a:pt x="16" y="20"/>
                    <a:pt x="16" y="19"/>
                    <a:pt x="17" y="17"/>
                  </a:cubicBezTo>
                  <a:cubicBezTo>
                    <a:pt x="17" y="16"/>
                    <a:pt x="18" y="15"/>
                    <a:pt x="18" y="13"/>
                  </a:cubicBezTo>
                  <a:cubicBezTo>
                    <a:pt x="18" y="13"/>
                    <a:pt x="18" y="13"/>
                    <a:pt x="19" y="12"/>
                  </a:cubicBezTo>
                  <a:cubicBezTo>
                    <a:pt x="19" y="11"/>
                    <a:pt x="20" y="11"/>
                    <a:pt x="20" y="10"/>
                  </a:cubicBezTo>
                  <a:cubicBezTo>
                    <a:pt x="20" y="9"/>
                    <a:pt x="20" y="8"/>
                    <a:pt x="20" y="8"/>
                  </a:cubicBezTo>
                  <a:cubicBezTo>
                    <a:pt x="21" y="7"/>
                    <a:pt x="22" y="8"/>
                    <a:pt x="23" y="7"/>
                  </a:cubicBezTo>
                  <a:cubicBezTo>
                    <a:pt x="23" y="7"/>
                    <a:pt x="23" y="6"/>
                    <a:pt x="24" y="6"/>
                  </a:cubicBezTo>
                  <a:cubicBezTo>
                    <a:pt x="25" y="5"/>
                    <a:pt x="26" y="5"/>
                    <a:pt x="27" y="5"/>
                  </a:cubicBezTo>
                  <a:cubicBezTo>
                    <a:pt x="28" y="5"/>
                    <a:pt x="30" y="5"/>
                    <a:pt x="32" y="4"/>
                  </a:cubicBezTo>
                  <a:cubicBezTo>
                    <a:pt x="33" y="3"/>
                    <a:pt x="32" y="2"/>
                    <a:pt x="34" y="2"/>
                  </a:cubicBezTo>
                  <a:cubicBezTo>
                    <a:pt x="37" y="1"/>
                    <a:pt x="35" y="4"/>
                    <a:pt x="37" y="5"/>
                  </a:cubicBezTo>
                  <a:cubicBezTo>
                    <a:pt x="37" y="5"/>
                    <a:pt x="38" y="3"/>
                    <a:pt x="38" y="3"/>
                  </a:cubicBezTo>
                  <a:cubicBezTo>
                    <a:pt x="38" y="2"/>
                    <a:pt x="38" y="2"/>
                    <a:pt x="39" y="1"/>
                  </a:cubicBezTo>
                  <a:cubicBezTo>
                    <a:pt x="39" y="0"/>
                    <a:pt x="40" y="1"/>
                    <a:pt x="41"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7" name="Freeform 36"/>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8" name="Freeform 37"/>
            <p:cNvSpPr/>
            <p:nvPr/>
          </p:nvSpPr>
          <p:spPr bwMode="auto">
            <a:xfrm>
              <a:off x="5003" y="3045"/>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39" name="Oval 38"/>
            <p:cNvSpPr>
              <a:spLocks noChangeArrowheads="1"/>
            </p:cNvSpPr>
            <p:nvPr/>
          </p:nvSpPr>
          <p:spPr bwMode="auto">
            <a:xfrm>
              <a:off x="5003" y="3045"/>
              <a:ext cx="1" cy="1"/>
            </a:xfrm>
            <a:prstGeom prst="ellips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0" name="Freeform 39"/>
            <p:cNvSpPr/>
            <p:nvPr/>
          </p:nvSpPr>
          <p:spPr bwMode="auto">
            <a:xfrm>
              <a:off x="5003" y="304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1" name="Freeform 40"/>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2" name="Freeform 41"/>
            <p:cNvSpPr/>
            <p:nvPr/>
          </p:nvSpPr>
          <p:spPr bwMode="auto">
            <a:xfrm>
              <a:off x="5003" y="30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3" name="Freeform 42"/>
            <p:cNvSpPr/>
            <p:nvPr/>
          </p:nvSpPr>
          <p:spPr bwMode="auto">
            <a:xfrm>
              <a:off x="4927" y="3162"/>
              <a:ext cx="8" cy="8"/>
            </a:xfrm>
            <a:custGeom>
              <a:avLst/>
              <a:gdLst>
                <a:gd name="T0" fmla="*/ 0 w 2"/>
                <a:gd name="T1" fmla="*/ 0 h 2"/>
                <a:gd name="T2" fmla="*/ 0 w 2"/>
                <a:gd name="T3" fmla="*/ 1 h 2"/>
                <a:gd name="T4" fmla="*/ 0 w 2"/>
                <a:gd name="T5" fmla="*/ 0 h 2"/>
              </a:gdLst>
              <a:ahLst/>
              <a:cxnLst>
                <a:cxn ang="0">
                  <a:pos x="T0" y="T1"/>
                </a:cxn>
                <a:cxn ang="0">
                  <a:pos x="T2" y="T3"/>
                </a:cxn>
                <a:cxn ang="0">
                  <a:pos x="T4" y="T5"/>
                </a:cxn>
              </a:cxnLst>
              <a:rect l="0" t="0" r="r" b="b"/>
              <a:pathLst>
                <a:path w="2" h="2">
                  <a:moveTo>
                    <a:pt x="0" y="0"/>
                  </a:moveTo>
                  <a:cubicBezTo>
                    <a:pt x="2" y="1"/>
                    <a:pt x="0" y="2"/>
                    <a:pt x="0" y="1"/>
                  </a:cubicBezTo>
                  <a:cubicBezTo>
                    <a:pt x="0" y="1"/>
                    <a:pt x="0" y="1"/>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4" name="Freeform 43"/>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5" name="Freeform 44"/>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6" name="Freeform 45"/>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7" name="Freeform 46"/>
            <p:cNvSpPr>
              <a:spLocks noEditPoints="1"/>
            </p:cNvSpPr>
            <p:nvPr/>
          </p:nvSpPr>
          <p:spPr bwMode="auto">
            <a:xfrm>
              <a:off x="4895" y="3045"/>
              <a:ext cx="213" cy="202"/>
            </a:xfrm>
            <a:custGeom>
              <a:avLst/>
              <a:gdLst>
                <a:gd name="T0" fmla="*/ 1 w 53"/>
                <a:gd name="T1" fmla="*/ 27 h 50"/>
                <a:gd name="T2" fmla="*/ 3 w 53"/>
                <a:gd name="T3" fmla="*/ 25 h 50"/>
                <a:gd name="T4" fmla="*/ 6 w 53"/>
                <a:gd name="T5" fmla="*/ 27 h 50"/>
                <a:gd name="T6" fmla="*/ 12 w 53"/>
                <a:gd name="T7" fmla="*/ 32 h 50"/>
                <a:gd name="T8" fmla="*/ 13 w 53"/>
                <a:gd name="T9" fmla="*/ 37 h 50"/>
                <a:gd name="T10" fmla="*/ 24 w 53"/>
                <a:gd name="T11" fmla="*/ 38 h 50"/>
                <a:gd name="T12" fmla="*/ 25 w 53"/>
                <a:gd name="T13" fmla="*/ 43 h 50"/>
                <a:gd name="T14" fmla="*/ 29 w 53"/>
                <a:gd name="T15" fmla="*/ 41 h 50"/>
                <a:gd name="T16" fmla="*/ 35 w 53"/>
                <a:gd name="T17" fmla="*/ 29 h 50"/>
                <a:gd name="T18" fmla="*/ 42 w 53"/>
                <a:gd name="T19" fmla="*/ 36 h 50"/>
                <a:gd name="T20" fmla="*/ 44 w 53"/>
                <a:gd name="T21" fmla="*/ 40 h 50"/>
                <a:gd name="T22" fmla="*/ 50 w 53"/>
                <a:gd name="T23" fmla="*/ 40 h 50"/>
                <a:gd name="T24" fmla="*/ 47 w 53"/>
                <a:gd name="T25" fmla="*/ 30 h 50"/>
                <a:gd name="T26" fmla="*/ 50 w 53"/>
                <a:gd name="T27" fmla="*/ 31 h 50"/>
                <a:gd name="T28" fmla="*/ 50 w 53"/>
                <a:gd name="T29" fmla="*/ 26 h 50"/>
                <a:gd name="T30" fmla="*/ 47 w 53"/>
                <a:gd name="T31" fmla="*/ 20 h 50"/>
                <a:gd name="T32" fmla="*/ 49 w 53"/>
                <a:gd name="T33" fmla="*/ 11 h 50"/>
                <a:gd name="T34" fmla="*/ 47 w 53"/>
                <a:gd name="T35" fmla="*/ 8 h 50"/>
                <a:gd name="T36" fmla="*/ 42 w 53"/>
                <a:gd name="T37" fmla="*/ 8 h 50"/>
                <a:gd name="T38" fmla="*/ 26 w 53"/>
                <a:gd name="T39" fmla="*/ 7 h 50"/>
                <a:gd name="T40" fmla="*/ 19 w 53"/>
                <a:gd name="T41" fmla="*/ 12 h 50"/>
                <a:gd name="T42" fmla="*/ 13 w 53"/>
                <a:gd name="T43" fmla="*/ 10 h 50"/>
                <a:gd name="T44" fmla="*/ 9 w 53"/>
                <a:gd name="T45" fmla="*/ 10 h 50"/>
                <a:gd name="T46" fmla="*/ 10 w 53"/>
                <a:gd name="T47" fmla="*/ 15 h 50"/>
                <a:gd name="T48" fmla="*/ 12 w 53"/>
                <a:gd name="T49" fmla="*/ 20 h 50"/>
                <a:gd name="T50" fmla="*/ 6 w 53"/>
                <a:gd name="T51" fmla="*/ 20 h 50"/>
                <a:gd name="T52" fmla="*/ 24 w 53"/>
                <a:gd name="T53" fmla="*/ 48 h 50"/>
                <a:gd name="T54" fmla="*/ 18 w 53"/>
                <a:gd name="T55" fmla="*/ 43 h 50"/>
                <a:gd name="T56" fmla="*/ 13 w 53"/>
                <a:gd name="T57" fmla="*/ 44 h 50"/>
                <a:gd name="T58" fmla="*/ 7 w 53"/>
                <a:gd name="T59" fmla="*/ 45 h 50"/>
                <a:gd name="T60" fmla="*/ 13 w 53"/>
                <a:gd name="T61" fmla="*/ 48 h 50"/>
                <a:gd name="T62" fmla="*/ 24 w 53"/>
                <a:gd name="T63" fmla="*/ 48 h 50"/>
                <a:gd name="T64" fmla="*/ 27 w 53"/>
                <a:gd name="T65" fmla="*/ 0 h 50"/>
                <a:gd name="T66" fmla="*/ 27 w 53"/>
                <a:gd name="T67" fmla="*/ 0 h 50"/>
                <a:gd name="T68" fmla="*/ 8 w 53"/>
                <a:gd name="T69" fmla="*/ 29 h 50"/>
                <a:gd name="T70" fmla="*/ 27 w 53"/>
                <a:gd name="T71" fmla="*/ 0 h 50"/>
                <a:gd name="T72" fmla="*/ 27 w 53"/>
                <a:gd name="T73" fmla="*/ 0 h 50"/>
                <a:gd name="T74" fmla="*/ 27 w 53"/>
                <a:gd name="T75" fmla="*/ 0 h 50"/>
                <a:gd name="T76" fmla="*/ 27 w 53"/>
                <a:gd name="T77" fmla="*/ 0 h 50"/>
                <a:gd name="T78" fmla="*/ 27 w 53"/>
                <a:gd name="T79" fmla="*/ 0 h 50"/>
                <a:gd name="T80" fmla="*/ 27 w 53"/>
                <a:gd name="T81" fmla="*/ 0 h 50"/>
                <a:gd name="T82" fmla="*/ 27 w 53"/>
                <a:gd name="T83" fmla="*/ 0 h 50"/>
                <a:gd name="T84" fmla="*/ 27 w 53"/>
                <a:gd name="T85" fmla="*/ 0 h 50"/>
                <a:gd name="T86" fmla="*/ 27 w 53"/>
                <a:gd name="T8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 h="50">
                  <a:moveTo>
                    <a:pt x="1" y="27"/>
                  </a:moveTo>
                  <a:cubicBezTo>
                    <a:pt x="2" y="27"/>
                    <a:pt x="2" y="27"/>
                    <a:pt x="2" y="27"/>
                  </a:cubicBezTo>
                  <a:cubicBezTo>
                    <a:pt x="2" y="28"/>
                    <a:pt x="0" y="28"/>
                    <a:pt x="1" y="27"/>
                  </a:cubicBezTo>
                  <a:moveTo>
                    <a:pt x="0" y="25"/>
                  </a:moveTo>
                  <a:cubicBezTo>
                    <a:pt x="1" y="25"/>
                    <a:pt x="1" y="26"/>
                    <a:pt x="1" y="25"/>
                  </a:cubicBezTo>
                  <a:cubicBezTo>
                    <a:pt x="2" y="25"/>
                    <a:pt x="2" y="25"/>
                    <a:pt x="3" y="25"/>
                  </a:cubicBezTo>
                  <a:cubicBezTo>
                    <a:pt x="3" y="26"/>
                    <a:pt x="1" y="26"/>
                    <a:pt x="2" y="27"/>
                  </a:cubicBezTo>
                  <a:cubicBezTo>
                    <a:pt x="2" y="27"/>
                    <a:pt x="5" y="26"/>
                    <a:pt x="6" y="26"/>
                  </a:cubicBezTo>
                  <a:cubicBezTo>
                    <a:pt x="6" y="26"/>
                    <a:pt x="5" y="27"/>
                    <a:pt x="6" y="27"/>
                  </a:cubicBezTo>
                  <a:cubicBezTo>
                    <a:pt x="6" y="27"/>
                    <a:pt x="7" y="27"/>
                    <a:pt x="8" y="27"/>
                  </a:cubicBezTo>
                  <a:cubicBezTo>
                    <a:pt x="9" y="28"/>
                    <a:pt x="6" y="29"/>
                    <a:pt x="7" y="30"/>
                  </a:cubicBezTo>
                  <a:cubicBezTo>
                    <a:pt x="8" y="32"/>
                    <a:pt x="10" y="32"/>
                    <a:pt x="12" y="32"/>
                  </a:cubicBezTo>
                  <a:cubicBezTo>
                    <a:pt x="13" y="32"/>
                    <a:pt x="15" y="32"/>
                    <a:pt x="15" y="33"/>
                  </a:cubicBezTo>
                  <a:cubicBezTo>
                    <a:pt x="15" y="34"/>
                    <a:pt x="15" y="35"/>
                    <a:pt x="15" y="36"/>
                  </a:cubicBezTo>
                  <a:cubicBezTo>
                    <a:pt x="15" y="36"/>
                    <a:pt x="12" y="37"/>
                    <a:pt x="13" y="37"/>
                  </a:cubicBezTo>
                  <a:cubicBezTo>
                    <a:pt x="14" y="38"/>
                    <a:pt x="15" y="37"/>
                    <a:pt x="16" y="37"/>
                  </a:cubicBezTo>
                  <a:cubicBezTo>
                    <a:pt x="17" y="38"/>
                    <a:pt x="18" y="39"/>
                    <a:pt x="20" y="39"/>
                  </a:cubicBezTo>
                  <a:cubicBezTo>
                    <a:pt x="21" y="39"/>
                    <a:pt x="23" y="37"/>
                    <a:pt x="24" y="38"/>
                  </a:cubicBezTo>
                  <a:cubicBezTo>
                    <a:pt x="24" y="39"/>
                    <a:pt x="22" y="40"/>
                    <a:pt x="23" y="41"/>
                  </a:cubicBezTo>
                  <a:cubicBezTo>
                    <a:pt x="24" y="41"/>
                    <a:pt x="26" y="40"/>
                    <a:pt x="26" y="42"/>
                  </a:cubicBezTo>
                  <a:cubicBezTo>
                    <a:pt x="26" y="42"/>
                    <a:pt x="23" y="43"/>
                    <a:pt x="25" y="43"/>
                  </a:cubicBezTo>
                  <a:cubicBezTo>
                    <a:pt x="26" y="43"/>
                    <a:pt x="27" y="45"/>
                    <a:pt x="27" y="46"/>
                  </a:cubicBezTo>
                  <a:cubicBezTo>
                    <a:pt x="28" y="45"/>
                    <a:pt x="28" y="43"/>
                    <a:pt x="28" y="42"/>
                  </a:cubicBezTo>
                  <a:cubicBezTo>
                    <a:pt x="28" y="42"/>
                    <a:pt x="28" y="41"/>
                    <a:pt x="29" y="41"/>
                  </a:cubicBezTo>
                  <a:cubicBezTo>
                    <a:pt x="30" y="40"/>
                    <a:pt x="30" y="40"/>
                    <a:pt x="30" y="38"/>
                  </a:cubicBezTo>
                  <a:cubicBezTo>
                    <a:pt x="30" y="37"/>
                    <a:pt x="31" y="35"/>
                    <a:pt x="32" y="34"/>
                  </a:cubicBezTo>
                  <a:cubicBezTo>
                    <a:pt x="33" y="32"/>
                    <a:pt x="34" y="30"/>
                    <a:pt x="35" y="29"/>
                  </a:cubicBezTo>
                  <a:cubicBezTo>
                    <a:pt x="36" y="28"/>
                    <a:pt x="39" y="30"/>
                    <a:pt x="40" y="30"/>
                  </a:cubicBezTo>
                  <a:cubicBezTo>
                    <a:pt x="42" y="31"/>
                    <a:pt x="38" y="32"/>
                    <a:pt x="39" y="34"/>
                  </a:cubicBezTo>
                  <a:cubicBezTo>
                    <a:pt x="40" y="34"/>
                    <a:pt x="43" y="34"/>
                    <a:pt x="42" y="36"/>
                  </a:cubicBezTo>
                  <a:cubicBezTo>
                    <a:pt x="42" y="36"/>
                    <a:pt x="39" y="38"/>
                    <a:pt x="41" y="39"/>
                  </a:cubicBezTo>
                  <a:cubicBezTo>
                    <a:pt x="42" y="39"/>
                    <a:pt x="42" y="39"/>
                    <a:pt x="43" y="39"/>
                  </a:cubicBezTo>
                  <a:cubicBezTo>
                    <a:pt x="44" y="39"/>
                    <a:pt x="44" y="39"/>
                    <a:pt x="44" y="40"/>
                  </a:cubicBezTo>
                  <a:cubicBezTo>
                    <a:pt x="44" y="41"/>
                    <a:pt x="45" y="40"/>
                    <a:pt x="45" y="39"/>
                  </a:cubicBezTo>
                  <a:cubicBezTo>
                    <a:pt x="46" y="39"/>
                    <a:pt x="47" y="40"/>
                    <a:pt x="48" y="40"/>
                  </a:cubicBezTo>
                  <a:cubicBezTo>
                    <a:pt x="49" y="41"/>
                    <a:pt x="49" y="41"/>
                    <a:pt x="50" y="40"/>
                  </a:cubicBezTo>
                  <a:cubicBezTo>
                    <a:pt x="51" y="39"/>
                    <a:pt x="50" y="37"/>
                    <a:pt x="49" y="36"/>
                  </a:cubicBezTo>
                  <a:cubicBezTo>
                    <a:pt x="48" y="35"/>
                    <a:pt x="48" y="34"/>
                    <a:pt x="48" y="33"/>
                  </a:cubicBezTo>
                  <a:cubicBezTo>
                    <a:pt x="49" y="32"/>
                    <a:pt x="47" y="31"/>
                    <a:pt x="47" y="30"/>
                  </a:cubicBezTo>
                  <a:cubicBezTo>
                    <a:pt x="48" y="29"/>
                    <a:pt x="49" y="29"/>
                    <a:pt x="49" y="30"/>
                  </a:cubicBezTo>
                  <a:cubicBezTo>
                    <a:pt x="50" y="30"/>
                    <a:pt x="49" y="31"/>
                    <a:pt x="49" y="32"/>
                  </a:cubicBezTo>
                  <a:cubicBezTo>
                    <a:pt x="50" y="32"/>
                    <a:pt x="50" y="31"/>
                    <a:pt x="50" y="31"/>
                  </a:cubicBezTo>
                  <a:cubicBezTo>
                    <a:pt x="50" y="30"/>
                    <a:pt x="50" y="30"/>
                    <a:pt x="50" y="30"/>
                  </a:cubicBezTo>
                  <a:cubicBezTo>
                    <a:pt x="50" y="29"/>
                    <a:pt x="49" y="27"/>
                    <a:pt x="49" y="26"/>
                  </a:cubicBezTo>
                  <a:cubicBezTo>
                    <a:pt x="49" y="26"/>
                    <a:pt x="50" y="27"/>
                    <a:pt x="50" y="26"/>
                  </a:cubicBezTo>
                  <a:cubicBezTo>
                    <a:pt x="50" y="26"/>
                    <a:pt x="47" y="24"/>
                    <a:pt x="47" y="23"/>
                  </a:cubicBezTo>
                  <a:cubicBezTo>
                    <a:pt x="47" y="23"/>
                    <a:pt x="48" y="22"/>
                    <a:pt x="48" y="22"/>
                  </a:cubicBezTo>
                  <a:cubicBezTo>
                    <a:pt x="48" y="21"/>
                    <a:pt x="48" y="20"/>
                    <a:pt x="47" y="20"/>
                  </a:cubicBezTo>
                  <a:cubicBezTo>
                    <a:pt x="47" y="18"/>
                    <a:pt x="45" y="17"/>
                    <a:pt x="46" y="15"/>
                  </a:cubicBezTo>
                  <a:cubicBezTo>
                    <a:pt x="46" y="13"/>
                    <a:pt x="47" y="14"/>
                    <a:pt x="47" y="14"/>
                  </a:cubicBezTo>
                  <a:cubicBezTo>
                    <a:pt x="47" y="14"/>
                    <a:pt x="48" y="10"/>
                    <a:pt x="49" y="11"/>
                  </a:cubicBezTo>
                  <a:cubicBezTo>
                    <a:pt x="49" y="11"/>
                    <a:pt x="51" y="9"/>
                    <a:pt x="51" y="9"/>
                  </a:cubicBezTo>
                  <a:cubicBezTo>
                    <a:pt x="51" y="9"/>
                    <a:pt x="53" y="10"/>
                    <a:pt x="53" y="10"/>
                  </a:cubicBezTo>
                  <a:cubicBezTo>
                    <a:pt x="53" y="8"/>
                    <a:pt x="48" y="7"/>
                    <a:pt x="47" y="8"/>
                  </a:cubicBezTo>
                  <a:cubicBezTo>
                    <a:pt x="46" y="8"/>
                    <a:pt x="45" y="9"/>
                    <a:pt x="44" y="9"/>
                  </a:cubicBezTo>
                  <a:cubicBezTo>
                    <a:pt x="44" y="9"/>
                    <a:pt x="43" y="10"/>
                    <a:pt x="43" y="9"/>
                  </a:cubicBezTo>
                  <a:cubicBezTo>
                    <a:pt x="42" y="9"/>
                    <a:pt x="42" y="8"/>
                    <a:pt x="42" y="8"/>
                  </a:cubicBezTo>
                  <a:cubicBezTo>
                    <a:pt x="40" y="8"/>
                    <a:pt x="38" y="7"/>
                    <a:pt x="36" y="5"/>
                  </a:cubicBezTo>
                  <a:cubicBezTo>
                    <a:pt x="34" y="3"/>
                    <a:pt x="30" y="1"/>
                    <a:pt x="27" y="0"/>
                  </a:cubicBezTo>
                  <a:cubicBezTo>
                    <a:pt x="28" y="0"/>
                    <a:pt x="26" y="6"/>
                    <a:pt x="26" y="7"/>
                  </a:cubicBezTo>
                  <a:cubicBezTo>
                    <a:pt x="25" y="8"/>
                    <a:pt x="26" y="11"/>
                    <a:pt x="26" y="11"/>
                  </a:cubicBezTo>
                  <a:cubicBezTo>
                    <a:pt x="24" y="13"/>
                    <a:pt x="22" y="14"/>
                    <a:pt x="20" y="13"/>
                  </a:cubicBezTo>
                  <a:cubicBezTo>
                    <a:pt x="20" y="13"/>
                    <a:pt x="18" y="13"/>
                    <a:pt x="19" y="12"/>
                  </a:cubicBezTo>
                  <a:cubicBezTo>
                    <a:pt x="20" y="11"/>
                    <a:pt x="17" y="11"/>
                    <a:pt x="17" y="11"/>
                  </a:cubicBezTo>
                  <a:cubicBezTo>
                    <a:pt x="16" y="11"/>
                    <a:pt x="16" y="12"/>
                    <a:pt x="16" y="11"/>
                  </a:cubicBezTo>
                  <a:cubicBezTo>
                    <a:pt x="15" y="11"/>
                    <a:pt x="14" y="11"/>
                    <a:pt x="13" y="10"/>
                  </a:cubicBezTo>
                  <a:cubicBezTo>
                    <a:pt x="12" y="10"/>
                    <a:pt x="11" y="9"/>
                    <a:pt x="10" y="10"/>
                  </a:cubicBezTo>
                  <a:cubicBezTo>
                    <a:pt x="10" y="10"/>
                    <a:pt x="10" y="10"/>
                    <a:pt x="10" y="10"/>
                  </a:cubicBezTo>
                  <a:cubicBezTo>
                    <a:pt x="10" y="10"/>
                    <a:pt x="9" y="10"/>
                    <a:pt x="9" y="10"/>
                  </a:cubicBezTo>
                  <a:cubicBezTo>
                    <a:pt x="9" y="11"/>
                    <a:pt x="9" y="11"/>
                    <a:pt x="9" y="12"/>
                  </a:cubicBezTo>
                  <a:cubicBezTo>
                    <a:pt x="9" y="13"/>
                    <a:pt x="8" y="13"/>
                    <a:pt x="8" y="13"/>
                  </a:cubicBezTo>
                  <a:cubicBezTo>
                    <a:pt x="7" y="15"/>
                    <a:pt x="10" y="15"/>
                    <a:pt x="10" y="15"/>
                  </a:cubicBezTo>
                  <a:cubicBezTo>
                    <a:pt x="10" y="15"/>
                    <a:pt x="10" y="15"/>
                    <a:pt x="10" y="15"/>
                  </a:cubicBezTo>
                  <a:cubicBezTo>
                    <a:pt x="10" y="16"/>
                    <a:pt x="16" y="15"/>
                    <a:pt x="15" y="18"/>
                  </a:cubicBezTo>
                  <a:cubicBezTo>
                    <a:pt x="15" y="21"/>
                    <a:pt x="14" y="19"/>
                    <a:pt x="12" y="20"/>
                  </a:cubicBezTo>
                  <a:cubicBezTo>
                    <a:pt x="10" y="20"/>
                    <a:pt x="10" y="21"/>
                    <a:pt x="10" y="21"/>
                  </a:cubicBezTo>
                  <a:cubicBezTo>
                    <a:pt x="9" y="22"/>
                    <a:pt x="6" y="22"/>
                    <a:pt x="6" y="21"/>
                  </a:cubicBezTo>
                  <a:cubicBezTo>
                    <a:pt x="6" y="21"/>
                    <a:pt x="7" y="20"/>
                    <a:pt x="6" y="20"/>
                  </a:cubicBezTo>
                  <a:cubicBezTo>
                    <a:pt x="5" y="20"/>
                    <a:pt x="3" y="20"/>
                    <a:pt x="2" y="21"/>
                  </a:cubicBezTo>
                  <a:cubicBezTo>
                    <a:pt x="1" y="22"/>
                    <a:pt x="1" y="23"/>
                    <a:pt x="0" y="25"/>
                  </a:cubicBezTo>
                  <a:close/>
                  <a:moveTo>
                    <a:pt x="24" y="48"/>
                  </a:moveTo>
                  <a:cubicBezTo>
                    <a:pt x="23" y="47"/>
                    <a:pt x="22" y="46"/>
                    <a:pt x="21" y="46"/>
                  </a:cubicBezTo>
                  <a:cubicBezTo>
                    <a:pt x="21" y="45"/>
                    <a:pt x="21" y="44"/>
                    <a:pt x="20" y="44"/>
                  </a:cubicBezTo>
                  <a:cubicBezTo>
                    <a:pt x="19" y="44"/>
                    <a:pt x="18" y="45"/>
                    <a:pt x="18" y="43"/>
                  </a:cubicBezTo>
                  <a:cubicBezTo>
                    <a:pt x="18" y="42"/>
                    <a:pt x="17" y="41"/>
                    <a:pt x="16" y="42"/>
                  </a:cubicBezTo>
                  <a:cubicBezTo>
                    <a:pt x="15" y="42"/>
                    <a:pt x="15" y="43"/>
                    <a:pt x="14" y="44"/>
                  </a:cubicBezTo>
                  <a:cubicBezTo>
                    <a:pt x="14" y="44"/>
                    <a:pt x="13" y="44"/>
                    <a:pt x="13" y="44"/>
                  </a:cubicBezTo>
                  <a:cubicBezTo>
                    <a:pt x="12" y="43"/>
                    <a:pt x="12" y="44"/>
                    <a:pt x="11" y="44"/>
                  </a:cubicBezTo>
                  <a:cubicBezTo>
                    <a:pt x="11" y="45"/>
                    <a:pt x="11" y="43"/>
                    <a:pt x="10" y="43"/>
                  </a:cubicBezTo>
                  <a:cubicBezTo>
                    <a:pt x="9" y="41"/>
                    <a:pt x="8" y="44"/>
                    <a:pt x="7" y="45"/>
                  </a:cubicBezTo>
                  <a:cubicBezTo>
                    <a:pt x="8" y="45"/>
                    <a:pt x="8" y="45"/>
                    <a:pt x="9" y="46"/>
                  </a:cubicBezTo>
                  <a:cubicBezTo>
                    <a:pt x="10" y="47"/>
                    <a:pt x="11" y="47"/>
                    <a:pt x="12" y="48"/>
                  </a:cubicBezTo>
                  <a:cubicBezTo>
                    <a:pt x="12" y="48"/>
                    <a:pt x="13" y="48"/>
                    <a:pt x="13" y="48"/>
                  </a:cubicBezTo>
                  <a:cubicBezTo>
                    <a:pt x="13" y="49"/>
                    <a:pt x="14" y="48"/>
                    <a:pt x="15" y="49"/>
                  </a:cubicBezTo>
                  <a:cubicBezTo>
                    <a:pt x="15" y="49"/>
                    <a:pt x="16" y="50"/>
                    <a:pt x="17" y="50"/>
                  </a:cubicBezTo>
                  <a:cubicBezTo>
                    <a:pt x="18" y="50"/>
                    <a:pt x="23" y="50"/>
                    <a:pt x="24" y="48"/>
                  </a:cubicBezTo>
                  <a:close/>
                  <a:moveTo>
                    <a:pt x="27" y="0"/>
                  </a:moveTo>
                  <a:cubicBezTo>
                    <a:pt x="27" y="0"/>
                    <a:pt x="27" y="0"/>
                    <a:pt x="27" y="0"/>
                  </a:cubicBezTo>
                  <a:close/>
                  <a:moveTo>
                    <a:pt x="27" y="0"/>
                  </a:moveTo>
                  <a:cubicBezTo>
                    <a:pt x="27" y="0"/>
                    <a:pt x="27" y="0"/>
                    <a:pt x="27" y="0"/>
                  </a:cubicBezTo>
                  <a:close/>
                  <a:moveTo>
                    <a:pt x="27" y="0"/>
                  </a:moveTo>
                  <a:cubicBezTo>
                    <a:pt x="27" y="0"/>
                    <a:pt x="27" y="0"/>
                    <a:pt x="27" y="0"/>
                  </a:cubicBezTo>
                  <a:close/>
                  <a:moveTo>
                    <a:pt x="8" y="29"/>
                  </a:moveTo>
                  <a:cubicBezTo>
                    <a:pt x="10" y="30"/>
                    <a:pt x="8" y="31"/>
                    <a:pt x="8" y="30"/>
                  </a:cubicBezTo>
                  <a:cubicBezTo>
                    <a:pt x="8" y="30"/>
                    <a:pt x="8" y="30"/>
                    <a:pt x="8" y="29"/>
                  </a:cubicBezTo>
                  <a:close/>
                  <a:moveTo>
                    <a:pt x="27" y="0"/>
                  </a:moveTo>
                  <a:cubicBezTo>
                    <a:pt x="27" y="0"/>
                    <a:pt x="27" y="0"/>
                    <a:pt x="27" y="0"/>
                  </a:cubicBezTo>
                  <a:cubicBezTo>
                    <a:pt x="27" y="0"/>
                    <a:pt x="27" y="0"/>
                    <a:pt x="27" y="0"/>
                  </a:cubicBezTo>
                  <a:close/>
                  <a:moveTo>
                    <a:pt x="27" y="0"/>
                  </a:moveTo>
                  <a:cubicBezTo>
                    <a:pt x="27" y="0"/>
                    <a:pt x="27" y="0"/>
                    <a:pt x="27" y="0"/>
                  </a:cubicBezTo>
                  <a:close/>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lose/>
                  <a:moveTo>
                    <a:pt x="27" y="0"/>
                  </a:moveTo>
                  <a:cubicBezTo>
                    <a:pt x="27" y="0"/>
                    <a:pt x="27" y="0"/>
                    <a:pt x="27" y="0"/>
                  </a:cubicBezTo>
                  <a:cubicBezTo>
                    <a:pt x="27" y="0"/>
                    <a:pt x="27" y="0"/>
                    <a:pt x="27" y="0"/>
                  </a:cubicBezTo>
                  <a:cubicBezTo>
                    <a:pt x="27" y="0"/>
                    <a:pt x="27" y="0"/>
                    <a:pt x="27" y="0"/>
                  </a:cubicBezTo>
                  <a:cubicBezTo>
                    <a:pt x="27" y="0"/>
                    <a:pt x="27" y="0"/>
                    <a:pt x="27" y="0"/>
                  </a:cubicBezTo>
                  <a:close/>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lose/>
                  <a:moveTo>
                    <a:pt x="27" y="0"/>
                  </a:moveTo>
                  <a:cubicBezTo>
                    <a:pt x="27" y="0"/>
                    <a:pt x="27" y="0"/>
                    <a:pt x="27"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8" name="Freeform 47"/>
            <p:cNvSpPr/>
            <p:nvPr/>
          </p:nvSpPr>
          <p:spPr bwMode="auto">
            <a:xfrm>
              <a:off x="4923" y="3210"/>
              <a:ext cx="68" cy="37"/>
            </a:xfrm>
            <a:custGeom>
              <a:avLst/>
              <a:gdLst>
                <a:gd name="T0" fmla="*/ 17 w 17"/>
                <a:gd name="T1" fmla="*/ 7 h 9"/>
                <a:gd name="T2" fmla="*/ 14 w 17"/>
                <a:gd name="T3" fmla="*/ 5 h 9"/>
                <a:gd name="T4" fmla="*/ 13 w 17"/>
                <a:gd name="T5" fmla="*/ 3 h 9"/>
                <a:gd name="T6" fmla="*/ 11 w 17"/>
                <a:gd name="T7" fmla="*/ 2 h 9"/>
                <a:gd name="T8" fmla="*/ 9 w 17"/>
                <a:gd name="T9" fmla="*/ 1 h 9"/>
                <a:gd name="T10" fmla="*/ 7 w 17"/>
                <a:gd name="T11" fmla="*/ 3 h 9"/>
                <a:gd name="T12" fmla="*/ 6 w 17"/>
                <a:gd name="T13" fmla="*/ 3 h 9"/>
                <a:gd name="T14" fmla="*/ 4 w 17"/>
                <a:gd name="T15" fmla="*/ 3 h 9"/>
                <a:gd name="T16" fmla="*/ 3 w 17"/>
                <a:gd name="T17" fmla="*/ 2 h 9"/>
                <a:gd name="T18" fmla="*/ 0 w 17"/>
                <a:gd name="T19" fmla="*/ 4 h 9"/>
                <a:gd name="T20" fmla="*/ 2 w 17"/>
                <a:gd name="T21" fmla="*/ 5 h 9"/>
                <a:gd name="T22" fmla="*/ 5 w 17"/>
                <a:gd name="T23" fmla="*/ 7 h 9"/>
                <a:gd name="T24" fmla="*/ 6 w 17"/>
                <a:gd name="T25" fmla="*/ 7 h 9"/>
                <a:gd name="T26" fmla="*/ 8 w 17"/>
                <a:gd name="T27" fmla="*/ 8 h 9"/>
                <a:gd name="T28" fmla="*/ 10 w 17"/>
                <a:gd name="T29" fmla="*/ 9 h 9"/>
                <a:gd name="T30" fmla="*/ 17 w 17"/>
                <a:gd name="T3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9">
                  <a:moveTo>
                    <a:pt x="17" y="7"/>
                  </a:moveTo>
                  <a:cubicBezTo>
                    <a:pt x="16" y="6"/>
                    <a:pt x="15" y="5"/>
                    <a:pt x="14" y="5"/>
                  </a:cubicBezTo>
                  <a:cubicBezTo>
                    <a:pt x="14" y="4"/>
                    <a:pt x="14" y="3"/>
                    <a:pt x="13" y="3"/>
                  </a:cubicBezTo>
                  <a:cubicBezTo>
                    <a:pt x="12" y="3"/>
                    <a:pt x="11" y="4"/>
                    <a:pt x="11" y="2"/>
                  </a:cubicBezTo>
                  <a:cubicBezTo>
                    <a:pt x="11" y="1"/>
                    <a:pt x="10" y="0"/>
                    <a:pt x="9" y="1"/>
                  </a:cubicBezTo>
                  <a:cubicBezTo>
                    <a:pt x="8" y="1"/>
                    <a:pt x="8" y="2"/>
                    <a:pt x="7" y="3"/>
                  </a:cubicBezTo>
                  <a:cubicBezTo>
                    <a:pt x="7" y="3"/>
                    <a:pt x="6" y="3"/>
                    <a:pt x="6" y="3"/>
                  </a:cubicBezTo>
                  <a:cubicBezTo>
                    <a:pt x="5" y="2"/>
                    <a:pt x="5" y="3"/>
                    <a:pt x="4" y="3"/>
                  </a:cubicBezTo>
                  <a:cubicBezTo>
                    <a:pt x="4" y="4"/>
                    <a:pt x="4" y="2"/>
                    <a:pt x="3" y="2"/>
                  </a:cubicBezTo>
                  <a:cubicBezTo>
                    <a:pt x="2" y="0"/>
                    <a:pt x="1" y="3"/>
                    <a:pt x="0" y="4"/>
                  </a:cubicBezTo>
                  <a:cubicBezTo>
                    <a:pt x="1" y="4"/>
                    <a:pt x="1" y="4"/>
                    <a:pt x="2" y="5"/>
                  </a:cubicBezTo>
                  <a:cubicBezTo>
                    <a:pt x="3" y="6"/>
                    <a:pt x="4" y="6"/>
                    <a:pt x="5" y="7"/>
                  </a:cubicBezTo>
                  <a:cubicBezTo>
                    <a:pt x="5" y="7"/>
                    <a:pt x="6" y="7"/>
                    <a:pt x="6" y="7"/>
                  </a:cubicBezTo>
                  <a:cubicBezTo>
                    <a:pt x="6" y="8"/>
                    <a:pt x="7" y="7"/>
                    <a:pt x="8" y="8"/>
                  </a:cubicBezTo>
                  <a:cubicBezTo>
                    <a:pt x="8" y="8"/>
                    <a:pt x="9" y="9"/>
                    <a:pt x="10" y="9"/>
                  </a:cubicBezTo>
                  <a:cubicBezTo>
                    <a:pt x="11" y="9"/>
                    <a:pt x="16" y="9"/>
                    <a:pt x="17" y="7"/>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49" name="Freeform 48"/>
            <p:cNvSpPr/>
            <p:nvPr/>
          </p:nvSpPr>
          <p:spPr bwMode="auto">
            <a:xfrm>
              <a:off x="4895" y="3154"/>
              <a:ext cx="8" cy="4"/>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2" y="0"/>
                    <a:pt x="2" y="0"/>
                    <a:pt x="2" y="0"/>
                  </a:cubicBezTo>
                  <a:cubicBezTo>
                    <a:pt x="2" y="1"/>
                    <a:pt x="0" y="1"/>
                    <a:pt x="1"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0" name="Freeform 49"/>
            <p:cNvSpPr/>
            <p:nvPr/>
          </p:nvSpPr>
          <p:spPr bwMode="auto">
            <a:xfrm>
              <a:off x="4895" y="3154"/>
              <a:ext cx="8" cy="4"/>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2" y="0"/>
                    <a:pt x="2" y="0"/>
                    <a:pt x="2" y="0"/>
                  </a:cubicBezTo>
                  <a:cubicBezTo>
                    <a:pt x="2" y="1"/>
                    <a:pt x="0" y="1"/>
                    <a:pt x="1"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1" name="Freeform 50"/>
            <p:cNvSpPr/>
            <p:nvPr/>
          </p:nvSpPr>
          <p:spPr bwMode="auto">
            <a:xfrm>
              <a:off x="4899" y="3158"/>
              <a:ext cx="302" cy="379"/>
            </a:xfrm>
            <a:custGeom>
              <a:avLst/>
              <a:gdLst>
                <a:gd name="T0" fmla="*/ 47 w 75"/>
                <a:gd name="T1" fmla="*/ 12 h 94"/>
                <a:gd name="T2" fmla="*/ 43 w 75"/>
                <a:gd name="T3" fmla="*/ 11 h 94"/>
                <a:gd name="T4" fmla="*/ 40 w 75"/>
                <a:gd name="T5" fmla="*/ 6 h 94"/>
                <a:gd name="T6" fmla="*/ 40 w 75"/>
                <a:gd name="T7" fmla="*/ 3 h 94"/>
                <a:gd name="T8" fmla="*/ 34 w 75"/>
                <a:gd name="T9" fmla="*/ 1 h 94"/>
                <a:gd name="T10" fmla="*/ 30 w 75"/>
                <a:gd name="T11" fmla="*/ 8 h 94"/>
                <a:gd name="T12" fmla="*/ 28 w 75"/>
                <a:gd name="T13" fmla="*/ 13 h 94"/>
                <a:gd name="T14" fmla="*/ 25 w 75"/>
                <a:gd name="T15" fmla="*/ 18 h 94"/>
                <a:gd name="T16" fmla="*/ 21 w 75"/>
                <a:gd name="T17" fmla="*/ 21 h 94"/>
                <a:gd name="T18" fmla="*/ 13 w 75"/>
                <a:gd name="T19" fmla="*/ 21 h 94"/>
                <a:gd name="T20" fmla="*/ 8 w 75"/>
                <a:gd name="T21" fmla="*/ 19 h 94"/>
                <a:gd name="T22" fmla="*/ 7 w 75"/>
                <a:gd name="T23" fmla="*/ 17 h 94"/>
                <a:gd name="T24" fmla="*/ 4 w 75"/>
                <a:gd name="T25" fmla="*/ 20 h 94"/>
                <a:gd name="T26" fmla="*/ 1 w 75"/>
                <a:gd name="T27" fmla="*/ 24 h 94"/>
                <a:gd name="T28" fmla="*/ 5 w 75"/>
                <a:gd name="T29" fmla="*/ 30 h 94"/>
                <a:gd name="T30" fmla="*/ 7 w 75"/>
                <a:gd name="T31" fmla="*/ 32 h 94"/>
                <a:gd name="T32" fmla="*/ 10 w 75"/>
                <a:gd name="T33" fmla="*/ 41 h 94"/>
                <a:gd name="T34" fmla="*/ 18 w 75"/>
                <a:gd name="T35" fmla="*/ 46 h 94"/>
                <a:gd name="T36" fmla="*/ 22 w 75"/>
                <a:gd name="T37" fmla="*/ 50 h 94"/>
                <a:gd name="T38" fmla="*/ 25 w 75"/>
                <a:gd name="T39" fmla="*/ 54 h 94"/>
                <a:gd name="T40" fmla="*/ 31 w 75"/>
                <a:gd name="T41" fmla="*/ 58 h 94"/>
                <a:gd name="T42" fmla="*/ 36 w 75"/>
                <a:gd name="T43" fmla="*/ 58 h 94"/>
                <a:gd name="T44" fmla="*/ 40 w 75"/>
                <a:gd name="T45" fmla="*/ 60 h 94"/>
                <a:gd name="T46" fmla="*/ 42 w 75"/>
                <a:gd name="T47" fmla="*/ 66 h 94"/>
                <a:gd name="T48" fmla="*/ 41 w 75"/>
                <a:gd name="T49" fmla="*/ 69 h 94"/>
                <a:gd name="T50" fmla="*/ 41 w 75"/>
                <a:gd name="T51" fmla="*/ 72 h 94"/>
                <a:gd name="T52" fmla="*/ 40 w 75"/>
                <a:gd name="T53" fmla="*/ 75 h 94"/>
                <a:gd name="T54" fmla="*/ 41 w 75"/>
                <a:gd name="T55" fmla="*/ 78 h 94"/>
                <a:gd name="T56" fmla="*/ 45 w 75"/>
                <a:gd name="T57" fmla="*/ 83 h 94"/>
                <a:gd name="T58" fmla="*/ 49 w 75"/>
                <a:gd name="T59" fmla="*/ 84 h 94"/>
                <a:gd name="T60" fmla="*/ 51 w 75"/>
                <a:gd name="T61" fmla="*/ 85 h 94"/>
                <a:gd name="T62" fmla="*/ 54 w 75"/>
                <a:gd name="T63" fmla="*/ 89 h 94"/>
                <a:gd name="T64" fmla="*/ 55 w 75"/>
                <a:gd name="T65" fmla="*/ 90 h 94"/>
                <a:gd name="T66" fmla="*/ 57 w 75"/>
                <a:gd name="T67" fmla="*/ 90 h 94"/>
                <a:gd name="T68" fmla="*/ 66 w 75"/>
                <a:gd name="T69" fmla="*/ 91 h 94"/>
                <a:gd name="T70" fmla="*/ 70 w 75"/>
                <a:gd name="T71" fmla="*/ 90 h 94"/>
                <a:gd name="T72" fmla="*/ 75 w 75"/>
                <a:gd name="T73" fmla="*/ 19 h 94"/>
                <a:gd name="T74" fmla="*/ 67 w 75"/>
                <a:gd name="T75" fmla="*/ 16 h 94"/>
                <a:gd name="T76" fmla="*/ 64 w 75"/>
                <a:gd name="T77" fmla="*/ 17 h 94"/>
                <a:gd name="T78" fmla="*/ 50 w 75"/>
                <a:gd name="T79" fmla="*/ 1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 h="94">
                  <a:moveTo>
                    <a:pt x="50" y="11"/>
                  </a:moveTo>
                  <a:cubicBezTo>
                    <a:pt x="49" y="12"/>
                    <a:pt x="48" y="14"/>
                    <a:pt x="47" y="12"/>
                  </a:cubicBezTo>
                  <a:cubicBezTo>
                    <a:pt x="46" y="12"/>
                    <a:pt x="45" y="10"/>
                    <a:pt x="44" y="12"/>
                  </a:cubicBezTo>
                  <a:cubicBezTo>
                    <a:pt x="44" y="13"/>
                    <a:pt x="43" y="12"/>
                    <a:pt x="43" y="11"/>
                  </a:cubicBezTo>
                  <a:cubicBezTo>
                    <a:pt x="43" y="10"/>
                    <a:pt x="40" y="11"/>
                    <a:pt x="40" y="11"/>
                  </a:cubicBezTo>
                  <a:cubicBezTo>
                    <a:pt x="38" y="10"/>
                    <a:pt x="44" y="7"/>
                    <a:pt x="40" y="6"/>
                  </a:cubicBezTo>
                  <a:cubicBezTo>
                    <a:pt x="39" y="6"/>
                    <a:pt x="37" y="6"/>
                    <a:pt x="38" y="4"/>
                  </a:cubicBezTo>
                  <a:cubicBezTo>
                    <a:pt x="39" y="4"/>
                    <a:pt x="39" y="3"/>
                    <a:pt x="40" y="3"/>
                  </a:cubicBezTo>
                  <a:cubicBezTo>
                    <a:pt x="40" y="2"/>
                    <a:pt x="38" y="2"/>
                    <a:pt x="37" y="2"/>
                  </a:cubicBezTo>
                  <a:cubicBezTo>
                    <a:pt x="36" y="1"/>
                    <a:pt x="35" y="0"/>
                    <a:pt x="34" y="1"/>
                  </a:cubicBezTo>
                  <a:cubicBezTo>
                    <a:pt x="33" y="2"/>
                    <a:pt x="32" y="3"/>
                    <a:pt x="32" y="5"/>
                  </a:cubicBezTo>
                  <a:cubicBezTo>
                    <a:pt x="31" y="6"/>
                    <a:pt x="31" y="7"/>
                    <a:pt x="30" y="8"/>
                  </a:cubicBezTo>
                  <a:cubicBezTo>
                    <a:pt x="29" y="9"/>
                    <a:pt x="29" y="10"/>
                    <a:pt x="29" y="11"/>
                  </a:cubicBezTo>
                  <a:cubicBezTo>
                    <a:pt x="29" y="12"/>
                    <a:pt x="29" y="12"/>
                    <a:pt x="28" y="13"/>
                  </a:cubicBezTo>
                  <a:cubicBezTo>
                    <a:pt x="26" y="14"/>
                    <a:pt x="27" y="17"/>
                    <a:pt x="26" y="18"/>
                  </a:cubicBezTo>
                  <a:cubicBezTo>
                    <a:pt x="26" y="19"/>
                    <a:pt x="25" y="18"/>
                    <a:pt x="25" y="18"/>
                  </a:cubicBezTo>
                  <a:cubicBezTo>
                    <a:pt x="24" y="18"/>
                    <a:pt x="24" y="19"/>
                    <a:pt x="23" y="20"/>
                  </a:cubicBezTo>
                  <a:cubicBezTo>
                    <a:pt x="23" y="20"/>
                    <a:pt x="22" y="21"/>
                    <a:pt x="21" y="21"/>
                  </a:cubicBezTo>
                  <a:cubicBezTo>
                    <a:pt x="20" y="21"/>
                    <a:pt x="16" y="23"/>
                    <a:pt x="15" y="22"/>
                  </a:cubicBezTo>
                  <a:cubicBezTo>
                    <a:pt x="14" y="21"/>
                    <a:pt x="14" y="20"/>
                    <a:pt x="13" y="21"/>
                  </a:cubicBezTo>
                  <a:cubicBezTo>
                    <a:pt x="12" y="21"/>
                    <a:pt x="12" y="20"/>
                    <a:pt x="11" y="20"/>
                  </a:cubicBezTo>
                  <a:cubicBezTo>
                    <a:pt x="10" y="19"/>
                    <a:pt x="9" y="20"/>
                    <a:pt x="8" y="19"/>
                  </a:cubicBezTo>
                  <a:cubicBezTo>
                    <a:pt x="8" y="18"/>
                    <a:pt x="7" y="17"/>
                    <a:pt x="6" y="17"/>
                  </a:cubicBezTo>
                  <a:cubicBezTo>
                    <a:pt x="6" y="17"/>
                    <a:pt x="6" y="17"/>
                    <a:pt x="7" y="17"/>
                  </a:cubicBezTo>
                  <a:cubicBezTo>
                    <a:pt x="6" y="17"/>
                    <a:pt x="4" y="16"/>
                    <a:pt x="3" y="17"/>
                  </a:cubicBezTo>
                  <a:cubicBezTo>
                    <a:pt x="3" y="18"/>
                    <a:pt x="3" y="19"/>
                    <a:pt x="4" y="20"/>
                  </a:cubicBezTo>
                  <a:cubicBezTo>
                    <a:pt x="4" y="21"/>
                    <a:pt x="5" y="22"/>
                    <a:pt x="3" y="23"/>
                  </a:cubicBezTo>
                  <a:cubicBezTo>
                    <a:pt x="3" y="23"/>
                    <a:pt x="0" y="23"/>
                    <a:pt x="1" y="24"/>
                  </a:cubicBezTo>
                  <a:cubicBezTo>
                    <a:pt x="1" y="25"/>
                    <a:pt x="3" y="25"/>
                    <a:pt x="4" y="26"/>
                  </a:cubicBezTo>
                  <a:cubicBezTo>
                    <a:pt x="5" y="27"/>
                    <a:pt x="4" y="29"/>
                    <a:pt x="5" y="30"/>
                  </a:cubicBezTo>
                  <a:cubicBezTo>
                    <a:pt x="5" y="30"/>
                    <a:pt x="6" y="29"/>
                    <a:pt x="6" y="29"/>
                  </a:cubicBezTo>
                  <a:cubicBezTo>
                    <a:pt x="6" y="30"/>
                    <a:pt x="7" y="31"/>
                    <a:pt x="7" y="32"/>
                  </a:cubicBezTo>
                  <a:cubicBezTo>
                    <a:pt x="7" y="32"/>
                    <a:pt x="8" y="36"/>
                    <a:pt x="9" y="34"/>
                  </a:cubicBezTo>
                  <a:cubicBezTo>
                    <a:pt x="11" y="33"/>
                    <a:pt x="10" y="40"/>
                    <a:pt x="10" y="41"/>
                  </a:cubicBezTo>
                  <a:cubicBezTo>
                    <a:pt x="10" y="41"/>
                    <a:pt x="15" y="41"/>
                    <a:pt x="15" y="41"/>
                  </a:cubicBezTo>
                  <a:cubicBezTo>
                    <a:pt x="16" y="43"/>
                    <a:pt x="16" y="47"/>
                    <a:pt x="18" y="46"/>
                  </a:cubicBezTo>
                  <a:cubicBezTo>
                    <a:pt x="20" y="45"/>
                    <a:pt x="20" y="48"/>
                    <a:pt x="20" y="48"/>
                  </a:cubicBezTo>
                  <a:cubicBezTo>
                    <a:pt x="22" y="48"/>
                    <a:pt x="23" y="49"/>
                    <a:pt x="22" y="50"/>
                  </a:cubicBezTo>
                  <a:cubicBezTo>
                    <a:pt x="21" y="52"/>
                    <a:pt x="23" y="51"/>
                    <a:pt x="24" y="51"/>
                  </a:cubicBezTo>
                  <a:cubicBezTo>
                    <a:pt x="26" y="51"/>
                    <a:pt x="25" y="53"/>
                    <a:pt x="25" y="54"/>
                  </a:cubicBezTo>
                  <a:cubicBezTo>
                    <a:pt x="26" y="56"/>
                    <a:pt x="27" y="54"/>
                    <a:pt x="29" y="54"/>
                  </a:cubicBezTo>
                  <a:cubicBezTo>
                    <a:pt x="30" y="55"/>
                    <a:pt x="30" y="57"/>
                    <a:pt x="31" y="58"/>
                  </a:cubicBezTo>
                  <a:cubicBezTo>
                    <a:pt x="31" y="60"/>
                    <a:pt x="32" y="58"/>
                    <a:pt x="33" y="57"/>
                  </a:cubicBezTo>
                  <a:cubicBezTo>
                    <a:pt x="34" y="57"/>
                    <a:pt x="35" y="58"/>
                    <a:pt x="36" y="58"/>
                  </a:cubicBezTo>
                  <a:cubicBezTo>
                    <a:pt x="37" y="58"/>
                    <a:pt x="42" y="55"/>
                    <a:pt x="42" y="56"/>
                  </a:cubicBezTo>
                  <a:cubicBezTo>
                    <a:pt x="42" y="58"/>
                    <a:pt x="38" y="58"/>
                    <a:pt x="40" y="60"/>
                  </a:cubicBezTo>
                  <a:cubicBezTo>
                    <a:pt x="41" y="62"/>
                    <a:pt x="44" y="63"/>
                    <a:pt x="44" y="65"/>
                  </a:cubicBezTo>
                  <a:cubicBezTo>
                    <a:pt x="43" y="67"/>
                    <a:pt x="42" y="66"/>
                    <a:pt x="42" y="66"/>
                  </a:cubicBezTo>
                  <a:cubicBezTo>
                    <a:pt x="41" y="67"/>
                    <a:pt x="42" y="68"/>
                    <a:pt x="42" y="68"/>
                  </a:cubicBezTo>
                  <a:cubicBezTo>
                    <a:pt x="42" y="70"/>
                    <a:pt x="41" y="69"/>
                    <a:pt x="41" y="69"/>
                  </a:cubicBezTo>
                  <a:cubicBezTo>
                    <a:pt x="41" y="70"/>
                    <a:pt x="42" y="70"/>
                    <a:pt x="41" y="71"/>
                  </a:cubicBezTo>
                  <a:cubicBezTo>
                    <a:pt x="41" y="71"/>
                    <a:pt x="40" y="72"/>
                    <a:pt x="41" y="72"/>
                  </a:cubicBezTo>
                  <a:cubicBezTo>
                    <a:pt x="42" y="73"/>
                    <a:pt x="43" y="73"/>
                    <a:pt x="42" y="74"/>
                  </a:cubicBezTo>
                  <a:cubicBezTo>
                    <a:pt x="42" y="75"/>
                    <a:pt x="40" y="74"/>
                    <a:pt x="40" y="75"/>
                  </a:cubicBezTo>
                  <a:cubicBezTo>
                    <a:pt x="41" y="76"/>
                    <a:pt x="40" y="76"/>
                    <a:pt x="40" y="78"/>
                  </a:cubicBezTo>
                  <a:cubicBezTo>
                    <a:pt x="41" y="78"/>
                    <a:pt x="41" y="78"/>
                    <a:pt x="41" y="78"/>
                  </a:cubicBezTo>
                  <a:cubicBezTo>
                    <a:pt x="43" y="76"/>
                    <a:pt x="42" y="83"/>
                    <a:pt x="42" y="83"/>
                  </a:cubicBezTo>
                  <a:cubicBezTo>
                    <a:pt x="43" y="83"/>
                    <a:pt x="44" y="83"/>
                    <a:pt x="45" y="83"/>
                  </a:cubicBezTo>
                  <a:cubicBezTo>
                    <a:pt x="46" y="84"/>
                    <a:pt x="47" y="85"/>
                    <a:pt x="47" y="85"/>
                  </a:cubicBezTo>
                  <a:cubicBezTo>
                    <a:pt x="48" y="86"/>
                    <a:pt x="48" y="85"/>
                    <a:pt x="49" y="84"/>
                  </a:cubicBezTo>
                  <a:cubicBezTo>
                    <a:pt x="50" y="83"/>
                    <a:pt x="50" y="86"/>
                    <a:pt x="49" y="86"/>
                  </a:cubicBezTo>
                  <a:cubicBezTo>
                    <a:pt x="50" y="86"/>
                    <a:pt x="50" y="85"/>
                    <a:pt x="51" y="85"/>
                  </a:cubicBezTo>
                  <a:cubicBezTo>
                    <a:pt x="52" y="86"/>
                    <a:pt x="53" y="87"/>
                    <a:pt x="54" y="87"/>
                  </a:cubicBezTo>
                  <a:cubicBezTo>
                    <a:pt x="54" y="88"/>
                    <a:pt x="55" y="88"/>
                    <a:pt x="54" y="89"/>
                  </a:cubicBezTo>
                  <a:cubicBezTo>
                    <a:pt x="54" y="89"/>
                    <a:pt x="53" y="90"/>
                    <a:pt x="53" y="90"/>
                  </a:cubicBezTo>
                  <a:cubicBezTo>
                    <a:pt x="54" y="90"/>
                    <a:pt x="54" y="90"/>
                    <a:pt x="55" y="90"/>
                  </a:cubicBezTo>
                  <a:cubicBezTo>
                    <a:pt x="55" y="90"/>
                    <a:pt x="54" y="91"/>
                    <a:pt x="55" y="91"/>
                  </a:cubicBezTo>
                  <a:cubicBezTo>
                    <a:pt x="55" y="91"/>
                    <a:pt x="56" y="90"/>
                    <a:pt x="57" y="90"/>
                  </a:cubicBezTo>
                  <a:cubicBezTo>
                    <a:pt x="58" y="90"/>
                    <a:pt x="59" y="90"/>
                    <a:pt x="59" y="90"/>
                  </a:cubicBezTo>
                  <a:cubicBezTo>
                    <a:pt x="62" y="90"/>
                    <a:pt x="64" y="91"/>
                    <a:pt x="66" y="91"/>
                  </a:cubicBezTo>
                  <a:cubicBezTo>
                    <a:pt x="66" y="92"/>
                    <a:pt x="67" y="92"/>
                    <a:pt x="67" y="92"/>
                  </a:cubicBezTo>
                  <a:cubicBezTo>
                    <a:pt x="68" y="92"/>
                    <a:pt x="69" y="90"/>
                    <a:pt x="70" y="90"/>
                  </a:cubicBezTo>
                  <a:cubicBezTo>
                    <a:pt x="72" y="91"/>
                    <a:pt x="72" y="93"/>
                    <a:pt x="75" y="94"/>
                  </a:cubicBezTo>
                  <a:cubicBezTo>
                    <a:pt x="75" y="69"/>
                    <a:pt x="75" y="44"/>
                    <a:pt x="75" y="19"/>
                  </a:cubicBezTo>
                  <a:cubicBezTo>
                    <a:pt x="75" y="19"/>
                    <a:pt x="71" y="18"/>
                    <a:pt x="71" y="18"/>
                  </a:cubicBezTo>
                  <a:cubicBezTo>
                    <a:pt x="70" y="17"/>
                    <a:pt x="68" y="16"/>
                    <a:pt x="67" y="16"/>
                  </a:cubicBezTo>
                  <a:cubicBezTo>
                    <a:pt x="67" y="16"/>
                    <a:pt x="65" y="17"/>
                    <a:pt x="65" y="17"/>
                  </a:cubicBezTo>
                  <a:cubicBezTo>
                    <a:pt x="65" y="16"/>
                    <a:pt x="64" y="17"/>
                    <a:pt x="64" y="17"/>
                  </a:cubicBezTo>
                  <a:cubicBezTo>
                    <a:pt x="62" y="19"/>
                    <a:pt x="58" y="20"/>
                    <a:pt x="56" y="19"/>
                  </a:cubicBezTo>
                  <a:cubicBezTo>
                    <a:pt x="53" y="18"/>
                    <a:pt x="51" y="13"/>
                    <a:pt x="50" y="11"/>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2" name="Freeform 51"/>
            <p:cNvSpPr/>
            <p:nvPr/>
          </p:nvSpPr>
          <p:spPr bwMode="auto">
            <a:xfrm>
              <a:off x="4645" y="3384"/>
              <a:ext cx="246" cy="350"/>
            </a:xfrm>
            <a:custGeom>
              <a:avLst/>
              <a:gdLst>
                <a:gd name="T0" fmla="*/ 2 w 61"/>
                <a:gd name="T1" fmla="*/ 45 h 87"/>
                <a:gd name="T2" fmla="*/ 5 w 61"/>
                <a:gd name="T3" fmla="*/ 45 h 87"/>
                <a:gd name="T4" fmla="*/ 5 w 61"/>
                <a:gd name="T5" fmla="*/ 43 h 87"/>
                <a:gd name="T6" fmla="*/ 5 w 61"/>
                <a:gd name="T7" fmla="*/ 40 h 87"/>
                <a:gd name="T8" fmla="*/ 8 w 61"/>
                <a:gd name="T9" fmla="*/ 38 h 87"/>
                <a:gd name="T10" fmla="*/ 6 w 61"/>
                <a:gd name="T11" fmla="*/ 36 h 87"/>
                <a:gd name="T12" fmla="*/ 6 w 61"/>
                <a:gd name="T13" fmla="*/ 31 h 87"/>
                <a:gd name="T14" fmla="*/ 9 w 61"/>
                <a:gd name="T15" fmla="*/ 31 h 87"/>
                <a:gd name="T16" fmla="*/ 11 w 61"/>
                <a:gd name="T17" fmla="*/ 32 h 87"/>
                <a:gd name="T18" fmla="*/ 11 w 61"/>
                <a:gd name="T19" fmla="*/ 31 h 87"/>
                <a:gd name="T20" fmla="*/ 13 w 61"/>
                <a:gd name="T21" fmla="*/ 31 h 87"/>
                <a:gd name="T22" fmla="*/ 16 w 61"/>
                <a:gd name="T23" fmla="*/ 29 h 87"/>
                <a:gd name="T24" fmla="*/ 21 w 61"/>
                <a:gd name="T25" fmla="*/ 24 h 87"/>
                <a:gd name="T26" fmla="*/ 28 w 61"/>
                <a:gd name="T27" fmla="*/ 24 h 87"/>
                <a:gd name="T28" fmla="*/ 36 w 61"/>
                <a:gd name="T29" fmla="*/ 20 h 87"/>
                <a:gd name="T30" fmla="*/ 48 w 61"/>
                <a:gd name="T31" fmla="*/ 9 h 87"/>
                <a:gd name="T32" fmla="*/ 56 w 61"/>
                <a:gd name="T33" fmla="*/ 5 h 87"/>
                <a:gd name="T34" fmla="*/ 59 w 61"/>
                <a:gd name="T35" fmla="*/ 2 h 87"/>
                <a:gd name="T36" fmla="*/ 57 w 61"/>
                <a:gd name="T37" fmla="*/ 12 h 87"/>
                <a:gd name="T38" fmla="*/ 53 w 61"/>
                <a:gd name="T39" fmla="*/ 16 h 87"/>
                <a:gd name="T40" fmla="*/ 56 w 61"/>
                <a:gd name="T41" fmla="*/ 22 h 87"/>
                <a:gd name="T42" fmla="*/ 58 w 61"/>
                <a:gd name="T43" fmla="*/ 30 h 87"/>
                <a:gd name="T44" fmla="*/ 60 w 61"/>
                <a:gd name="T45" fmla="*/ 39 h 87"/>
                <a:gd name="T46" fmla="*/ 56 w 61"/>
                <a:gd name="T47" fmla="*/ 47 h 87"/>
                <a:gd name="T48" fmla="*/ 49 w 61"/>
                <a:gd name="T49" fmla="*/ 56 h 87"/>
                <a:gd name="T50" fmla="*/ 29 w 61"/>
                <a:gd name="T51" fmla="*/ 83 h 87"/>
                <a:gd name="T52" fmla="*/ 26 w 61"/>
                <a:gd name="T53" fmla="*/ 86 h 87"/>
                <a:gd name="T54" fmla="*/ 20 w 61"/>
                <a:gd name="T55" fmla="*/ 87 h 87"/>
                <a:gd name="T56" fmla="*/ 15 w 61"/>
                <a:gd name="T57" fmla="*/ 86 h 87"/>
                <a:gd name="T58" fmla="*/ 12 w 61"/>
                <a:gd name="T59" fmla="*/ 85 h 87"/>
                <a:gd name="T60" fmla="*/ 11 w 61"/>
                <a:gd name="T61" fmla="*/ 87 h 87"/>
                <a:gd name="T62" fmla="*/ 9 w 61"/>
                <a:gd name="T63" fmla="*/ 79 h 87"/>
                <a:gd name="T64" fmla="*/ 9 w 61"/>
                <a:gd name="T65" fmla="*/ 79 h 87"/>
                <a:gd name="T66" fmla="*/ 12 w 61"/>
                <a:gd name="T67" fmla="*/ 75 h 87"/>
                <a:gd name="T68" fmla="*/ 11 w 61"/>
                <a:gd name="T69" fmla="*/ 74 h 87"/>
                <a:gd name="T70" fmla="*/ 12 w 61"/>
                <a:gd name="T71" fmla="*/ 70 h 87"/>
                <a:gd name="T72" fmla="*/ 15 w 61"/>
                <a:gd name="T73" fmla="*/ 69 h 87"/>
                <a:gd name="T74" fmla="*/ 13 w 61"/>
                <a:gd name="T75" fmla="*/ 68 h 87"/>
                <a:gd name="T76" fmla="*/ 16 w 61"/>
                <a:gd name="T77" fmla="*/ 64 h 87"/>
                <a:gd name="T78" fmla="*/ 15 w 61"/>
                <a:gd name="T79" fmla="*/ 62 h 87"/>
                <a:gd name="T80" fmla="*/ 11 w 61"/>
                <a:gd name="T81" fmla="*/ 61 h 87"/>
                <a:gd name="T82" fmla="*/ 11 w 61"/>
                <a:gd name="T83" fmla="*/ 59 h 87"/>
                <a:gd name="T84" fmla="*/ 10 w 61"/>
                <a:gd name="T85" fmla="*/ 60 h 87"/>
                <a:gd name="T86" fmla="*/ 7 w 61"/>
                <a:gd name="T87" fmla="*/ 60 h 87"/>
                <a:gd name="T88" fmla="*/ 5 w 61"/>
                <a:gd name="T89" fmla="*/ 56 h 87"/>
                <a:gd name="T90" fmla="*/ 2 w 61"/>
                <a:gd name="T91" fmla="*/ 51 h 87"/>
                <a:gd name="T92" fmla="*/ 2 w 61"/>
                <a:gd name="T93" fmla="*/ 48 h 87"/>
                <a:gd name="T94" fmla="*/ 2 w 61"/>
                <a:gd name="T95" fmla="*/ 4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87">
                  <a:moveTo>
                    <a:pt x="2" y="45"/>
                  </a:moveTo>
                  <a:cubicBezTo>
                    <a:pt x="2" y="45"/>
                    <a:pt x="4" y="46"/>
                    <a:pt x="5" y="45"/>
                  </a:cubicBezTo>
                  <a:cubicBezTo>
                    <a:pt x="6" y="45"/>
                    <a:pt x="4" y="44"/>
                    <a:pt x="5" y="43"/>
                  </a:cubicBezTo>
                  <a:cubicBezTo>
                    <a:pt x="6" y="42"/>
                    <a:pt x="6" y="41"/>
                    <a:pt x="5" y="40"/>
                  </a:cubicBezTo>
                  <a:cubicBezTo>
                    <a:pt x="5" y="39"/>
                    <a:pt x="7" y="39"/>
                    <a:pt x="8" y="38"/>
                  </a:cubicBezTo>
                  <a:cubicBezTo>
                    <a:pt x="8" y="38"/>
                    <a:pt x="6" y="36"/>
                    <a:pt x="6" y="36"/>
                  </a:cubicBezTo>
                  <a:cubicBezTo>
                    <a:pt x="6" y="35"/>
                    <a:pt x="5" y="32"/>
                    <a:pt x="6" y="31"/>
                  </a:cubicBezTo>
                  <a:cubicBezTo>
                    <a:pt x="6" y="30"/>
                    <a:pt x="8" y="31"/>
                    <a:pt x="9" y="31"/>
                  </a:cubicBezTo>
                  <a:cubicBezTo>
                    <a:pt x="10" y="31"/>
                    <a:pt x="10" y="33"/>
                    <a:pt x="11" y="32"/>
                  </a:cubicBezTo>
                  <a:cubicBezTo>
                    <a:pt x="11" y="32"/>
                    <a:pt x="11" y="31"/>
                    <a:pt x="11" y="31"/>
                  </a:cubicBezTo>
                  <a:cubicBezTo>
                    <a:pt x="12" y="31"/>
                    <a:pt x="13" y="31"/>
                    <a:pt x="13" y="31"/>
                  </a:cubicBezTo>
                  <a:cubicBezTo>
                    <a:pt x="14" y="30"/>
                    <a:pt x="15" y="30"/>
                    <a:pt x="16" y="29"/>
                  </a:cubicBezTo>
                  <a:cubicBezTo>
                    <a:pt x="17" y="27"/>
                    <a:pt x="19" y="25"/>
                    <a:pt x="21" y="24"/>
                  </a:cubicBezTo>
                  <a:cubicBezTo>
                    <a:pt x="23" y="22"/>
                    <a:pt x="25" y="25"/>
                    <a:pt x="28" y="24"/>
                  </a:cubicBezTo>
                  <a:cubicBezTo>
                    <a:pt x="31" y="23"/>
                    <a:pt x="34" y="22"/>
                    <a:pt x="36" y="20"/>
                  </a:cubicBezTo>
                  <a:cubicBezTo>
                    <a:pt x="41" y="16"/>
                    <a:pt x="42" y="11"/>
                    <a:pt x="48" y="9"/>
                  </a:cubicBezTo>
                  <a:cubicBezTo>
                    <a:pt x="51" y="8"/>
                    <a:pt x="54" y="7"/>
                    <a:pt x="56" y="5"/>
                  </a:cubicBezTo>
                  <a:cubicBezTo>
                    <a:pt x="57" y="4"/>
                    <a:pt x="57" y="0"/>
                    <a:pt x="59" y="2"/>
                  </a:cubicBezTo>
                  <a:cubicBezTo>
                    <a:pt x="61" y="4"/>
                    <a:pt x="59" y="10"/>
                    <a:pt x="57" y="12"/>
                  </a:cubicBezTo>
                  <a:cubicBezTo>
                    <a:pt x="57" y="14"/>
                    <a:pt x="54" y="14"/>
                    <a:pt x="53" y="16"/>
                  </a:cubicBezTo>
                  <a:cubicBezTo>
                    <a:pt x="52" y="18"/>
                    <a:pt x="54" y="21"/>
                    <a:pt x="56" y="22"/>
                  </a:cubicBezTo>
                  <a:cubicBezTo>
                    <a:pt x="58" y="25"/>
                    <a:pt x="58" y="27"/>
                    <a:pt x="58" y="30"/>
                  </a:cubicBezTo>
                  <a:cubicBezTo>
                    <a:pt x="58" y="33"/>
                    <a:pt x="60" y="36"/>
                    <a:pt x="60" y="39"/>
                  </a:cubicBezTo>
                  <a:cubicBezTo>
                    <a:pt x="60" y="42"/>
                    <a:pt x="58" y="45"/>
                    <a:pt x="56" y="47"/>
                  </a:cubicBezTo>
                  <a:cubicBezTo>
                    <a:pt x="54" y="50"/>
                    <a:pt x="51" y="53"/>
                    <a:pt x="49" y="56"/>
                  </a:cubicBezTo>
                  <a:cubicBezTo>
                    <a:pt x="42" y="65"/>
                    <a:pt x="35" y="74"/>
                    <a:pt x="29" y="83"/>
                  </a:cubicBezTo>
                  <a:cubicBezTo>
                    <a:pt x="28" y="84"/>
                    <a:pt x="27" y="85"/>
                    <a:pt x="26" y="86"/>
                  </a:cubicBezTo>
                  <a:cubicBezTo>
                    <a:pt x="25" y="87"/>
                    <a:pt x="22" y="87"/>
                    <a:pt x="20" y="87"/>
                  </a:cubicBezTo>
                  <a:cubicBezTo>
                    <a:pt x="18" y="87"/>
                    <a:pt x="17" y="87"/>
                    <a:pt x="15" y="86"/>
                  </a:cubicBezTo>
                  <a:cubicBezTo>
                    <a:pt x="14" y="85"/>
                    <a:pt x="13" y="85"/>
                    <a:pt x="12" y="85"/>
                  </a:cubicBezTo>
                  <a:cubicBezTo>
                    <a:pt x="12" y="86"/>
                    <a:pt x="12" y="86"/>
                    <a:pt x="11" y="87"/>
                  </a:cubicBezTo>
                  <a:cubicBezTo>
                    <a:pt x="11" y="87"/>
                    <a:pt x="9" y="80"/>
                    <a:pt x="9" y="79"/>
                  </a:cubicBezTo>
                  <a:cubicBezTo>
                    <a:pt x="9" y="79"/>
                    <a:pt x="9" y="79"/>
                    <a:pt x="9" y="79"/>
                  </a:cubicBezTo>
                  <a:cubicBezTo>
                    <a:pt x="10" y="78"/>
                    <a:pt x="11" y="77"/>
                    <a:pt x="12" y="75"/>
                  </a:cubicBezTo>
                  <a:cubicBezTo>
                    <a:pt x="12" y="74"/>
                    <a:pt x="12" y="74"/>
                    <a:pt x="11" y="74"/>
                  </a:cubicBezTo>
                  <a:cubicBezTo>
                    <a:pt x="10" y="73"/>
                    <a:pt x="11" y="71"/>
                    <a:pt x="12" y="70"/>
                  </a:cubicBezTo>
                  <a:cubicBezTo>
                    <a:pt x="13" y="70"/>
                    <a:pt x="14" y="70"/>
                    <a:pt x="15" y="69"/>
                  </a:cubicBezTo>
                  <a:cubicBezTo>
                    <a:pt x="15" y="69"/>
                    <a:pt x="13" y="69"/>
                    <a:pt x="13" y="68"/>
                  </a:cubicBezTo>
                  <a:cubicBezTo>
                    <a:pt x="14" y="66"/>
                    <a:pt x="16" y="65"/>
                    <a:pt x="16" y="64"/>
                  </a:cubicBezTo>
                  <a:cubicBezTo>
                    <a:pt x="16" y="64"/>
                    <a:pt x="15" y="62"/>
                    <a:pt x="15" y="62"/>
                  </a:cubicBezTo>
                  <a:cubicBezTo>
                    <a:pt x="14" y="61"/>
                    <a:pt x="11" y="61"/>
                    <a:pt x="11" y="61"/>
                  </a:cubicBezTo>
                  <a:cubicBezTo>
                    <a:pt x="11" y="60"/>
                    <a:pt x="13" y="60"/>
                    <a:pt x="11" y="59"/>
                  </a:cubicBezTo>
                  <a:cubicBezTo>
                    <a:pt x="11" y="59"/>
                    <a:pt x="10" y="59"/>
                    <a:pt x="10" y="60"/>
                  </a:cubicBezTo>
                  <a:cubicBezTo>
                    <a:pt x="9" y="60"/>
                    <a:pt x="8" y="61"/>
                    <a:pt x="7" y="60"/>
                  </a:cubicBezTo>
                  <a:cubicBezTo>
                    <a:pt x="6" y="59"/>
                    <a:pt x="5" y="58"/>
                    <a:pt x="5" y="56"/>
                  </a:cubicBezTo>
                  <a:cubicBezTo>
                    <a:pt x="5" y="54"/>
                    <a:pt x="5" y="51"/>
                    <a:pt x="2" y="51"/>
                  </a:cubicBezTo>
                  <a:cubicBezTo>
                    <a:pt x="1" y="50"/>
                    <a:pt x="2" y="49"/>
                    <a:pt x="2" y="48"/>
                  </a:cubicBezTo>
                  <a:cubicBezTo>
                    <a:pt x="2" y="47"/>
                    <a:pt x="0" y="47"/>
                    <a:pt x="2" y="45"/>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3" name="Freeform 52"/>
            <p:cNvSpPr>
              <a:spLocks noEditPoints="1"/>
            </p:cNvSpPr>
            <p:nvPr/>
          </p:nvSpPr>
          <p:spPr bwMode="auto">
            <a:xfrm>
              <a:off x="4842" y="3146"/>
              <a:ext cx="165" cy="93"/>
            </a:xfrm>
            <a:custGeom>
              <a:avLst/>
              <a:gdLst>
                <a:gd name="T0" fmla="*/ 21 w 41"/>
                <a:gd name="T1" fmla="*/ 5 h 23"/>
                <a:gd name="T2" fmla="*/ 15 w 41"/>
                <a:gd name="T3" fmla="*/ 18 h 23"/>
                <a:gd name="T4" fmla="*/ 15 w 41"/>
                <a:gd name="T5" fmla="*/ 18 h 23"/>
                <a:gd name="T6" fmla="*/ 15 w 41"/>
                <a:gd name="T7" fmla="*/ 18 h 23"/>
                <a:gd name="T8" fmla="*/ 15 w 41"/>
                <a:gd name="T9" fmla="*/ 18 h 23"/>
                <a:gd name="T10" fmla="*/ 15 w 41"/>
                <a:gd name="T11" fmla="*/ 18 h 23"/>
                <a:gd name="T12" fmla="*/ 16 w 41"/>
                <a:gd name="T13" fmla="*/ 18 h 23"/>
                <a:gd name="T14" fmla="*/ 16 w 41"/>
                <a:gd name="T15" fmla="*/ 18 h 23"/>
                <a:gd name="T16" fmla="*/ 16 w 41"/>
                <a:gd name="T17" fmla="*/ 18 h 23"/>
                <a:gd name="T18" fmla="*/ 16 w 41"/>
                <a:gd name="T19" fmla="*/ 18 h 23"/>
                <a:gd name="T20" fmla="*/ 16 w 41"/>
                <a:gd name="T21" fmla="*/ 18 h 23"/>
                <a:gd name="T22" fmla="*/ 17 w 41"/>
                <a:gd name="T23" fmla="*/ 18 h 23"/>
                <a:gd name="T24" fmla="*/ 17 w 41"/>
                <a:gd name="T25" fmla="*/ 18 h 23"/>
                <a:gd name="T26" fmla="*/ 17 w 41"/>
                <a:gd name="T27" fmla="*/ 18 h 23"/>
                <a:gd name="T28" fmla="*/ 17 w 41"/>
                <a:gd name="T29" fmla="*/ 18 h 23"/>
                <a:gd name="T30" fmla="*/ 17 w 41"/>
                <a:gd name="T31" fmla="*/ 19 h 23"/>
                <a:gd name="T32" fmla="*/ 17 w 41"/>
                <a:gd name="T33" fmla="*/ 19 h 23"/>
                <a:gd name="T34" fmla="*/ 17 w 41"/>
                <a:gd name="T35" fmla="*/ 19 h 23"/>
                <a:gd name="T36" fmla="*/ 17 w 41"/>
                <a:gd name="T37" fmla="*/ 19 h 23"/>
                <a:gd name="T38" fmla="*/ 18 w 41"/>
                <a:gd name="T39" fmla="*/ 19 h 23"/>
                <a:gd name="T40" fmla="*/ 18 w 41"/>
                <a:gd name="T41" fmla="*/ 19 h 23"/>
                <a:gd name="T42" fmla="*/ 18 w 41"/>
                <a:gd name="T43" fmla="*/ 19 h 23"/>
                <a:gd name="T44" fmla="*/ 18 w 41"/>
                <a:gd name="T45" fmla="*/ 19 h 23"/>
                <a:gd name="T46" fmla="*/ 18 w 41"/>
                <a:gd name="T47" fmla="*/ 19 h 23"/>
                <a:gd name="T48" fmla="*/ 19 w 41"/>
                <a:gd name="T49" fmla="*/ 19 h 23"/>
                <a:gd name="T50" fmla="*/ 23 w 41"/>
                <a:gd name="T51" fmla="*/ 18 h 23"/>
                <a:gd name="T52" fmla="*/ 25 w 41"/>
                <a:gd name="T53" fmla="*/ 18 h 23"/>
                <a:gd name="T54" fmla="*/ 29 w 41"/>
                <a:gd name="T55" fmla="*/ 17 h 23"/>
                <a:gd name="T56" fmla="*/ 33 w 41"/>
                <a:gd name="T57" fmla="*/ 19 h 23"/>
                <a:gd name="T58" fmla="*/ 37 w 41"/>
                <a:gd name="T59" fmla="*/ 23 h 23"/>
                <a:gd name="T60" fmla="*/ 40 w 41"/>
                <a:gd name="T61" fmla="*/ 21 h 23"/>
                <a:gd name="T62" fmla="*/ 39 w 41"/>
                <a:gd name="T63" fmla="*/ 17 h 23"/>
                <a:gd name="T64" fmla="*/ 37 w 41"/>
                <a:gd name="T65" fmla="*/ 13 h 23"/>
                <a:gd name="T66" fmla="*/ 29 w 41"/>
                <a:gd name="T67" fmla="*/ 12 h 23"/>
                <a:gd name="T68" fmla="*/ 27 w 41"/>
                <a:gd name="T69" fmla="*/ 11 h 23"/>
                <a:gd name="T70" fmla="*/ 26 w 41"/>
                <a:gd name="T71" fmla="*/ 7 h 23"/>
                <a:gd name="T72" fmla="*/ 21 w 41"/>
                <a:gd name="T73" fmla="*/ 2 h 23"/>
                <a:gd name="T74" fmla="*/ 19 w 41"/>
                <a:gd name="T75" fmla="*/ 1 h 23"/>
                <a:gd name="T76" fmla="*/ 16 w 41"/>
                <a:gd name="T77" fmla="*/ 0 h 23"/>
                <a:gd name="T78" fmla="*/ 13 w 41"/>
                <a:gd name="T79" fmla="*/ 0 h 23"/>
                <a:gd name="T80" fmla="*/ 12 w 41"/>
                <a:gd name="T81" fmla="*/ 1 h 23"/>
                <a:gd name="T82" fmla="*/ 0 w 41"/>
                <a:gd name="T83" fmla="*/ 9 h 23"/>
                <a:gd name="T84" fmla="*/ 3 w 41"/>
                <a:gd name="T85" fmla="*/ 10 h 23"/>
                <a:gd name="T86" fmla="*/ 6 w 41"/>
                <a:gd name="T87" fmla="*/ 17 h 23"/>
                <a:gd name="T88" fmla="*/ 15 w 41"/>
                <a:gd name="T89" fmla="*/ 18 h 23"/>
                <a:gd name="T90" fmla="*/ 15 w 41"/>
                <a:gd name="T91"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 h="23">
                  <a:moveTo>
                    <a:pt x="21" y="4"/>
                  </a:moveTo>
                  <a:cubicBezTo>
                    <a:pt x="23" y="5"/>
                    <a:pt x="21" y="6"/>
                    <a:pt x="21" y="5"/>
                  </a:cubicBezTo>
                  <a:cubicBezTo>
                    <a:pt x="21" y="5"/>
                    <a:pt x="21" y="5"/>
                    <a:pt x="21" y="4"/>
                  </a:cubicBezTo>
                  <a:moveTo>
                    <a:pt x="15" y="18"/>
                  </a:move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5" y="18"/>
                  </a:cubicBezTo>
                  <a:cubicBezTo>
                    <a:pt x="15" y="18"/>
                    <a:pt x="15"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6" y="18"/>
                    <a:pt x="16" y="18"/>
                    <a:pt x="16" y="18"/>
                  </a:cubicBezTo>
                  <a:cubicBezTo>
                    <a:pt x="17" y="18"/>
                    <a:pt x="17" y="18"/>
                    <a:pt x="17" y="18"/>
                  </a:cubicBezTo>
                  <a:cubicBezTo>
                    <a:pt x="17" y="18"/>
                    <a:pt x="17" y="18"/>
                    <a:pt x="17" y="18"/>
                  </a:cubicBezTo>
                  <a:cubicBezTo>
                    <a:pt x="17" y="18"/>
                    <a:pt x="17" y="18"/>
                    <a:pt x="17" y="18"/>
                  </a:cubicBezTo>
                  <a:cubicBezTo>
                    <a:pt x="17" y="18"/>
                    <a:pt x="17" y="18"/>
                    <a:pt x="17" y="18"/>
                  </a:cubicBezTo>
                  <a:cubicBezTo>
                    <a:pt x="17" y="18"/>
                    <a:pt x="17" y="18"/>
                    <a:pt x="17" y="18"/>
                  </a:cubicBezTo>
                  <a:cubicBezTo>
                    <a:pt x="17" y="18"/>
                    <a:pt x="17" y="18"/>
                    <a:pt x="17" y="18"/>
                  </a:cubicBezTo>
                  <a:cubicBezTo>
                    <a:pt x="17" y="18"/>
                    <a:pt x="17" y="18"/>
                    <a:pt x="17" y="18"/>
                  </a:cubicBezTo>
                  <a:cubicBezTo>
                    <a:pt x="17" y="18"/>
                    <a:pt x="17" y="18"/>
                    <a:pt x="17" y="18"/>
                  </a:cubicBezTo>
                  <a:cubicBezTo>
                    <a:pt x="17" y="18"/>
                    <a:pt x="17" y="18"/>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8"/>
                    <a:pt x="17" y="19"/>
                    <a:pt x="17" y="19"/>
                  </a:cubicBezTo>
                  <a:cubicBezTo>
                    <a:pt x="17" y="19"/>
                    <a:pt x="17" y="19"/>
                    <a:pt x="17" y="19"/>
                  </a:cubicBezTo>
                  <a:cubicBezTo>
                    <a:pt x="17" y="19"/>
                    <a:pt x="17" y="19"/>
                    <a:pt x="17" y="19"/>
                  </a:cubicBezTo>
                  <a:cubicBezTo>
                    <a:pt x="17" y="19"/>
                    <a:pt x="17"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8" y="19"/>
                    <a:pt x="18" y="19"/>
                  </a:cubicBezTo>
                  <a:cubicBezTo>
                    <a:pt x="18" y="19"/>
                    <a:pt x="19" y="19"/>
                    <a:pt x="19" y="19"/>
                  </a:cubicBezTo>
                  <a:cubicBezTo>
                    <a:pt x="19" y="19"/>
                    <a:pt x="19" y="19"/>
                    <a:pt x="19" y="19"/>
                  </a:cubicBezTo>
                  <a:cubicBezTo>
                    <a:pt x="20" y="19"/>
                    <a:pt x="20" y="20"/>
                    <a:pt x="21" y="19"/>
                  </a:cubicBezTo>
                  <a:cubicBezTo>
                    <a:pt x="21" y="18"/>
                    <a:pt x="22" y="17"/>
                    <a:pt x="23" y="18"/>
                  </a:cubicBezTo>
                  <a:cubicBezTo>
                    <a:pt x="24" y="18"/>
                    <a:pt x="24" y="20"/>
                    <a:pt x="24" y="19"/>
                  </a:cubicBezTo>
                  <a:cubicBezTo>
                    <a:pt x="25" y="19"/>
                    <a:pt x="24" y="18"/>
                    <a:pt x="25" y="18"/>
                  </a:cubicBezTo>
                  <a:cubicBezTo>
                    <a:pt x="26" y="19"/>
                    <a:pt x="27" y="19"/>
                    <a:pt x="27" y="19"/>
                  </a:cubicBezTo>
                  <a:cubicBezTo>
                    <a:pt x="28" y="18"/>
                    <a:pt x="28" y="17"/>
                    <a:pt x="29" y="17"/>
                  </a:cubicBezTo>
                  <a:cubicBezTo>
                    <a:pt x="30" y="16"/>
                    <a:pt x="31" y="17"/>
                    <a:pt x="31" y="18"/>
                  </a:cubicBezTo>
                  <a:cubicBezTo>
                    <a:pt x="31" y="20"/>
                    <a:pt x="32" y="19"/>
                    <a:pt x="33" y="19"/>
                  </a:cubicBezTo>
                  <a:cubicBezTo>
                    <a:pt x="34" y="19"/>
                    <a:pt x="34" y="20"/>
                    <a:pt x="34" y="21"/>
                  </a:cubicBezTo>
                  <a:cubicBezTo>
                    <a:pt x="35" y="21"/>
                    <a:pt x="36" y="22"/>
                    <a:pt x="37" y="23"/>
                  </a:cubicBezTo>
                  <a:cubicBezTo>
                    <a:pt x="38" y="21"/>
                    <a:pt x="40" y="22"/>
                    <a:pt x="41" y="20"/>
                  </a:cubicBezTo>
                  <a:cubicBezTo>
                    <a:pt x="40" y="21"/>
                    <a:pt x="40" y="21"/>
                    <a:pt x="40" y="21"/>
                  </a:cubicBezTo>
                  <a:cubicBezTo>
                    <a:pt x="40" y="20"/>
                    <a:pt x="39" y="18"/>
                    <a:pt x="38" y="18"/>
                  </a:cubicBezTo>
                  <a:cubicBezTo>
                    <a:pt x="36" y="18"/>
                    <a:pt x="39" y="17"/>
                    <a:pt x="39" y="17"/>
                  </a:cubicBezTo>
                  <a:cubicBezTo>
                    <a:pt x="39" y="15"/>
                    <a:pt x="37" y="16"/>
                    <a:pt x="36" y="16"/>
                  </a:cubicBezTo>
                  <a:cubicBezTo>
                    <a:pt x="35" y="16"/>
                    <a:pt x="37" y="14"/>
                    <a:pt x="37" y="13"/>
                  </a:cubicBezTo>
                  <a:cubicBezTo>
                    <a:pt x="36" y="12"/>
                    <a:pt x="34" y="14"/>
                    <a:pt x="33" y="14"/>
                  </a:cubicBezTo>
                  <a:cubicBezTo>
                    <a:pt x="31" y="14"/>
                    <a:pt x="30" y="13"/>
                    <a:pt x="29" y="12"/>
                  </a:cubicBezTo>
                  <a:cubicBezTo>
                    <a:pt x="28" y="12"/>
                    <a:pt x="27" y="13"/>
                    <a:pt x="26" y="12"/>
                  </a:cubicBezTo>
                  <a:cubicBezTo>
                    <a:pt x="25" y="12"/>
                    <a:pt x="27" y="11"/>
                    <a:pt x="27" y="11"/>
                  </a:cubicBezTo>
                  <a:cubicBezTo>
                    <a:pt x="28" y="11"/>
                    <a:pt x="28" y="10"/>
                    <a:pt x="28" y="9"/>
                  </a:cubicBezTo>
                  <a:cubicBezTo>
                    <a:pt x="28" y="7"/>
                    <a:pt x="27" y="7"/>
                    <a:pt x="26" y="7"/>
                  </a:cubicBezTo>
                  <a:cubicBezTo>
                    <a:pt x="24" y="7"/>
                    <a:pt x="22" y="7"/>
                    <a:pt x="20" y="6"/>
                  </a:cubicBezTo>
                  <a:cubicBezTo>
                    <a:pt x="19" y="4"/>
                    <a:pt x="22" y="3"/>
                    <a:pt x="21" y="2"/>
                  </a:cubicBezTo>
                  <a:cubicBezTo>
                    <a:pt x="20" y="2"/>
                    <a:pt x="19" y="2"/>
                    <a:pt x="19" y="2"/>
                  </a:cubicBezTo>
                  <a:cubicBezTo>
                    <a:pt x="18" y="2"/>
                    <a:pt x="19" y="1"/>
                    <a:pt x="19" y="1"/>
                  </a:cubicBezTo>
                  <a:cubicBezTo>
                    <a:pt x="18" y="1"/>
                    <a:pt x="15" y="2"/>
                    <a:pt x="15" y="2"/>
                  </a:cubicBezTo>
                  <a:cubicBezTo>
                    <a:pt x="15" y="1"/>
                    <a:pt x="16" y="1"/>
                    <a:pt x="16" y="0"/>
                  </a:cubicBezTo>
                  <a:cubicBezTo>
                    <a:pt x="16" y="0"/>
                    <a:pt x="15" y="0"/>
                    <a:pt x="15" y="0"/>
                  </a:cubicBezTo>
                  <a:cubicBezTo>
                    <a:pt x="14" y="0"/>
                    <a:pt x="14" y="1"/>
                    <a:pt x="13" y="0"/>
                  </a:cubicBezTo>
                  <a:cubicBezTo>
                    <a:pt x="13" y="0"/>
                    <a:pt x="12" y="1"/>
                    <a:pt x="12" y="1"/>
                  </a:cubicBezTo>
                  <a:cubicBezTo>
                    <a:pt x="12" y="1"/>
                    <a:pt x="12" y="1"/>
                    <a:pt x="12" y="1"/>
                  </a:cubicBezTo>
                  <a:cubicBezTo>
                    <a:pt x="10" y="2"/>
                    <a:pt x="8" y="3"/>
                    <a:pt x="6" y="4"/>
                  </a:cubicBezTo>
                  <a:cubicBezTo>
                    <a:pt x="4" y="6"/>
                    <a:pt x="3" y="7"/>
                    <a:pt x="0" y="9"/>
                  </a:cubicBezTo>
                  <a:cubicBezTo>
                    <a:pt x="0" y="9"/>
                    <a:pt x="0" y="9"/>
                    <a:pt x="0" y="8"/>
                  </a:cubicBezTo>
                  <a:cubicBezTo>
                    <a:pt x="1" y="10"/>
                    <a:pt x="1" y="10"/>
                    <a:pt x="3" y="10"/>
                  </a:cubicBezTo>
                  <a:cubicBezTo>
                    <a:pt x="4" y="11"/>
                    <a:pt x="5" y="11"/>
                    <a:pt x="5" y="13"/>
                  </a:cubicBezTo>
                  <a:cubicBezTo>
                    <a:pt x="6" y="14"/>
                    <a:pt x="5" y="16"/>
                    <a:pt x="6" y="17"/>
                  </a:cubicBezTo>
                  <a:cubicBezTo>
                    <a:pt x="6" y="17"/>
                    <a:pt x="9" y="20"/>
                    <a:pt x="7" y="20"/>
                  </a:cubicBezTo>
                  <a:cubicBezTo>
                    <a:pt x="10" y="20"/>
                    <a:pt x="12" y="18"/>
                    <a:pt x="15" y="18"/>
                  </a:cubicBezTo>
                  <a:close/>
                  <a:moveTo>
                    <a:pt x="14" y="2"/>
                  </a:moveTo>
                  <a:cubicBezTo>
                    <a:pt x="15" y="2"/>
                    <a:pt x="15" y="2"/>
                    <a:pt x="15" y="2"/>
                  </a:cubicBezTo>
                  <a:cubicBezTo>
                    <a:pt x="15" y="3"/>
                    <a:pt x="13" y="3"/>
                    <a:pt x="14" y="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4" name="Freeform 53"/>
            <p:cNvSpPr/>
            <p:nvPr/>
          </p:nvSpPr>
          <p:spPr bwMode="auto">
            <a:xfrm>
              <a:off x="2880" y="2666"/>
              <a:ext cx="165" cy="186"/>
            </a:xfrm>
            <a:custGeom>
              <a:avLst/>
              <a:gdLst>
                <a:gd name="T0" fmla="*/ 41 w 41"/>
                <a:gd name="T1" fmla="*/ 19 h 46"/>
                <a:gd name="T2" fmla="*/ 39 w 41"/>
                <a:gd name="T3" fmla="*/ 20 h 46"/>
                <a:gd name="T4" fmla="*/ 39 w 41"/>
                <a:gd name="T5" fmla="*/ 26 h 46"/>
                <a:gd name="T6" fmla="*/ 38 w 41"/>
                <a:gd name="T7" fmla="*/ 27 h 46"/>
                <a:gd name="T8" fmla="*/ 39 w 41"/>
                <a:gd name="T9" fmla="*/ 32 h 46"/>
                <a:gd name="T10" fmla="*/ 34 w 41"/>
                <a:gd name="T11" fmla="*/ 39 h 46"/>
                <a:gd name="T12" fmla="*/ 33 w 41"/>
                <a:gd name="T13" fmla="*/ 42 h 46"/>
                <a:gd name="T14" fmla="*/ 31 w 41"/>
                <a:gd name="T15" fmla="*/ 41 h 46"/>
                <a:gd name="T16" fmla="*/ 28 w 41"/>
                <a:gd name="T17" fmla="*/ 41 h 46"/>
                <a:gd name="T18" fmla="*/ 23 w 41"/>
                <a:gd name="T19" fmla="*/ 42 h 46"/>
                <a:gd name="T20" fmla="*/ 18 w 41"/>
                <a:gd name="T21" fmla="*/ 43 h 46"/>
                <a:gd name="T22" fmla="*/ 17 w 41"/>
                <a:gd name="T23" fmla="*/ 44 h 46"/>
                <a:gd name="T24" fmla="*/ 14 w 41"/>
                <a:gd name="T25" fmla="*/ 45 h 46"/>
                <a:gd name="T26" fmla="*/ 10 w 41"/>
                <a:gd name="T27" fmla="*/ 44 h 46"/>
                <a:gd name="T28" fmla="*/ 7 w 41"/>
                <a:gd name="T29" fmla="*/ 44 h 46"/>
                <a:gd name="T30" fmla="*/ 7 w 41"/>
                <a:gd name="T31" fmla="*/ 42 h 46"/>
                <a:gd name="T32" fmla="*/ 3 w 41"/>
                <a:gd name="T33" fmla="*/ 41 h 46"/>
                <a:gd name="T34" fmla="*/ 7 w 41"/>
                <a:gd name="T35" fmla="*/ 40 h 46"/>
                <a:gd name="T36" fmla="*/ 1 w 41"/>
                <a:gd name="T37" fmla="*/ 37 h 46"/>
                <a:gd name="T38" fmla="*/ 3 w 41"/>
                <a:gd name="T39" fmla="*/ 36 h 46"/>
                <a:gd name="T40" fmla="*/ 5 w 41"/>
                <a:gd name="T41" fmla="*/ 35 h 46"/>
                <a:gd name="T42" fmla="*/ 1 w 41"/>
                <a:gd name="T43" fmla="*/ 33 h 46"/>
                <a:gd name="T44" fmla="*/ 5 w 41"/>
                <a:gd name="T45" fmla="*/ 33 h 46"/>
                <a:gd name="T46" fmla="*/ 6 w 41"/>
                <a:gd name="T47" fmla="*/ 32 h 46"/>
                <a:gd name="T48" fmla="*/ 9 w 41"/>
                <a:gd name="T49" fmla="*/ 30 h 46"/>
                <a:gd name="T50" fmla="*/ 16 w 41"/>
                <a:gd name="T51" fmla="*/ 31 h 46"/>
                <a:gd name="T52" fmla="*/ 15 w 41"/>
                <a:gd name="T53" fmla="*/ 29 h 46"/>
                <a:gd name="T54" fmla="*/ 12 w 41"/>
                <a:gd name="T55" fmla="*/ 30 h 46"/>
                <a:gd name="T56" fmla="*/ 10 w 41"/>
                <a:gd name="T57" fmla="*/ 29 h 46"/>
                <a:gd name="T58" fmla="*/ 10 w 41"/>
                <a:gd name="T59" fmla="*/ 28 h 46"/>
                <a:gd name="T60" fmla="*/ 13 w 41"/>
                <a:gd name="T61" fmla="*/ 26 h 46"/>
                <a:gd name="T62" fmla="*/ 14 w 41"/>
                <a:gd name="T63" fmla="*/ 24 h 46"/>
                <a:gd name="T64" fmla="*/ 17 w 41"/>
                <a:gd name="T65" fmla="*/ 24 h 46"/>
                <a:gd name="T66" fmla="*/ 17 w 41"/>
                <a:gd name="T67" fmla="*/ 23 h 46"/>
                <a:gd name="T68" fmla="*/ 8 w 41"/>
                <a:gd name="T69" fmla="*/ 19 h 46"/>
                <a:gd name="T70" fmla="*/ 10 w 41"/>
                <a:gd name="T71" fmla="*/ 16 h 46"/>
                <a:gd name="T72" fmla="*/ 14 w 41"/>
                <a:gd name="T73" fmla="*/ 15 h 46"/>
                <a:gd name="T74" fmla="*/ 13 w 41"/>
                <a:gd name="T75" fmla="*/ 13 h 46"/>
                <a:gd name="T76" fmla="*/ 13 w 41"/>
                <a:gd name="T77" fmla="*/ 9 h 46"/>
                <a:gd name="T78" fmla="*/ 11 w 41"/>
                <a:gd name="T79" fmla="*/ 8 h 46"/>
                <a:gd name="T80" fmla="*/ 18 w 41"/>
                <a:gd name="T81" fmla="*/ 9 h 46"/>
                <a:gd name="T82" fmla="*/ 21 w 41"/>
                <a:gd name="T83" fmla="*/ 10 h 46"/>
                <a:gd name="T84" fmla="*/ 24 w 41"/>
                <a:gd name="T85" fmla="*/ 9 h 46"/>
                <a:gd name="T86" fmla="*/ 26 w 41"/>
                <a:gd name="T87" fmla="*/ 7 h 46"/>
                <a:gd name="T88" fmla="*/ 25 w 41"/>
                <a:gd name="T89" fmla="*/ 7 h 46"/>
                <a:gd name="T90" fmla="*/ 26 w 41"/>
                <a:gd name="T91" fmla="*/ 5 h 46"/>
                <a:gd name="T92" fmla="*/ 27 w 41"/>
                <a:gd name="T93" fmla="*/ 4 h 46"/>
                <a:gd name="T94" fmla="*/ 27 w 41"/>
                <a:gd name="T95" fmla="*/ 2 h 46"/>
                <a:gd name="T96" fmla="*/ 28 w 41"/>
                <a:gd name="T97" fmla="*/ 0 h 46"/>
                <a:gd name="T98" fmla="*/ 32 w 41"/>
                <a:gd name="T99" fmla="*/ 4 h 46"/>
                <a:gd name="T100" fmla="*/ 35 w 41"/>
                <a:gd name="T101" fmla="*/ 3 h 46"/>
                <a:gd name="T102" fmla="*/ 29 w 41"/>
                <a:gd name="T103" fmla="*/ 7 h 46"/>
                <a:gd name="T104" fmla="*/ 27 w 41"/>
                <a:gd name="T105" fmla="*/ 9 h 46"/>
                <a:gd name="T106" fmla="*/ 34 w 41"/>
                <a:gd name="T107" fmla="*/ 14 h 46"/>
                <a:gd name="T108" fmla="*/ 36 w 41"/>
                <a:gd name="T109" fmla="*/ 15 h 46"/>
                <a:gd name="T110" fmla="*/ 37 w 41"/>
                <a:gd name="T111" fmla="*/ 18 h 46"/>
                <a:gd name="T112" fmla="*/ 40 w 41"/>
                <a:gd name="T113" fmla="*/ 1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 h="46">
                  <a:moveTo>
                    <a:pt x="40" y="18"/>
                  </a:moveTo>
                  <a:cubicBezTo>
                    <a:pt x="40" y="18"/>
                    <a:pt x="41" y="19"/>
                    <a:pt x="41" y="19"/>
                  </a:cubicBezTo>
                  <a:cubicBezTo>
                    <a:pt x="40" y="20"/>
                    <a:pt x="39" y="19"/>
                    <a:pt x="38" y="20"/>
                  </a:cubicBezTo>
                  <a:cubicBezTo>
                    <a:pt x="38" y="20"/>
                    <a:pt x="39" y="20"/>
                    <a:pt x="39" y="20"/>
                  </a:cubicBezTo>
                  <a:cubicBezTo>
                    <a:pt x="39" y="22"/>
                    <a:pt x="38" y="23"/>
                    <a:pt x="39" y="24"/>
                  </a:cubicBezTo>
                  <a:cubicBezTo>
                    <a:pt x="40" y="24"/>
                    <a:pt x="40" y="25"/>
                    <a:pt x="39" y="26"/>
                  </a:cubicBezTo>
                  <a:cubicBezTo>
                    <a:pt x="38" y="26"/>
                    <a:pt x="40" y="27"/>
                    <a:pt x="39" y="27"/>
                  </a:cubicBezTo>
                  <a:cubicBezTo>
                    <a:pt x="39" y="28"/>
                    <a:pt x="38" y="27"/>
                    <a:pt x="38" y="27"/>
                  </a:cubicBezTo>
                  <a:cubicBezTo>
                    <a:pt x="38" y="28"/>
                    <a:pt x="39" y="28"/>
                    <a:pt x="38" y="29"/>
                  </a:cubicBezTo>
                  <a:cubicBezTo>
                    <a:pt x="38" y="30"/>
                    <a:pt x="39" y="31"/>
                    <a:pt x="39" y="32"/>
                  </a:cubicBezTo>
                  <a:cubicBezTo>
                    <a:pt x="38" y="33"/>
                    <a:pt x="38" y="34"/>
                    <a:pt x="37" y="35"/>
                  </a:cubicBezTo>
                  <a:cubicBezTo>
                    <a:pt x="36" y="36"/>
                    <a:pt x="35" y="37"/>
                    <a:pt x="34" y="39"/>
                  </a:cubicBezTo>
                  <a:cubicBezTo>
                    <a:pt x="34" y="39"/>
                    <a:pt x="34" y="39"/>
                    <a:pt x="34" y="39"/>
                  </a:cubicBezTo>
                  <a:cubicBezTo>
                    <a:pt x="33" y="40"/>
                    <a:pt x="33" y="42"/>
                    <a:pt x="33" y="42"/>
                  </a:cubicBezTo>
                  <a:cubicBezTo>
                    <a:pt x="33" y="42"/>
                    <a:pt x="33" y="42"/>
                    <a:pt x="32" y="42"/>
                  </a:cubicBezTo>
                  <a:cubicBezTo>
                    <a:pt x="31" y="42"/>
                    <a:pt x="31" y="41"/>
                    <a:pt x="31" y="41"/>
                  </a:cubicBezTo>
                  <a:cubicBezTo>
                    <a:pt x="30" y="41"/>
                    <a:pt x="28" y="42"/>
                    <a:pt x="27" y="41"/>
                  </a:cubicBezTo>
                  <a:cubicBezTo>
                    <a:pt x="27" y="41"/>
                    <a:pt x="28" y="41"/>
                    <a:pt x="28" y="41"/>
                  </a:cubicBezTo>
                  <a:cubicBezTo>
                    <a:pt x="27" y="42"/>
                    <a:pt x="24" y="40"/>
                    <a:pt x="23" y="41"/>
                  </a:cubicBezTo>
                  <a:cubicBezTo>
                    <a:pt x="23" y="41"/>
                    <a:pt x="24" y="42"/>
                    <a:pt x="23" y="42"/>
                  </a:cubicBezTo>
                  <a:cubicBezTo>
                    <a:pt x="22" y="42"/>
                    <a:pt x="21" y="42"/>
                    <a:pt x="20" y="42"/>
                  </a:cubicBezTo>
                  <a:cubicBezTo>
                    <a:pt x="20" y="43"/>
                    <a:pt x="18" y="45"/>
                    <a:pt x="18" y="43"/>
                  </a:cubicBezTo>
                  <a:cubicBezTo>
                    <a:pt x="17" y="43"/>
                    <a:pt x="17" y="42"/>
                    <a:pt x="16" y="42"/>
                  </a:cubicBezTo>
                  <a:cubicBezTo>
                    <a:pt x="16" y="42"/>
                    <a:pt x="17" y="43"/>
                    <a:pt x="17" y="44"/>
                  </a:cubicBezTo>
                  <a:cubicBezTo>
                    <a:pt x="16" y="44"/>
                    <a:pt x="16" y="44"/>
                    <a:pt x="16" y="44"/>
                  </a:cubicBezTo>
                  <a:cubicBezTo>
                    <a:pt x="15" y="44"/>
                    <a:pt x="15" y="45"/>
                    <a:pt x="14" y="45"/>
                  </a:cubicBezTo>
                  <a:cubicBezTo>
                    <a:pt x="14" y="45"/>
                    <a:pt x="13" y="43"/>
                    <a:pt x="13" y="45"/>
                  </a:cubicBezTo>
                  <a:cubicBezTo>
                    <a:pt x="13" y="46"/>
                    <a:pt x="10" y="45"/>
                    <a:pt x="10" y="44"/>
                  </a:cubicBezTo>
                  <a:cubicBezTo>
                    <a:pt x="9" y="44"/>
                    <a:pt x="7" y="46"/>
                    <a:pt x="7" y="45"/>
                  </a:cubicBezTo>
                  <a:cubicBezTo>
                    <a:pt x="6" y="45"/>
                    <a:pt x="7" y="44"/>
                    <a:pt x="7" y="44"/>
                  </a:cubicBezTo>
                  <a:cubicBezTo>
                    <a:pt x="7" y="44"/>
                    <a:pt x="4" y="45"/>
                    <a:pt x="4" y="44"/>
                  </a:cubicBezTo>
                  <a:cubicBezTo>
                    <a:pt x="3" y="44"/>
                    <a:pt x="7" y="43"/>
                    <a:pt x="7" y="42"/>
                  </a:cubicBezTo>
                  <a:cubicBezTo>
                    <a:pt x="7" y="42"/>
                    <a:pt x="2" y="41"/>
                    <a:pt x="2" y="41"/>
                  </a:cubicBezTo>
                  <a:cubicBezTo>
                    <a:pt x="2" y="41"/>
                    <a:pt x="3" y="41"/>
                    <a:pt x="3" y="41"/>
                  </a:cubicBezTo>
                  <a:cubicBezTo>
                    <a:pt x="4" y="41"/>
                    <a:pt x="3" y="40"/>
                    <a:pt x="3" y="40"/>
                  </a:cubicBezTo>
                  <a:cubicBezTo>
                    <a:pt x="3" y="40"/>
                    <a:pt x="7" y="40"/>
                    <a:pt x="7" y="40"/>
                  </a:cubicBezTo>
                  <a:cubicBezTo>
                    <a:pt x="7" y="39"/>
                    <a:pt x="4" y="40"/>
                    <a:pt x="3" y="40"/>
                  </a:cubicBezTo>
                  <a:cubicBezTo>
                    <a:pt x="2" y="40"/>
                    <a:pt x="0" y="39"/>
                    <a:pt x="1" y="37"/>
                  </a:cubicBezTo>
                  <a:cubicBezTo>
                    <a:pt x="1" y="37"/>
                    <a:pt x="1" y="38"/>
                    <a:pt x="2" y="38"/>
                  </a:cubicBezTo>
                  <a:cubicBezTo>
                    <a:pt x="2" y="37"/>
                    <a:pt x="1" y="36"/>
                    <a:pt x="3" y="36"/>
                  </a:cubicBezTo>
                  <a:cubicBezTo>
                    <a:pt x="4" y="36"/>
                    <a:pt x="6" y="36"/>
                    <a:pt x="6" y="36"/>
                  </a:cubicBezTo>
                  <a:cubicBezTo>
                    <a:pt x="7" y="35"/>
                    <a:pt x="5" y="35"/>
                    <a:pt x="5" y="35"/>
                  </a:cubicBezTo>
                  <a:cubicBezTo>
                    <a:pt x="5" y="35"/>
                    <a:pt x="5" y="36"/>
                    <a:pt x="5" y="36"/>
                  </a:cubicBezTo>
                  <a:cubicBezTo>
                    <a:pt x="5" y="36"/>
                    <a:pt x="2" y="34"/>
                    <a:pt x="1" y="33"/>
                  </a:cubicBezTo>
                  <a:cubicBezTo>
                    <a:pt x="1" y="34"/>
                    <a:pt x="3" y="33"/>
                    <a:pt x="3" y="33"/>
                  </a:cubicBezTo>
                  <a:cubicBezTo>
                    <a:pt x="4" y="33"/>
                    <a:pt x="5" y="33"/>
                    <a:pt x="5" y="33"/>
                  </a:cubicBezTo>
                  <a:cubicBezTo>
                    <a:pt x="6" y="33"/>
                    <a:pt x="7" y="34"/>
                    <a:pt x="7" y="34"/>
                  </a:cubicBezTo>
                  <a:cubicBezTo>
                    <a:pt x="7" y="34"/>
                    <a:pt x="6" y="32"/>
                    <a:pt x="6" y="32"/>
                  </a:cubicBezTo>
                  <a:cubicBezTo>
                    <a:pt x="6" y="31"/>
                    <a:pt x="7" y="31"/>
                    <a:pt x="8" y="31"/>
                  </a:cubicBezTo>
                  <a:cubicBezTo>
                    <a:pt x="9" y="31"/>
                    <a:pt x="8" y="31"/>
                    <a:pt x="9" y="30"/>
                  </a:cubicBezTo>
                  <a:cubicBezTo>
                    <a:pt x="10" y="30"/>
                    <a:pt x="10" y="31"/>
                    <a:pt x="11" y="31"/>
                  </a:cubicBezTo>
                  <a:cubicBezTo>
                    <a:pt x="12" y="31"/>
                    <a:pt x="15" y="32"/>
                    <a:pt x="16" y="31"/>
                  </a:cubicBezTo>
                  <a:cubicBezTo>
                    <a:pt x="17" y="31"/>
                    <a:pt x="15" y="31"/>
                    <a:pt x="15" y="31"/>
                  </a:cubicBezTo>
                  <a:cubicBezTo>
                    <a:pt x="14" y="31"/>
                    <a:pt x="15" y="30"/>
                    <a:pt x="15" y="29"/>
                  </a:cubicBezTo>
                  <a:cubicBezTo>
                    <a:pt x="15" y="29"/>
                    <a:pt x="13" y="31"/>
                    <a:pt x="12" y="31"/>
                  </a:cubicBezTo>
                  <a:cubicBezTo>
                    <a:pt x="12" y="31"/>
                    <a:pt x="12" y="30"/>
                    <a:pt x="12" y="30"/>
                  </a:cubicBezTo>
                  <a:cubicBezTo>
                    <a:pt x="11" y="30"/>
                    <a:pt x="11" y="31"/>
                    <a:pt x="10" y="30"/>
                  </a:cubicBezTo>
                  <a:cubicBezTo>
                    <a:pt x="10" y="30"/>
                    <a:pt x="10" y="30"/>
                    <a:pt x="10" y="29"/>
                  </a:cubicBezTo>
                  <a:cubicBezTo>
                    <a:pt x="10" y="29"/>
                    <a:pt x="7" y="30"/>
                    <a:pt x="7" y="30"/>
                  </a:cubicBezTo>
                  <a:cubicBezTo>
                    <a:pt x="8" y="30"/>
                    <a:pt x="9" y="29"/>
                    <a:pt x="10" y="28"/>
                  </a:cubicBezTo>
                  <a:cubicBezTo>
                    <a:pt x="10" y="28"/>
                    <a:pt x="11" y="29"/>
                    <a:pt x="11" y="28"/>
                  </a:cubicBezTo>
                  <a:cubicBezTo>
                    <a:pt x="11" y="27"/>
                    <a:pt x="12" y="27"/>
                    <a:pt x="13" y="26"/>
                  </a:cubicBezTo>
                  <a:cubicBezTo>
                    <a:pt x="13" y="26"/>
                    <a:pt x="12" y="26"/>
                    <a:pt x="12" y="26"/>
                  </a:cubicBezTo>
                  <a:cubicBezTo>
                    <a:pt x="11" y="26"/>
                    <a:pt x="14" y="24"/>
                    <a:pt x="14" y="24"/>
                  </a:cubicBezTo>
                  <a:cubicBezTo>
                    <a:pt x="14" y="24"/>
                    <a:pt x="14" y="25"/>
                    <a:pt x="15" y="24"/>
                  </a:cubicBezTo>
                  <a:cubicBezTo>
                    <a:pt x="15" y="24"/>
                    <a:pt x="16" y="24"/>
                    <a:pt x="17" y="24"/>
                  </a:cubicBezTo>
                  <a:cubicBezTo>
                    <a:pt x="17" y="24"/>
                    <a:pt x="16" y="24"/>
                    <a:pt x="16" y="24"/>
                  </a:cubicBezTo>
                  <a:cubicBezTo>
                    <a:pt x="16" y="23"/>
                    <a:pt x="17" y="23"/>
                    <a:pt x="17" y="23"/>
                  </a:cubicBezTo>
                  <a:cubicBezTo>
                    <a:pt x="17" y="22"/>
                    <a:pt x="11" y="23"/>
                    <a:pt x="12" y="22"/>
                  </a:cubicBezTo>
                  <a:cubicBezTo>
                    <a:pt x="14" y="19"/>
                    <a:pt x="9" y="20"/>
                    <a:pt x="8" y="19"/>
                  </a:cubicBezTo>
                  <a:cubicBezTo>
                    <a:pt x="6" y="16"/>
                    <a:pt x="9" y="17"/>
                    <a:pt x="10" y="17"/>
                  </a:cubicBezTo>
                  <a:cubicBezTo>
                    <a:pt x="10" y="17"/>
                    <a:pt x="10" y="17"/>
                    <a:pt x="10" y="16"/>
                  </a:cubicBezTo>
                  <a:cubicBezTo>
                    <a:pt x="10" y="16"/>
                    <a:pt x="10" y="15"/>
                    <a:pt x="11" y="15"/>
                  </a:cubicBezTo>
                  <a:cubicBezTo>
                    <a:pt x="12" y="14"/>
                    <a:pt x="14" y="16"/>
                    <a:pt x="14" y="15"/>
                  </a:cubicBezTo>
                  <a:cubicBezTo>
                    <a:pt x="15" y="12"/>
                    <a:pt x="12" y="14"/>
                    <a:pt x="12" y="13"/>
                  </a:cubicBezTo>
                  <a:cubicBezTo>
                    <a:pt x="11" y="13"/>
                    <a:pt x="12" y="13"/>
                    <a:pt x="13" y="13"/>
                  </a:cubicBezTo>
                  <a:cubicBezTo>
                    <a:pt x="13" y="12"/>
                    <a:pt x="13" y="12"/>
                    <a:pt x="12" y="11"/>
                  </a:cubicBezTo>
                  <a:cubicBezTo>
                    <a:pt x="12" y="11"/>
                    <a:pt x="13" y="10"/>
                    <a:pt x="13" y="9"/>
                  </a:cubicBezTo>
                  <a:cubicBezTo>
                    <a:pt x="12" y="9"/>
                    <a:pt x="11" y="10"/>
                    <a:pt x="11" y="10"/>
                  </a:cubicBezTo>
                  <a:cubicBezTo>
                    <a:pt x="11" y="10"/>
                    <a:pt x="12" y="8"/>
                    <a:pt x="11" y="8"/>
                  </a:cubicBezTo>
                  <a:cubicBezTo>
                    <a:pt x="12" y="7"/>
                    <a:pt x="15" y="8"/>
                    <a:pt x="16" y="8"/>
                  </a:cubicBezTo>
                  <a:cubicBezTo>
                    <a:pt x="16" y="8"/>
                    <a:pt x="17" y="8"/>
                    <a:pt x="18" y="9"/>
                  </a:cubicBezTo>
                  <a:cubicBezTo>
                    <a:pt x="18" y="9"/>
                    <a:pt x="18" y="11"/>
                    <a:pt x="18" y="11"/>
                  </a:cubicBezTo>
                  <a:cubicBezTo>
                    <a:pt x="19" y="11"/>
                    <a:pt x="19" y="9"/>
                    <a:pt x="21" y="10"/>
                  </a:cubicBezTo>
                  <a:cubicBezTo>
                    <a:pt x="21" y="10"/>
                    <a:pt x="23" y="12"/>
                    <a:pt x="23" y="12"/>
                  </a:cubicBezTo>
                  <a:cubicBezTo>
                    <a:pt x="24" y="11"/>
                    <a:pt x="21" y="9"/>
                    <a:pt x="24" y="9"/>
                  </a:cubicBezTo>
                  <a:cubicBezTo>
                    <a:pt x="26" y="9"/>
                    <a:pt x="26" y="9"/>
                    <a:pt x="28" y="7"/>
                  </a:cubicBezTo>
                  <a:cubicBezTo>
                    <a:pt x="28" y="7"/>
                    <a:pt x="26" y="7"/>
                    <a:pt x="26" y="7"/>
                  </a:cubicBezTo>
                  <a:cubicBezTo>
                    <a:pt x="26" y="7"/>
                    <a:pt x="26" y="8"/>
                    <a:pt x="25" y="8"/>
                  </a:cubicBezTo>
                  <a:cubicBezTo>
                    <a:pt x="25" y="8"/>
                    <a:pt x="25" y="7"/>
                    <a:pt x="25" y="7"/>
                  </a:cubicBezTo>
                  <a:cubicBezTo>
                    <a:pt x="24" y="6"/>
                    <a:pt x="23" y="6"/>
                    <a:pt x="23" y="5"/>
                  </a:cubicBezTo>
                  <a:cubicBezTo>
                    <a:pt x="23" y="3"/>
                    <a:pt x="25" y="5"/>
                    <a:pt x="26" y="5"/>
                  </a:cubicBezTo>
                  <a:cubicBezTo>
                    <a:pt x="26" y="5"/>
                    <a:pt x="25" y="4"/>
                    <a:pt x="25" y="4"/>
                  </a:cubicBezTo>
                  <a:cubicBezTo>
                    <a:pt x="26" y="3"/>
                    <a:pt x="26" y="4"/>
                    <a:pt x="27" y="4"/>
                  </a:cubicBezTo>
                  <a:cubicBezTo>
                    <a:pt x="27" y="4"/>
                    <a:pt x="26" y="3"/>
                    <a:pt x="26" y="3"/>
                  </a:cubicBezTo>
                  <a:cubicBezTo>
                    <a:pt x="26" y="3"/>
                    <a:pt x="27" y="2"/>
                    <a:pt x="27" y="2"/>
                  </a:cubicBezTo>
                  <a:cubicBezTo>
                    <a:pt x="27" y="2"/>
                    <a:pt x="26" y="2"/>
                    <a:pt x="26" y="2"/>
                  </a:cubicBezTo>
                  <a:cubicBezTo>
                    <a:pt x="26" y="1"/>
                    <a:pt x="28" y="0"/>
                    <a:pt x="28" y="0"/>
                  </a:cubicBezTo>
                  <a:cubicBezTo>
                    <a:pt x="29" y="0"/>
                    <a:pt x="33" y="1"/>
                    <a:pt x="34" y="2"/>
                  </a:cubicBezTo>
                  <a:cubicBezTo>
                    <a:pt x="34" y="2"/>
                    <a:pt x="32" y="3"/>
                    <a:pt x="32" y="4"/>
                  </a:cubicBezTo>
                  <a:cubicBezTo>
                    <a:pt x="33" y="5"/>
                    <a:pt x="34" y="2"/>
                    <a:pt x="34" y="2"/>
                  </a:cubicBezTo>
                  <a:cubicBezTo>
                    <a:pt x="35" y="2"/>
                    <a:pt x="35" y="3"/>
                    <a:pt x="35" y="3"/>
                  </a:cubicBezTo>
                  <a:cubicBezTo>
                    <a:pt x="34" y="3"/>
                    <a:pt x="34" y="6"/>
                    <a:pt x="33" y="7"/>
                  </a:cubicBezTo>
                  <a:cubicBezTo>
                    <a:pt x="32" y="7"/>
                    <a:pt x="29" y="7"/>
                    <a:pt x="29" y="7"/>
                  </a:cubicBezTo>
                  <a:cubicBezTo>
                    <a:pt x="30" y="8"/>
                    <a:pt x="31" y="8"/>
                    <a:pt x="31" y="8"/>
                  </a:cubicBezTo>
                  <a:cubicBezTo>
                    <a:pt x="31" y="8"/>
                    <a:pt x="27" y="9"/>
                    <a:pt x="27" y="9"/>
                  </a:cubicBezTo>
                  <a:cubicBezTo>
                    <a:pt x="26" y="10"/>
                    <a:pt x="30" y="15"/>
                    <a:pt x="31" y="15"/>
                  </a:cubicBezTo>
                  <a:cubicBezTo>
                    <a:pt x="32" y="15"/>
                    <a:pt x="34" y="15"/>
                    <a:pt x="34" y="14"/>
                  </a:cubicBezTo>
                  <a:cubicBezTo>
                    <a:pt x="33" y="12"/>
                    <a:pt x="34" y="12"/>
                    <a:pt x="35" y="12"/>
                  </a:cubicBezTo>
                  <a:cubicBezTo>
                    <a:pt x="36" y="12"/>
                    <a:pt x="36" y="15"/>
                    <a:pt x="36" y="15"/>
                  </a:cubicBezTo>
                  <a:cubicBezTo>
                    <a:pt x="36" y="16"/>
                    <a:pt x="37" y="15"/>
                    <a:pt x="37" y="16"/>
                  </a:cubicBezTo>
                  <a:cubicBezTo>
                    <a:pt x="37" y="16"/>
                    <a:pt x="36" y="18"/>
                    <a:pt x="37" y="18"/>
                  </a:cubicBezTo>
                  <a:cubicBezTo>
                    <a:pt x="37" y="18"/>
                    <a:pt x="39" y="18"/>
                    <a:pt x="39" y="18"/>
                  </a:cubicBezTo>
                  <a:cubicBezTo>
                    <a:pt x="39" y="17"/>
                    <a:pt x="40" y="18"/>
                    <a:pt x="40" y="18"/>
                  </a:cubicBezTo>
                  <a:cubicBezTo>
                    <a:pt x="40" y="18"/>
                    <a:pt x="40" y="18"/>
                    <a:pt x="40" y="18"/>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55" name="Freeform 54"/>
            <p:cNvSpPr/>
            <p:nvPr/>
          </p:nvSpPr>
          <p:spPr bwMode="auto">
            <a:xfrm>
              <a:off x="3392" y="3130"/>
              <a:ext cx="169" cy="109"/>
            </a:xfrm>
            <a:custGeom>
              <a:avLst/>
              <a:gdLst>
                <a:gd name="T0" fmla="*/ 41 w 42"/>
                <a:gd name="T1" fmla="*/ 16 h 27"/>
                <a:gd name="T2" fmla="*/ 38 w 42"/>
                <a:gd name="T3" fmla="*/ 16 h 27"/>
                <a:gd name="T4" fmla="*/ 39 w 42"/>
                <a:gd name="T5" fmla="*/ 20 h 27"/>
                <a:gd name="T6" fmla="*/ 38 w 42"/>
                <a:gd name="T7" fmla="*/ 22 h 27"/>
                <a:gd name="T8" fmla="*/ 35 w 42"/>
                <a:gd name="T9" fmla="*/ 20 h 27"/>
                <a:gd name="T10" fmla="*/ 31 w 42"/>
                <a:gd name="T11" fmla="*/ 20 h 27"/>
                <a:gd name="T12" fmla="*/ 28 w 42"/>
                <a:gd name="T13" fmla="*/ 25 h 27"/>
                <a:gd name="T14" fmla="*/ 27 w 42"/>
                <a:gd name="T15" fmla="*/ 25 h 27"/>
                <a:gd name="T16" fmla="*/ 27 w 42"/>
                <a:gd name="T17" fmla="*/ 24 h 27"/>
                <a:gd name="T18" fmla="*/ 23 w 42"/>
                <a:gd name="T19" fmla="*/ 18 h 27"/>
                <a:gd name="T20" fmla="*/ 20 w 42"/>
                <a:gd name="T21" fmla="*/ 22 h 27"/>
                <a:gd name="T22" fmla="*/ 15 w 42"/>
                <a:gd name="T23" fmla="*/ 24 h 27"/>
                <a:gd name="T24" fmla="*/ 10 w 42"/>
                <a:gd name="T25" fmla="*/ 25 h 27"/>
                <a:gd name="T26" fmla="*/ 8 w 42"/>
                <a:gd name="T27" fmla="*/ 23 h 27"/>
                <a:gd name="T28" fmla="*/ 8 w 42"/>
                <a:gd name="T29" fmla="*/ 22 h 27"/>
                <a:gd name="T30" fmla="*/ 8 w 42"/>
                <a:gd name="T31" fmla="*/ 18 h 27"/>
                <a:gd name="T32" fmla="*/ 3 w 42"/>
                <a:gd name="T33" fmla="*/ 19 h 27"/>
                <a:gd name="T34" fmla="*/ 0 w 42"/>
                <a:gd name="T35" fmla="*/ 22 h 27"/>
                <a:gd name="T36" fmla="*/ 2 w 42"/>
                <a:gd name="T37" fmla="*/ 19 h 27"/>
                <a:gd name="T38" fmla="*/ 5 w 42"/>
                <a:gd name="T39" fmla="*/ 14 h 27"/>
                <a:gd name="T40" fmla="*/ 8 w 42"/>
                <a:gd name="T41" fmla="*/ 9 h 27"/>
                <a:gd name="T42" fmla="*/ 11 w 42"/>
                <a:gd name="T43" fmla="*/ 6 h 27"/>
                <a:gd name="T44" fmla="*/ 10 w 42"/>
                <a:gd name="T45" fmla="*/ 5 h 27"/>
                <a:gd name="T46" fmla="*/ 13 w 42"/>
                <a:gd name="T47" fmla="*/ 5 h 27"/>
                <a:gd name="T48" fmla="*/ 16 w 42"/>
                <a:gd name="T49" fmla="*/ 4 h 27"/>
                <a:gd name="T50" fmla="*/ 24 w 42"/>
                <a:gd name="T51" fmla="*/ 4 h 27"/>
                <a:gd name="T52" fmla="*/ 23 w 42"/>
                <a:gd name="T53" fmla="*/ 3 h 27"/>
                <a:gd name="T54" fmla="*/ 26 w 42"/>
                <a:gd name="T55" fmla="*/ 2 h 27"/>
                <a:gd name="T56" fmla="*/ 28 w 42"/>
                <a:gd name="T57" fmla="*/ 3 h 27"/>
                <a:gd name="T58" fmla="*/ 34 w 42"/>
                <a:gd name="T59" fmla="*/ 6 h 27"/>
                <a:gd name="T60" fmla="*/ 33 w 42"/>
                <a:gd name="T61" fmla="*/ 10 h 27"/>
                <a:gd name="T62" fmla="*/ 36 w 42"/>
                <a:gd name="T63" fmla="*/ 12 h 27"/>
                <a:gd name="T64" fmla="*/ 40 w 42"/>
                <a:gd name="T65" fmla="*/ 12 h 27"/>
                <a:gd name="T66" fmla="*/ 41 w 42"/>
                <a:gd name="T6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27">
                  <a:moveTo>
                    <a:pt x="41" y="13"/>
                  </a:moveTo>
                  <a:cubicBezTo>
                    <a:pt x="41" y="13"/>
                    <a:pt x="41" y="16"/>
                    <a:pt x="41" y="16"/>
                  </a:cubicBezTo>
                  <a:cubicBezTo>
                    <a:pt x="41" y="16"/>
                    <a:pt x="42" y="17"/>
                    <a:pt x="41" y="18"/>
                  </a:cubicBezTo>
                  <a:cubicBezTo>
                    <a:pt x="39" y="18"/>
                    <a:pt x="40" y="15"/>
                    <a:pt x="38" y="16"/>
                  </a:cubicBezTo>
                  <a:cubicBezTo>
                    <a:pt x="37" y="17"/>
                    <a:pt x="38" y="18"/>
                    <a:pt x="39" y="19"/>
                  </a:cubicBezTo>
                  <a:cubicBezTo>
                    <a:pt x="39" y="19"/>
                    <a:pt x="39" y="19"/>
                    <a:pt x="39" y="20"/>
                  </a:cubicBezTo>
                  <a:cubicBezTo>
                    <a:pt x="38" y="20"/>
                    <a:pt x="39" y="21"/>
                    <a:pt x="39" y="21"/>
                  </a:cubicBezTo>
                  <a:cubicBezTo>
                    <a:pt x="39" y="22"/>
                    <a:pt x="38" y="22"/>
                    <a:pt x="38" y="22"/>
                  </a:cubicBezTo>
                  <a:cubicBezTo>
                    <a:pt x="37" y="21"/>
                    <a:pt x="37" y="20"/>
                    <a:pt x="37" y="20"/>
                  </a:cubicBezTo>
                  <a:cubicBezTo>
                    <a:pt x="36" y="19"/>
                    <a:pt x="35" y="20"/>
                    <a:pt x="35" y="20"/>
                  </a:cubicBezTo>
                  <a:cubicBezTo>
                    <a:pt x="33" y="23"/>
                    <a:pt x="32" y="18"/>
                    <a:pt x="31" y="18"/>
                  </a:cubicBezTo>
                  <a:cubicBezTo>
                    <a:pt x="30" y="18"/>
                    <a:pt x="30" y="19"/>
                    <a:pt x="31" y="20"/>
                  </a:cubicBezTo>
                  <a:cubicBezTo>
                    <a:pt x="31" y="21"/>
                    <a:pt x="31" y="21"/>
                    <a:pt x="30" y="22"/>
                  </a:cubicBezTo>
                  <a:cubicBezTo>
                    <a:pt x="29" y="23"/>
                    <a:pt x="28" y="24"/>
                    <a:pt x="28" y="25"/>
                  </a:cubicBezTo>
                  <a:cubicBezTo>
                    <a:pt x="28" y="26"/>
                    <a:pt x="30" y="26"/>
                    <a:pt x="28" y="27"/>
                  </a:cubicBezTo>
                  <a:cubicBezTo>
                    <a:pt x="28" y="27"/>
                    <a:pt x="27" y="26"/>
                    <a:pt x="27" y="25"/>
                  </a:cubicBezTo>
                  <a:cubicBezTo>
                    <a:pt x="27" y="25"/>
                    <a:pt x="26" y="25"/>
                    <a:pt x="26" y="25"/>
                  </a:cubicBezTo>
                  <a:cubicBezTo>
                    <a:pt x="26" y="24"/>
                    <a:pt x="27" y="24"/>
                    <a:pt x="27" y="24"/>
                  </a:cubicBezTo>
                  <a:cubicBezTo>
                    <a:pt x="27" y="23"/>
                    <a:pt x="24" y="23"/>
                    <a:pt x="24" y="22"/>
                  </a:cubicBezTo>
                  <a:cubicBezTo>
                    <a:pt x="22" y="21"/>
                    <a:pt x="24" y="20"/>
                    <a:pt x="23" y="18"/>
                  </a:cubicBezTo>
                  <a:cubicBezTo>
                    <a:pt x="23" y="18"/>
                    <a:pt x="21" y="20"/>
                    <a:pt x="21" y="20"/>
                  </a:cubicBezTo>
                  <a:cubicBezTo>
                    <a:pt x="19" y="21"/>
                    <a:pt x="21" y="21"/>
                    <a:pt x="20" y="22"/>
                  </a:cubicBezTo>
                  <a:cubicBezTo>
                    <a:pt x="20" y="23"/>
                    <a:pt x="18" y="25"/>
                    <a:pt x="17" y="25"/>
                  </a:cubicBezTo>
                  <a:cubicBezTo>
                    <a:pt x="17" y="26"/>
                    <a:pt x="16" y="25"/>
                    <a:pt x="15" y="24"/>
                  </a:cubicBezTo>
                  <a:cubicBezTo>
                    <a:pt x="14" y="24"/>
                    <a:pt x="13" y="25"/>
                    <a:pt x="12" y="25"/>
                  </a:cubicBezTo>
                  <a:cubicBezTo>
                    <a:pt x="11" y="26"/>
                    <a:pt x="10" y="26"/>
                    <a:pt x="10" y="25"/>
                  </a:cubicBezTo>
                  <a:cubicBezTo>
                    <a:pt x="9" y="24"/>
                    <a:pt x="9" y="24"/>
                    <a:pt x="9" y="23"/>
                  </a:cubicBezTo>
                  <a:cubicBezTo>
                    <a:pt x="9" y="23"/>
                    <a:pt x="8" y="24"/>
                    <a:pt x="8" y="23"/>
                  </a:cubicBezTo>
                  <a:cubicBezTo>
                    <a:pt x="8" y="23"/>
                    <a:pt x="9" y="23"/>
                    <a:pt x="9" y="22"/>
                  </a:cubicBezTo>
                  <a:cubicBezTo>
                    <a:pt x="8" y="22"/>
                    <a:pt x="8" y="22"/>
                    <a:pt x="8" y="22"/>
                  </a:cubicBezTo>
                  <a:cubicBezTo>
                    <a:pt x="7" y="21"/>
                    <a:pt x="8" y="21"/>
                    <a:pt x="8" y="21"/>
                  </a:cubicBezTo>
                  <a:cubicBezTo>
                    <a:pt x="8" y="20"/>
                    <a:pt x="7" y="18"/>
                    <a:pt x="8" y="18"/>
                  </a:cubicBezTo>
                  <a:cubicBezTo>
                    <a:pt x="7" y="18"/>
                    <a:pt x="5" y="18"/>
                    <a:pt x="4" y="18"/>
                  </a:cubicBezTo>
                  <a:cubicBezTo>
                    <a:pt x="4" y="18"/>
                    <a:pt x="3" y="19"/>
                    <a:pt x="3" y="19"/>
                  </a:cubicBezTo>
                  <a:cubicBezTo>
                    <a:pt x="2" y="20"/>
                    <a:pt x="3" y="20"/>
                    <a:pt x="3" y="20"/>
                  </a:cubicBezTo>
                  <a:cubicBezTo>
                    <a:pt x="3" y="22"/>
                    <a:pt x="1" y="22"/>
                    <a:pt x="0" y="22"/>
                  </a:cubicBezTo>
                  <a:cubicBezTo>
                    <a:pt x="1" y="22"/>
                    <a:pt x="0" y="21"/>
                    <a:pt x="1" y="21"/>
                  </a:cubicBezTo>
                  <a:cubicBezTo>
                    <a:pt x="2" y="20"/>
                    <a:pt x="2" y="20"/>
                    <a:pt x="2" y="19"/>
                  </a:cubicBezTo>
                  <a:cubicBezTo>
                    <a:pt x="1" y="18"/>
                    <a:pt x="1" y="16"/>
                    <a:pt x="2" y="15"/>
                  </a:cubicBezTo>
                  <a:cubicBezTo>
                    <a:pt x="3" y="15"/>
                    <a:pt x="5" y="15"/>
                    <a:pt x="5" y="14"/>
                  </a:cubicBezTo>
                  <a:cubicBezTo>
                    <a:pt x="5" y="13"/>
                    <a:pt x="4" y="11"/>
                    <a:pt x="6" y="11"/>
                  </a:cubicBezTo>
                  <a:cubicBezTo>
                    <a:pt x="7" y="11"/>
                    <a:pt x="7" y="10"/>
                    <a:pt x="8" y="9"/>
                  </a:cubicBezTo>
                  <a:cubicBezTo>
                    <a:pt x="9" y="9"/>
                    <a:pt x="9" y="8"/>
                    <a:pt x="10" y="7"/>
                  </a:cubicBezTo>
                  <a:cubicBezTo>
                    <a:pt x="10" y="6"/>
                    <a:pt x="11" y="8"/>
                    <a:pt x="11" y="6"/>
                  </a:cubicBezTo>
                  <a:cubicBezTo>
                    <a:pt x="11" y="6"/>
                    <a:pt x="9" y="7"/>
                    <a:pt x="9" y="6"/>
                  </a:cubicBezTo>
                  <a:cubicBezTo>
                    <a:pt x="9" y="6"/>
                    <a:pt x="10" y="5"/>
                    <a:pt x="10" y="5"/>
                  </a:cubicBezTo>
                  <a:cubicBezTo>
                    <a:pt x="10" y="5"/>
                    <a:pt x="10" y="4"/>
                    <a:pt x="10" y="4"/>
                  </a:cubicBezTo>
                  <a:cubicBezTo>
                    <a:pt x="12" y="4"/>
                    <a:pt x="12" y="5"/>
                    <a:pt x="13" y="5"/>
                  </a:cubicBezTo>
                  <a:cubicBezTo>
                    <a:pt x="14" y="5"/>
                    <a:pt x="16" y="2"/>
                    <a:pt x="16" y="3"/>
                  </a:cubicBezTo>
                  <a:cubicBezTo>
                    <a:pt x="17" y="3"/>
                    <a:pt x="16" y="3"/>
                    <a:pt x="16" y="4"/>
                  </a:cubicBezTo>
                  <a:cubicBezTo>
                    <a:pt x="16" y="4"/>
                    <a:pt x="20" y="3"/>
                    <a:pt x="20" y="3"/>
                  </a:cubicBezTo>
                  <a:cubicBezTo>
                    <a:pt x="22" y="3"/>
                    <a:pt x="22" y="5"/>
                    <a:pt x="24" y="4"/>
                  </a:cubicBezTo>
                  <a:cubicBezTo>
                    <a:pt x="24" y="3"/>
                    <a:pt x="24" y="2"/>
                    <a:pt x="25" y="3"/>
                  </a:cubicBezTo>
                  <a:cubicBezTo>
                    <a:pt x="24" y="2"/>
                    <a:pt x="24" y="3"/>
                    <a:pt x="23" y="3"/>
                  </a:cubicBezTo>
                  <a:cubicBezTo>
                    <a:pt x="23" y="2"/>
                    <a:pt x="24" y="0"/>
                    <a:pt x="26" y="1"/>
                  </a:cubicBezTo>
                  <a:cubicBezTo>
                    <a:pt x="26" y="2"/>
                    <a:pt x="25" y="2"/>
                    <a:pt x="26" y="2"/>
                  </a:cubicBezTo>
                  <a:cubicBezTo>
                    <a:pt x="27" y="2"/>
                    <a:pt x="27" y="2"/>
                    <a:pt x="26" y="2"/>
                  </a:cubicBezTo>
                  <a:cubicBezTo>
                    <a:pt x="27" y="2"/>
                    <a:pt x="27" y="3"/>
                    <a:pt x="28" y="3"/>
                  </a:cubicBezTo>
                  <a:cubicBezTo>
                    <a:pt x="29" y="3"/>
                    <a:pt x="29" y="3"/>
                    <a:pt x="30" y="3"/>
                  </a:cubicBezTo>
                  <a:cubicBezTo>
                    <a:pt x="31" y="3"/>
                    <a:pt x="35" y="5"/>
                    <a:pt x="34" y="6"/>
                  </a:cubicBezTo>
                  <a:cubicBezTo>
                    <a:pt x="34" y="7"/>
                    <a:pt x="33" y="7"/>
                    <a:pt x="33" y="7"/>
                  </a:cubicBezTo>
                  <a:cubicBezTo>
                    <a:pt x="33" y="8"/>
                    <a:pt x="33" y="9"/>
                    <a:pt x="33" y="10"/>
                  </a:cubicBezTo>
                  <a:cubicBezTo>
                    <a:pt x="32" y="11"/>
                    <a:pt x="35" y="11"/>
                    <a:pt x="36" y="11"/>
                  </a:cubicBezTo>
                  <a:cubicBezTo>
                    <a:pt x="36" y="11"/>
                    <a:pt x="36" y="12"/>
                    <a:pt x="36" y="12"/>
                  </a:cubicBezTo>
                  <a:cubicBezTo>
                    <a:pt x="37" y="12"/>
                    <a:pt x="37" y="13"/>
                    <a:pt x="38" y="13"/>
                  </a:cubicBezTo>
                  <a:cubicBezTo>
                    <a:pt x="39" y="14"/>
                    <a:pt x="39" y="13"/>
                    <a:pt x="40" y="12"/>
                  </a:cubicBezTo>
                  <a:cubicBezTo>
                    <a:pt x="40" y="12"/>
                    <a:pt x="41" y="11"/>
                    <a:pt x="42" y="12"/>
                  </a:cubicBezTo>
                  <a:cubicBezTo>
                    <a:pt x="42" y="12"/>
                    <a:pt x="41" y="13"/>
                    <a:pt x="41" y="13"/>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6" name="Freeform 55"/>
            <p:cNvSpPr/>
            <p:nvPr/>
          </p:nvSpPr>
          <p:spPr bwMode="auto">
            <a:xfrm>
              <a:off x="3525" y="3057"/>
              <a:ext cx="274" cy="145"/>
            </a:xfrm>
            <a:custGeom>
              <a:avLst/>
              <a:gdLst>
                <a:gd name="T0" fmla="*/ 1 w 68"/>
                <a:gd name="T1" fmla="*/ 24 h 36"/>
                <a:gd name="T2" fmla="*/ 0 w 68"/>
                <a:gd name="T3" fmla="*/ 26 h 36"/>
                <a:gd name="T4" fmla="*/ 0 w 68"/>
                <a:gd name="T5" fmla="*/ 29 h 36"/>
                <a:gd name="T6" fmla="*/ 4 w 68"/>
                <a:gd name="T7" fmla="*/ 30 h 36"/>
                <a:gd name="T8" fmla="*/ 8 w 68"/>
                <a:gd name="T9" fmla="*/ 29 h 36"/>
                <a:gd name="T10" fmla="*/ 9 w 68"/>
                <a:gd name="T11" fmla="*/ 31 h 36"/>
                <a:gd name="T12" fmla="*/ 17 w 68"/>
                <a:gd name="T13" fmla="*/ 29 h 36"/>
                <a:gd name="T14" fmla="*/ 24 w 68"/>
                <a:gd name="T15" fmla="*/ 28 h 36"/>
                <a:gd name="T16" fmla="*/ 25 w 68"/>
                <a:gd name="T17" fmla="*/ 30 h 36"/>
                <a:gd name="T18" fmla="*/ 26 w 68"/>
                <a:gd name="T19" fmla="*/ 32 h 36"/>
                <a:gd name="T20" fmla="*/ 34 w 68"/>
                <a:gd name="T21" fmla="*/ 34 h 36"/>
                <a:gd name="T22" fmla="*/ 44 w 68"/>
                <a:gd name="T23" fmla="*/ 35 h 36"/>
                <a:gd name="T24" fmla="*/ 48 w 68"/>
                <a:gd name="T25" fmla="*/ 34 h 36"/>
                <a:gd name="T26" fmla="*/ 56 w 68"/>
                <a:gd name="T27" fmla="*/ 31 h 36"/>
                <a:gd name="T28" fmla="*/ 60 w 68"/>
                <a:gd name="T29" fmla="*/ 29 h 36"/>
                <a:gd name="T30" fmla="*/ 62 w 68"/>
                <a:gd name="T31" fmla="*/ 23 h 36"/>
                <a:gd name="T32" fmla="*/ 62 w 68"/>
                <a:gd name="T33" fmla="*/ 18 h 36"/>
                <a:gd name="T34" fmla="*/ 67 w 68"/>
                <a:gd name="T35" fmla="*/ 13 h 36"/>
                <a:gd name="T36" fmla="*/ 64 w 68"/>
                <a:gd name="T37" fmla="*/ 4 h 36"/>
                <a:gd name="T38" fmla="*/ 62 w 68"/>
                <a:gd name="T39" fmla="*/ 3 h 36"/>
                <a:gd name="T40" fmla="*/ 58 w 68"/>
                <a:gd name="T41" fmla="*/ 4 h 36"/>
                <a:gd name="T42" fmla="*/ 51 w 68"/>
                <a:gd name="T43" fmla="*/ 2 h 36"/>
                <a:gd name="T44" fmla="*/ 48 w 68"/>
                <a:gd name="T45" fmla="*/ 1 h 36"/>
                <a:gd name="T46" fmla="*/ 47 w 68"/>
                <a:gd name="T47" fmla="*/ 4 h 36"/>
                <a:gd name="T48" fmla="*/ 45 w 68"/>
                <a:gd name="T49" fmla="*/ 7 h 36"/>
                <a:gd name="T50" fmla="*/ 38 w 68"/>
                <a:gd name="T51" fmla="*/ 5 h 36"/>
                <a:gd name="T52" fmla="*/ 35 w 68"/>
                <a:gd name="T53" fmla="*/ 8 h 36"/>
                <a:gd name="T54" fmla="*/ 29 w 68"/>
                <a:gd name="T55" fmla="*/ 14 h 36"/>
                <a:gd name="T56" fmla="*/ 31 w 68"/>
                <a:gd name="T57" fmla="*/ 20 h 36"/>
                <a:gd name="T58" fmla="*/ 29 w 68"/>
                <a:gd name="T59" fmla="*/ 21 h 36"/>
                <a:gd name="T60" fmla="*/ 26 w 68"/>
                <a:gd name="T61" fmla="*/ 20 h 36"/>
                <a:gd name="T62" fmla="*/ 24 w 68"/>
                <a:gd name="T63" fmla="*/ 19 h 36"/>
                <a:gd name="T64" fmla="*/ 22 w 68"/>
                <a:gd name="T65" fmla="*/ 21 h 36"/>
                <a:gd name="T66" fmla="*/ 17 w 68"/>
                <a:gd name="T67" fmla="*/ 22 h 36"/>
                <a:gd name="T68" fmla="*/ 15 w 68"/>
                <a:gd name="T69" fmla="*/ 24 h 36"/>
                <a:gd name="T70" fmla="*/ 12 w 68"/>
                <a:gd name="T71" fmla="*/ 23 h 36"/>
                <a:gd name="T72" fmla="*/ 8 w 68"/>
                <a:gd name="T73" fmla="*/ 22 h 36"/>
                <a:gd name="T74" fmla="*/ 8 w 68"/>
                <a:gd name="T75" fmla="*/ 23 h 36"/>
                <a:gd name="T76" fmla="*/ 6 w 68"/>
                <a:gd name="T77" fmla="*/ 26 h 36"/>
                <a:gd name="T78" fmla="*/ 5 w 68"/>
                <a:gd name="T79" fmla="*/ 24 h 36"/>
                <a:gd name="T80" fmla="*/ 3 w 68"/>
                <a:gd name="T81" fmla="*/ 22 h 36"/>
                <a:gd name="T82" fmla="*/ 2 w 68"/>
                <a:gd name="T83" fmla="*/ 22 h 36"/>
                <a:gd name="T84" fmla="*/ 0 w 68"/>
                <a:gd name="T85"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 h="36">
                  <a:moveTo>
                    <a:pt x="0" y="22"/>
                  </a:moveTo>
                  <a:cubicBezTo>
                    <a:pt x="0" y="23"/>
                    <a:pt x="2" y="23"/>
                    <a:pt x="1" y="24"/>
                  </a:cubicBezTo>
                  <a:cubicBezTo>
                    <a:pt x="1" y="24"/>
                    <a:pt x="1" y="25"/>
                    <a:pt x="1" y="25"/>
                  </a:cubicBezTo>
                  <a:cubicBezTo>
                    <a:pt x="0" y="25"/>
                    <a:pt x="0" y="25"/>
                    <a:pt x="0" y="26"/>
                  </a:cubicBezTo>
                  <a:cubicBezTo>
                    <a:pt x="0" y="27"/>
                    <a:pt x="0" y="27"/>
                    <a:pt x="0" y="28"/>
                  </a:cubicBezTo>
                  <a:cubicBezTo>
                    <a:pt x="0" y="28"/>
                    <a:pt x="0" y="29"/>
                    <a:pt x="0" y="29"/>
                  </a:cubicBezTo>
                  <a:cubicBezTo>
                    <a:pt x="1" y="29"/>
                    <a:pt x="2" y="29"/>
                    <a:pt x="3" y="29"/>
                  </a:cubicBezTo>
                  <a:cubicBezTo>
                    <a:pt x="3" y="30"/>
                    <a:pt x="3" y="30"/>
                    <a:pt x="4" y="30"/>
                  </a:cubicBezTo>
                  <a:cubicBezTo>
                    <a:pt x="4" y="31"/>
                    <a:pt x="5" y="32"/>
                    <a:pt x="6" y="31"/>
                  </a:cubicBezTo>
                  <a:cubicBezTo>
                    <a:pt x="7" y="31"/>
                    <a:pt x="7" y="29"/>
                    <a:pt x="8" y="29"/>
                  </a:cubicBezTo>
                  <a:cubicBezTo>
                    <a:pt x="9" y="30"/>
                    <a:pt x="9" y="30"/>
                    <a:pt x="8" y="31"/>
                  </a:cubicBezTo>
                  <a:cubicBezTo>
                    <a:pt x="8" y="31"/>
                    <a:pt x="9" y="32"/>
                    <a:pt x="9" y="31"/>
                  </a:cubicBezTo>
                  <a:cubicBezTo>
                    <a:pt x="11" y="30"/>
                    <a:pt x="13" y="34"/>
                    <a:pt x="14" y="32"/>
                  </a:cubicBezTo>
                  <a:cubicBezTo>
                    <a:pt x="15" y="30"/>
                    <a:pt x="15" y="29"/>
                    <a:pt x="17" y="29"/>
                  </a:cubicBezTo>
                  <a:cubicBezTo>
                    <a:pt x="18" y="29"/>
                    <a:pt x="20" y="30"/>
                    <a:pt x="21" y="29"/>
                  </a:cubicBezTo>
                  <a:cubicBezTo>
                    <a:pt x="21" y="29"/>
                    <a:pt x="24" y="28"/>
                    <a:pt x="24" y="28"/>
                  </a:cubicBezTo>
                  <a:cubicBezTo>
                    <a:pt x="24" y="28"/>
                    <a:pt x="22" y="30"/>
                    <a:pt x="24" y="30"/>
                  </a:cubicBezTo>
                  <a:cubicBezTo>
                    <a:pt x="24" y="30"/>
                    <a:pt x="24" y="30"/>
                    <a:pt x="25" y="30"/>
                  </a:cubicBezTo>
                  <a:cubicBezTo>
                    <a:pt x="25" y="31"/>
                    <a:pt x="25" y="31"/>
                    <a:pt x="25" y="32"/>
                  </a:cubicBezTo>
                  <a:cubicBezTo>
                    <a:pt x="25" y="32"/>
                    <a:pt x="26" y="33"/>
                    <a:pt x="26" y="32"/>
                  </a:cubicBezTo>
                  <a:cubicBezTo>
                    <a:pt x="27" y="33"/>
                    <a:pt x="27" y="33"/>
                    <a:pt x="28" y="33"/>
                  </a:cubicBezTo>
                  <a:cubicBezTo>
                    <a:pt x="30" y="34"/>
                    <a:pt x="32" y="34"/>
                    <a:pt x="34" y="34"/>
                  </a:cubicBezTo>
                  <a:cubicBezTo>
                    <a:pt x="36" y="35"/>
                    <a:pt x="39" y="34"/>
                    <a:pt x="41" y="35"/>
                  </a:cubicBezTo>
                  <a:cubicBezTo>
                    <a:pt x="42" y="36"/>
                    <a:pt x="43" y="36"/>
                    <a:pt x="44" y="35"/>
                  </a:cubicBezTo>
                  <a:cubicBezTo>
                    <a:pt x="45" y="35"/>
                    <a:pt x="45" y="36"/>
                    <a:pt x="46" y="36"/>
                  </a:cubicBezTo>
                  <a:cubicBezTo>
                    <a:pt x="46" y="36"/>
                    <a:pt x="48" y="34"/>
                    <a:pt x="48" y="34"/>
                  </a:cubicBezTo>
                  <a:cubicBezTo>
                    <a:pt x="49" y="32"/>
                    <a:pt x="51" y="33"/>
                    <a:pt x="53" y="33"/>
                  </a:cubicBezTo>
                  <a:cubicBezTo>
                    <a:pt x="55" y="33"/>
                    <a:pt x="55" y="31"/>
                    <a:pt x="56" y="31"/>
                  </a:cubicBezTo>
                  <a:cubicBezTo>
                    <a:pt x="56" y="31"/>
                    <a:pt x="59" y="32"/>
                    <a:pt x="59" y="31"/>
                  </a:cubicBezTo>
                  <a:cubicBezTo>
                    <a:pt x="59" y="32"/>
                    <a:pt x="58" y="29"/>
                    <a:pt x="60" y="29"/>
                  </a:cubicBezTo>
                  <a:cubicBezTo>
                    <a:pt x="60" y="28"/>
                    <a:pt x="62" y="27"/>
                    <a:pt x="62" y="26"/>
                  </a:cubicBezTo>
                  <a:cubicBezTo>
                    <a:pt x="63" y="25"/>
                    <a:pt x="63" y="25"/>
                    <a:pt x="62" y="23"/>
                  </a:cubicBezTo>
                  <a:cubicBezTo>
                    <a:pt x="61" y="20"/>
                    <a:pt x="64" y="22"/>
                    <a:pt x="64" y="20"/>
                  </a:cubicBezTo>
                  <a:cubicBezTo>
                    <a:pt x="64" y="18"/>
                    <a:pt x="61" y="18"/>
                    <a:pt x="62" y="18"/>
                  </a:cubicBezTo>
                  <a:cubicBezTo>
                    <a:pt x="63" y="16"/>
                    <a:pt x="66" y="18"/>
                    <a:pt x="67" y="17"/>
                  </a:cubicBezTo>
                  <a:cubicBezTo>
                    <a:pt x="68" y="16"/>
                    <a:pt x="66" y="13"/>
                    <a:pt x="67" y="13"/>
                  </a:cubicBezTo>
                  <a:cubicBezTo>
                    <a:pt x="66" y="12"/>
                    <a:pt x="64" y="9"/>
                    <a:pt x="64" y="8"/>
                  </a:cubicBezTo>
                  <a:cubicBezTo>
                    <a:pt x="65" y="6"/>
                    <a:pt x="66" y="5"/>
                    <a:pt x="64" y="4"/>
                  </a:cubicBezTo>
                  <a:cubicBezTo>
                    <a:pt x="64" y="3"/>
                    <a:pt x="64" y="4"/>
                    <a:pt x="63" y="4"/>
                  </a:cubicBezTo>
                  <a:cubicBezTo>
                    <a:pt x="63" y="4"/>
                    <a:pt x="62" y="3"/>
                    <a:pt x="62" y="3"/>
                  </a:cubicBezTo>
                  <a:cubicBezTo>
                    <a:pt x="62" y="3"/>
                    <a:pt x="61" y="3"/>
                    <a:pt x="61" y="3"/>
                  </a:cubicBezTo>
                  <a:cubicBezTo>
                    <a:pt x="60" y="4"/>
                    <a:pt x="60" y="4"/>
                    <a:pt x="58" y="4"/>
                  </a:cubicBezTo>
                  <a:cubicBezTo>
                    <a:pt x="57" y="4"/>
                    <a:pt x="55" y="3"/>
                    <a:pt x="54" y="2"/>
                  </a:cubicBezTo>
                  <a:cubicBezTo>
                    <a:pt x="53" y="2"/>
                    <a:pt x="52" y="2"/>
                    <a:pt x="51" y="2"/>
                  </a:cubicBezTo>
                  <a:cubicBezTo>
                    <a:pt x="50" y="1"/>
                    <a:pt x="50" y="2"/>
                    <a:pt x="49" y="2"/>
                  </a:cubicBezTo>
                  <a:cubicBezTo>
                    <a:pt x="49" y="2"/>
                    <a:pt x="48" y="0"/>
                    <a:pt x="48" y="1"/>
                  </a:cubicBezTo>
                  <a:cubicBezTo>
                    <a:pt x="48" y="2"/>
                    <a:pt x="48" y="3"/>
                    <a:pt x="48" y="4"/>
                  </a:cubicBezTo>
                  <a:cubicBezTo>
                    <a:pt x="48" y="5"/>
                    <a:pt x="48" y="5"/>
                    <a:pt x="47" y="4"/>
                  </a:cubicBezTo>
                  <a:cubicBezTo>
                    <a:pt x="46" y="4"/>
                    <a:pt x="46" y="5"/>
                    <a:pt x="46" y="6"/>
                  </a:cubicBezTo>
                  <a:cubicBezTo>
                    <a:pt x="46" y="6"/>
                    <a:pt x="46" y="7"/>
                    <a:pt x="45" y="7"/>
                  </a:cubicBezTo>
                  <a:cubicBezTo>
                    <a:pt x="44" y="7"/>
                    <a:pt x="43" y="6"/>
                    <a:pt x="43" y="7"/>
                  </a:cubicBezTo>
                  <a:cubicBezTo>
                    <a:pt x="42" y="9"/>
                    <a:pt x="38" y="6"/>
                    <a:pt x="38" y="5"/>
                  </a:cubicBezTo>
                  <a:cubicBezTo>
                    <a:pt x="38" y="6"/>
                    <a:pt x="38" y="8"/>
                    <a:pt x="37" y="8"/>
                  </a:cubicBezTo>
                  <a:cubicBezTo>
                    <a:pt x="36" y="8"/>
                    <a:pt x="36" y="8"/>
                    <a:pt x="35" y="8"/>
                  </a:cubicBezTo>
                  <a:cubicBezTo>
                    <a:pt x="34" y="8"/>
                    <a:pt x="34" y="9"/>
                    <a:pt x="34" y="10"/>
                  </a:cubicBezTo>
                  <a:cubicBezTo>
                    <a:pt x="34" y="12"/>
                    <a:pt x="29" y="12"/>
                    <a:pt x="29" y="14"/>
                  </a:cubicBezTo>
                  <a:cubicBezTo>
                    <a:pt x="29" y="16"/>
                    <a:pt x="32" y="17"/>
                    <a:pt x="30" y="18"/>
                  </a:cubicBezTo>
                  <a:cubicBezTo>
                    <a:pt x="30" y="19"/>
                    <a:pt x="31" y="20"/>
                    <a:pt x="31" y="20"/>
                  </a:cubicBezTo>
                  <a:cubicBezTo>
                    <a:pt x="32" y="20"/>
                    <a:pt x="32" y="23"/>
                    <a:pt x="31" y="23"/>
                  </a:cubicBezTo>
                  <a:cubicBezTo>
                    <a:pt x="30" y="23"/>
                    <a:pt x="30" y="22"/>
                    <a:pt x="29" y="21"/>
                  </a:cubicBezTo>
                  <a:cubicBezTo>
                    <a:pt x="29" y="21"/>
                    <a:pt x="30" y="20"/>
                    <a:pt x="29" y="20"/>
                  </a:cubicBezTo>
                  <a:cubicBezTo>
                    <a:pt x="29" y="20"/>
                    <a:pt x="27" y="21"/>
                    <a:pt x="26" y="20"/>
                  </a:cubicBezTo>
                  <a:cubicBezTo>
                    <a:pt x="26" y="19"/>
                    <a:pt x="25" y="20"/>
                    <a:pt x="24" y="20"/>
                  </a:cubicBezTo>
                  <a:cubicBezTo>
                    <a:pt x="24" y="20"/>
                    <a:pt x="24" y="19"/>
                    <a:pt x="24" y="19"/>
                  </a:cubicBezTo>
                  <a:cubicBezTo>
                    <a:pt x="23" y="19"/>
                    <a:pt x="24" y="20"/>
                    <a:pt x="24" y="21"/>
                  </a:cubicBezTo>
                  <a:cubicBezTo>
                    <a:pt x="24" y="22"/>
                    <a:pt x="22" y="21"/>
                    <a:pt x="22" y="21"/>
                  </a:cubicBezTo>
                  <a:cubicBezTo>
                    <a:pt x="21" y="21"/>
                    <a:pt x="20" y="21"/>
                    <a:pt x="19" y="21"/>
                  </a:cubicBezTo>
                  <a:cubicBezTo>
                    <a:pt x="18" y="22"/>
                    <a:pt x="19" y="23"/>
                    <a:pt x="17" y="22"/>
                  </a:cubicBezTo>
                  <a:cubicBezTo>
                    <a:pt x="16" y="22"/>
                    <a:pt x="17" y="23"/>
                    <a:pt x="17" y="23"/>
                  </a:cubicBezTo>
                  <a:cubicBezTo>
                    <a:pt x="16" y="24"/>
                    <a:pt x="15" y="24"/>
                    <a:pt x="15" y="24"/>
                  </a:cubicBezTo>
                  <a:cubicBezTo>
                    <a:pt x="14" y="24"/>
                    <a:pt x="14" y="24"/>
                    <a:pt x="13" y="24"/>
                  </a:cubicBezTo>
                  <a:cubicBezTo>
                    <a:pt x="13" y="24"/>
                    <a:pt x="12" y="23"/>
                    <a:pt x="12" y="23"/>
                  </a:cubicBezTo>
                  <a:cubicBezTo>
                    <a:pt x="12" y="23"/>
                    <a:pt x="12" y="23"/>
                    <a:pt x="12" y="23"/>
                  </a:cubicBezTo>
                  <a:cubicBezTo>
                    <a:pt x="12" y="21"/>
                    <a:pt x="9" y="23"/>
                    <a:pt x="8" y="22"/>
                  </a:cubicBezTo>
                  <a:cubicBezTo>
                    <a:pt x="8" y="22"/>
                    <a:pt x="9" y="22"/>
                    <a:pt x="9" y="22"/>
                  </a:cubicBezTo>
                  <a:cubicBezTo>
                    <a:pt x="8" y="21"/>
                    <a:pt x="8" y="23"/>
                    <a:pt x="8" y="23"/>
                  </a:cubicBezTo>
                  <a:cubicBezTo>
                    <a:pt x="8" y="24"/>
                    <a:pt x="8" y="24"/>
                    <a:pt x="7" y="25"/>
                  </a:cubicBezTo>
                  <a:cubicBezTo>
                    <a:pt x="7" y="25"/>
                    <a:pt x="7" y="26"/>
                    <a:pt x="6" y="26"/>
                  </a:cubicBezTo>
                  <a:cubicBezTo>
                    <a:pt x="5" y="26"/>
                    <a:pt x="6" y="25"/>
                    <a:pt x="6" y="24"/>
                  </a:cubicBezTo>
                  <a:cubicBezTo>
                    <a:pt x="6" y="24"/>
                    <a:pt x="4" y="25"/>
                    <a:pt x="5" y="24"/>
                  </a:cubicBezTo>
                  <a:cubicBezTo>
                    <a:pt x="5" y="23"/>
                    <a:pt x="5" y="23"/>
                    <a:pt x="4" y="23"/>
                  </a:cubicBezTo>
                  <a:cubicBezTo>
                    <a:pt x="4" y="22"/>
                    <a:pt x="4" y="23"/>
                    <a:pt x="3" y="22"/>
                  </a:cubicBezTo>
                  <a:cubicBezTo>
                    <a:pt x="3" y="22"/>
                    <a:pt x="3" y="22"/>
                    <a:pt x="3" y="22"/>
                  </a:cubicBezTo>
                  <a:cubicBezTo>
                    <a:pt x="2" y="21"/>
                    <a:pt x="2" y="22"/>
                    <a:pt x="2" y="22"/>
                  </a:cubicBezTo>
                  <a:cubicBezTo>
                    <a:pt x="1" y="23"/>
                    <a:pt x="1" y="22"/>
                    <a:pt x="0" y="22"/>
                  </a:cubicBezTo>
                  <a:cubicBezTo>
                    <a:pt x="0" y="22"/>
                    <a:pt x="0" y="22"/>
                    <a:pt x="0" y="2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7" name="Freeform 56"/>
            <p:cNvSpPr/>
            <p:nvPr/>
          </p:nvSpPr>
          <p:spPr bwMode="auto">
            <a:xfrm>
              <a:off x="3609" y="2949"/>
              <a:ext cx="242" cy="141"/>
            </a:xfrm>
            <a:custGeom>
              <a:avLst/>
              <a:gdLst>
                <a:gd name="T0" fmla="*/ 51 w 60"/>
                <a:gd name="T1" fmla="*/ 28 h 35"/>
                <a:gd name="T2" fmla="*/ 53 w 60"/>
                <a:gd name="T3" fmla="*/ 25 h 35"/>
                <a:gd name="T4" fmla="*/ 58 w 60"/>
                <a:gd name="T5" fmla="*/ 19 h 35"/>
                <a:gd name="T6" fmla="*/ 57 w 60"/>
                <a:gd name="T7" fmla="*/ 16 h 35"/>
                <a:gd name="T8" fmla="*/ 52 w 60"/>
                <a:gd name="T9" fmla="*/ 12 h 35"/>
                <a:gd name="T10" fmla="*/ 49 w 60"/>
                <a:gd name="T11" fmla="*/ 13 h 35"/>
                <a:gd name="T12" fmla="*/ 48 w 60"/>
                <a:gd name="T13" fmla="*/ 11 h 35"/>
                <a:gd name="T14" fmla="*/ 48 w 60"/>
                <a:gd name="T15" fmla="*/ 9 h 35"/>
                <a:gd name="T16" fmla="*/ 43 w 60"/>
                <a:gd name="T17" fmla="*/ 11 h 35"/>
                <a:gd name="T18" fmla="*/ 40 w 60"/>
                <a:gd name="T19" fmla="*/ 13 h 35"/>
                <a:gd name="T20" fmla="*/ 36 w 60"/>
                <a:gd name="T21" fmla="*/ 9 h 35"/>
                <a:gd name="T22" fmla="*/ 34 w 60"/>
                <a:gd name="T23" fmla="*/ 7 h 35"/>
                <a:gd name="T24" fmla="*/ 32 w 60"/>
                <a:gd name="T25" fmla="*/ 6 h 35"/>
                <a:gd name="T26" fmla="*/ 28 w 60"/>
                <a:gd name="T27" fmla="*/ 4 h 35"/>
                <a:gd name="T28" fmla="*/ 25 w 60"/>
                <a:gd name="T29" fmla="*/ 3 h 35"/>
                <a:gd name="T30" fmla="*/ 19 w 60"/>
                <a:gd name="T31" fmla="*/ 3 h 35"/>
                <a:gd name="T32" fmla="*/ 16 w 60"/>
                <a:gd name="T33" fmla="*/ 6 h 35"/>
                <a:gd name="T34" fmla="*/ 12 w 60"/>
                <a:gd name="T35" fmla="*/ 8 h 35"/>
                <a:gd name="T36" fmla="*/ 11 w 60"/>
                <a:gd name="T37" fmla="*/ 9 h 35"/>
                <a:gd name="T38" fmla="*/ 8 w 60"/>
                <a:gd name="T39" fmla="*/ 11 h 35"/>
                <a:gd name="T40" fmla="*/ 5 w 60"/>
                <a:gd name="T41" fmla="*/ 11 h 35"/>
                <a:gd name="T42" fmla="*/ 1 w 60"/>
                <a:gd name="T43" fmla="*/ 12 h 35"/>
                <a:gd name="T44" fmla="*/ 4 w 60"/>
                <a:gd name="T45" fmla="*/ 17 h 35"/>
                <a:gd name="T46" fmla="*/ 4 w 60"/>
                <a:gd name="T47" fmla="*/ 21 h 35"/>
                <a:gd name="T48" fmla="*/ 10 w 60"/>
                <a:gd name="T49" fmla="*/ 27 h 35"/>
                <a:gd name="T50" fmla="*/ 19 w 60"/>
                <a:gd name="T51" fmla="*/ 34 h 35"/>
                <a:gd name="T52" fmla="*/ 24 w 60"/>
                <a:gd name="T53" fmla="*/ 34 h 35"/>
                <a:gd name="T54" fmla="*/ 27 w 60"/>
                <a:gd name="T55" fmla="*/ 31 h 35"/>
                <a:gd name="T56" fmla="*/ 27 w 60"/>
                <a:gd name="T57" fmla="*/ 28 h 35"/>
                <a:gd name="T58" fmla="*/ 30 w 60"/>
                <a:gd name="T59" fmla="*/ 28 h 35"/>
                <a:gd name="T60" fmla="*/ 38 w 60"/>
                <a:gd name="T61" fmla="*/ 31 h 35"/>
                <a:gd name="T62" fmla="*/ 44 w 60"/>
                <a:gd name="T63"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35">
                  <a:moveTo>
                    <a:pt x="44" y="32"/>
                  </a:moveTo>
                  <a:cubicBezTo>
                    <a:pt x="45" y="27"/>
                    <a:pt x="48" y="30"/>
                    <a:pt x="51" y="28"/>
                  </a:cubicBezTo>
                  <a:cubicBezTo>
                    <a:pt x="52" y="27"/>
                    <a:pt x="51" y="27"/>
                    <a:pt x="52" y="26"/>
                  </a:cubicBezTo>
                  <a:cubicBezTo>
                    <a:pt x="52" y="25"/>
                    <a:pt x="53" y="26"/>
                    <a:pt x="53" y="25"/>
                  </a:cubicBezTo>
                  <a:cubicBezTo>
                    <a:pt x="54" y="23"/>
                    <a:pt x="54" y="22"/>
                    <a:pt x="55" y="21"/>
                  </a:cubicBezTo>
                  <a:cubicBezTo>
                    <a:pt x="56" y="20"/>
                    <a:pt x="57" y="20"/>
                    <a:pt x="58" y="19"/>
                  </a:cubicBezTo>
                  <a:cubicBezTo>
                    <a:pt x="59" y="19"/>
                    <a:pt x="60" y="18"/>
                    <a:pt x="59" y="17"/>
                  </a:cubicBezTo>
                  <a:cubicBezTo>
                    <a:pt x="58" y="16"/>
                    <a:pt x="57" y="17"/>
                    <a:pt x="57" y="16"/>
                  </a:cubicBezTo>
                  <a:cubicBezTo>
                    <a:pt x="57" y="15"/>
                    <a:pt x="56" y="15"/>
                    <a:pt x="56" y="14"/>
                  </a:cubicBezTo>
                  <a:cubicBezTo>
                    <a:pt x="56" y="13"/>
                    <a:pt x="53" y="13"/>
                    <a:pt x="52" y="12"/>
                  </a:cubicBezTo>
                  <a:cubicBezTo>
                    <a:pt x="50" y="12"/>
                    <a:pt x="52" y="13"/>
                    <a:pt x="51" y="13"/>
                  </a:cubicBezTo>
                  <a:cubicBezTo>
                    <a:pt x="51" y="13"/>
                    <a:pt x="50" y="13"/>
                    <a:pt x="49" y="13"/>
                  </a:cubicBezTo>
                  <a:cubicBezTo>
                    <a:pt x="49" y="13"/>
                    <a:pt x="49" y="12"/>
                    <a:pt x="49" y="12"/>
                  </a:cubicBezTo>
                  <a:cubicBezTo>
                    <a:pt x="49" y="12"/>
                    <a:pt x="48" y="12"/>
                    <a:pt x="48" y="11"/>
                  </a:cubicBezTo>
                  <a:cubicBezTo>
                    <a:pt x="47" y="11"/>
                    <a:pt x="49" y="11"/>
                    <a:pt x="49" y="11"/>
                  </a:cubicBezTo>
                  <a:cubicBezTo>
                    <a:pt x="49" y="10"/>
                    <a:pt x="49" y="9"/>
                    <a:pt x="48" y="9"/>
                  </a:cubicBezTo>
                  <a:cubicBezTo>
                    <a:pt x="48" y="12"/>
                    <a:pt x="42" y="8"/>
                    <a:pt x="41" y="8"/>
                  </a:cubicBezTo>
                  <a:cubicBezTo>
                    <a:pt x="41" y="8"/>
                    <a:pt x="43" y="11"/>
                    <a:pt x="43" y="11"/>
                  </a:cubicBezTo>
                  <a:cubicBezTo>
                    <a:pt x="42" y="11"/>
                    <a:pt x="42" y="11"/>
                    <a:pt x="41" y="11"/>
                  </a:cubicBezTo>
                  <a:cubicBezTo>
                    <a:pt x="40" y="12"/>
                    <a:pt x="41" y="12"/>
                    <a:pt x="40" y="13"/>
                  </a:cubicBezTo>
                  <a:cubicBezTo>
                    <a:pt x="39" y="13"/>
                    <a:pt x="38" y="12"/>
                    <a:pt x="38" y="11"/>
                  </a:cubicBezTo>
                  <a:cubicBezTo>
                    <a:pt x="38" y="10"/>
                    <a:pt x="37" y="10"/>
                    <a:pt x="36" y="9"/>
                  </a:cubicBezTo>
                  <a:cubicBezTo>
                    <a:pt x="34" y="8"/>
                    <a:pt x="39" y="7"/>
                    <a:pt x="36" y="6"/>
                  </a:cubicBezTo>
                  <a:cubicBezTo>
                    <a:pt x="36" y="6"/>
                    <a:pt x="34" y="7"/>
                    <a:pt x="34" y="7"/>
                  </a:cubicBezTo>
                  <a:cubicBezTo>
                    <a:pt x="34" y="7"/>
                    <a:pt x="34" y="5"/>
                    <a:pt x="33" y="6"/>
                  </a:cubicBezTo>
                  <a:cubicBezTo>
                    <a:pt x="33" y="6"/>
                    <a:pt x="32" y="6"/>
                    <a:pt x="32" y="6"/>
                  </a:cubicBezTo>
                  <a:cubicBezTo>
                    <a:pt x="32" y="5"/>
                    <a:pt x="32" y="5"/>
                    <a:pt x="31" y="5"/>
                  </a:cubicBezTo>
                  <a:cubicBezTo>
                    <a:pt x="30" y="4"/>
                    <a:pt x="29" y="5"/>
                    <a:pt x="28" y="4"/>
                  </a:cubicBezTo>
                  <a:cubicBezTo>
                    <a:pt x="27" y="3"/>
                    <a:pt x="28" y="2"/>
                    <a:pt x="26" y="2"/>
                  </a:cubicBezTo>
                  <a:cubicBezTo>
                    <a:pt x="25" y="2"/>
                    <a:pt x="25" y="2"/>
                    <a:pt x="25" y="3"/>
                  </a:cubicBezTo>
                  <a:cubicBezTo>
                    <a:pt x="25" y="4"/>
                    <a:pt x="23" y="5"/>
                    <a:pt x="23" y="5"/>
                  </a:cubicBezTo>
                  <a:cubicBezTo>
                    <a:pt x="22" y="4"/>
                    <a:pt x="20" y="0"/>
                    <a:pt x="19" y="3"/>
                  </a:cubicBezTo>
                  <a:cubicBezTo>
                    <a:pt x="19" y="3"/>
                    <a:pt x="20" y="3"/>
                    <a:pt x="20" y="4"/>
                  </a:cubicBezTo>
                  <a:cubicBezTo>
                    <a:pt x="19" y="4"/>
                    <a:pt x="16" y="5"/>
                    <a:pt x="16" y="6"/>
                  </a:cubicBezTo>
                  <a:cubicBezTo>
                    <a:pt x="16" y="7"/>
                    <a:pt x="14" y="6"/>
                    <a:pt x="14" y="6"/>
                  </a:cubicBezTo>
                  <a:cubicBezTo>
                    <a:pt x="13" y="6"/>
                    <a:pt x="13" y="8"/>
                    <a:pt x="12" y="8"/>
                  </a:cubicBezTo>
                  <a:cubicBezTo>
                    <a:pt x="12" y="8"/>
                    <a:pt x="12" y="8"/>
                    <a:pt x="12" y="8"/>
                  </a:cubicBezTo>
                  <a:cubicBezTo>
                    <a:pt x="11" y="8"/>
                    <a:pt x="11" y="8"/>
                    <a:pt x="11" y="9"/>
                  </a:cubicBezTo>
                  <a:cubicBezTo>
                    <a:pt x="10" y="9"/>
                    <a:pt x="10" y="10"/>
                    <a:pt x="10" y="10"/>
                  </a:cubicBezTo>
                  <a:cubicBezTo>
                    <a:pt x="8" y="9"/>
                    <a:pt x="9" y="10"/>
                    <a:pt x="8" y="11"/>
                  </a:cubicBezTo>
                  <a:cubicBezTo>
                    <a:pt x="8" y="11"/>
                    <a:pt x="7" y="11"/>
                    <a:pt x="7" y="10"/>
                  </a:cubicBezTo>
                  <a:cubicBezTo>
                    <a:pt x="6" y="10"/>
                    <a:pt x="6" y="11"/>
                    <a:pt x="5" y="11"/>
                  </a:cubicBezTo>
                  <a:cubicBezTo>
                    <a:pt x="4" y="12"/>
                    <a:pt x="4" y="13"/>
                    <a:pt x="3" y="14"/>
                  </a:cubicBezTo>
                  <a:cubicBezTo>
                    <a:pt x="3" y="14"/>
                    <a:pt x="2" y="13"/>
                    <a:pt x="1" y="12"/>
                  </a:cubicBezTo>
                  <a:cubicBezTo>
                    <a:pt x="0" y="12"/>
                    <a:pt x="1" y="14"/>
                    <a:pt x="2" y="14"/>
                  </a:cubicBezTo>
                  <a:cubicBezTo>
                    <a:pt x="2" y="15"/>
                    <a:pt x="3" y="16"/>
                    <a:pt x="4" y="17"/>
                  </a:cubicBezTo>
                  <a:cubicBezTo>
                    <a:pt x="5" y="17"/>
                    <a:pt x="5" y="18"/>
                    <a:pt x="4" y="19"/>
                  </a:cubicBezTo>
                  <a:cubicBezTo>
                    <a:pt x="3" y="19"/>
                    <a:pt x="4" y="20"/>
                    <a:pt x="4" y="21"/>
                  </a:cubicBezTo>
                  <a:cubicBezTo>
                    <a:pt x="5" y="22"/>
                    <a:pt x="6" y="25"/>
                    <a:pt x="8" y="25"/>
                  </a:cubicBezTo>
                  <a:cubicBezTo>
                    <a:pt x="10" y="25"/>
                    <a:pt x="10" y="26"/>
                    <a:pt x="10" y="27"/>
                  </a:cubicBezTo>
                  <a:cubicBezTo>
                    <a:pt x="11" y="28"/>
                    <a:pt x="12" y="29"/>
                    <a:pt x="13" y="29"/>
                  </a:cubicBezTo>
                  <a:cubicBezTo>
                    <a:pt x="15" y="31"/>
                    <a:pt x="17" y="32"/>
                    <a:pt x="19" y="34"/>
                  </a:cubicBezTo>
                  <a:cubicBezTo>
                    <a:pt x="19" y="34"/>
                    <a:pt x="21" y="35"/>
                    <a:pt x="22" y="34"/>
                  </a:cubicBezTo>
                  <a:cubicBezTo>
                    <a:pt x="22" y="33"/>
                    <a:pt x="23" y="34"/>
                    <a:pt x="24" y="34"/>
                  </a:cubicBezTo>
                  <a:cubicBezTo>
                    <a:pt x="25" y="34"/>
                    <a:pt x="25" y="32"/>
                    <a:pt x="25" y="32"/>
                  </a:cubicBezTo>
                  <a:cubicBezTo>
                    <a:pt x="25" y="31"/>
                    <a:pt x="26" y="32"/>
                    <a:pt x="27" y="31"/>
                  </a:cubicBezTo>
                  <a:cubicBezTo>
                    <a:pt x="27" y="31"/>
                    <a:pt x="27" y="30"/>
                    <a:pt x="27" y="29"/>
                  </a:cubicBezTo>
                  <a:cubicBezTo>
                    <a:pt x="27" y="28"/>
                    <a:pt x="27" y="28"/>
                    <a:pt x="27" y="28"/>
                  </a:cubicBezTo>
                  <a:cubicBezTo>
                    <a:pt x="29" y="28"/>
                    <a:pt x="27" y="29"/>
                    <a:pt x="28" y="29"/>
                  </a:cubicBezTo>
                  <a:cubicBezTo>
                    <a:pt x="29" y="29"/>
                    <a:pt x="29" y="28"/>
                    <a:pt x="30" y="28"/>
                  </a:cubicBezTo>
                  <a:cubicBezTo>
                    <a:pt x="31" y="28"/>
                    <a:pt x="32" y="29"/>
                    <a:pt x="33" y="29"/>
                  </a:cubicBezTo>
                  <a:cubicBezTo>
                    <a:pt x="34" y="30"/>
                    <a:pt x="36" y="31"/>
                    <a:pt x="38" y="31"/>
                  </a:cubicBezTo>
                  <a:cubicBezTo>
                    <a:pt x="40" y="31"/>
                    <a:pt x="40" y="29"/>
                    <a:pt x="42" y="30"/>
                  </a:cubicBezTo>
                  <a:cubicBezTo>
                    <a:pt x="42" y="31"/>
                    <a:pt x="44" y="30"/>
                    <a:pt x="44" y="3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8" name="Freeform 57"/>
            <p:cNvSpPr/>
            <p:nvPr/>
          </p:nvSpPr>
          <p:spPr bwMode="auto">
            <a:xfrm>
              <a:off x="3782" y="3013"/>
              <a:ext cx="198" cy="109"/>
            </a:xfrm>
            <a:custGeom>
              <a:avLst/>
              <a:gdLst>
                <a:gd name="T0" fmla="*/ 49 w 49"/>
                <a:gd name="T1" fmla="*/ 3 h 27"/>
                <a:gd name="T2" fmla="*/ 48 w 49"/>
                <a:gd name="T3" fmla="*/ 6 h 27"/>
                <a:gd name="T4" fmla="*/ 47 w 49"/>
                <a:gd name="T5" fmla="*/ 9 h 27"/>
                <a:gd name="T6" fmla="*/ 46 w 49"/>
                <a:gd name="T7" fmla="*/ 11 h 27"/>
                <a:gd name="T8" fmla="*/ 45 w 49"/>
                <a:gd name="T9" fmla="*/ 13 h 27"/>
                <a:gd name="T10" fmla="*/ 42 w 49"/>
                <a:gd name="T11" fmla="*/ 12 h 27"/>
                <a:gd name="T12" fmla="*/ 38 w 49"/>
                <a:gd name="T13" fmla="*/ 13 h 27"/>
                <a:gd name="T14" fmla="*/ 32 w 49"/>
                <a:gd name="T15" fmla="*/ 13 h 27"/>
                <a:gd name="T16" fmla="*/ 31 w 49"/>
                <a:gd name="T17" fmla="*/ 17 h 27"/>
                <a:gd name="T18" fmla="*/ 29 w 49"/>
                <a:gd name="T19" fmla="*/ 18 h 27"/>
                <a:gd name="T20" fmla="*/ 28 w 49"/>
                <a:gd name="T21" fmla="*/ 19 h 27"/>
                <a:gd name="T22" fmla="*/ 24 w 49"/>
                <a:gd name="T23" fmla="*/ 19 h 27"/>
                <a:gd name="T24" fmla="*/ 24 w 49"/>
                <a:gd name="T25" fmla="*/ 21 h 27"/>
                <a:gd name="T26" fmla="*/ 22 w 49"/>
                <a:gd name="T27" fmla="*/ 21 h 27"/>
                <a:gd name="T28" fmla="*/ 18 w 49"/>
                <a:gd name="T29" fmla="*/ 22 h 27"/>
                <a:gd name="T30" fmla="*/ 19 w 49"/>
                <a:gd name="T31" fmla="*/ 25 h 27"/>
                <a:gd name="T32" fmla="*/ 16 w 49"/>
                <a:gd name="T33" fmla="*/ 26 h 27"/>
                <a:gd name="T34" fmla="*/ 10 w 49"/>
                <a:gd name="T35" fmla="*/ 27 h 27"/>
                <a:gd name="T36" fmla="*/ 6 w 49"/>
                <a:gd name="T37" fmla="*/ 24 h 27"/>
                <a:gd name="T38" fmla="*/ 4 w 49"/>
                <a:gd name="T39" fmla="*/ 24 h 27"/>
                <a:gd name="T40" fmla="*/ 2 w 49"/>
                <a:gd name="T41" fmla="*/ 22 h 27"/>
                <a:gd name="T42" fmla="*/ 1 w 49"/>
                <a:gd name="T43" fmla="*/ 18 h 27"/>
                <a:gd name="T44" fmla="*/ 2 w 49"/>
                <a:gd name="T45" fmla="*/ 13 h 27"/>
                <a:gd name="T46" fmla="*/ 8 w 49"/>
                <a:gd name="T47" fmla="*/ 12 h 27"/>
                <a:gd name="T48" fmla="*/ 9 w 49"/>
                <a:gd name="T49" fmla="*/ 10 h 27"/>
                <a:gd name="T50" fmla="*/ 10 w 49"/>
                <a:gd name="T51" fmla="*/ 9 h 27"/>
                <a:gd name="T52" fmla="*/ 11 w 49"/>
                <a:gd name="T53" fmla="*/ 6 h 27"/>
                <a:gd name="T54" fmla="*/ 15 w 49"/>
                <a:gd name="T55" fmla="*/ 3 h 27"/>
                <a:gd name="T56" fmla="*/ 17 w 49"/>
                <a:gd name="T57" fmla="*/ 2 h 27"/>
                <a:gd name="T58" fmla="*/ 17 w 49"/>
                <a:gd name="T59" fmla="*/ 4 h 27"/>
                <a:gd name="T60" fmla="*/ 21 w 49"/>
                <a:gd name="T61" fmla="*/ 1 h 27"/>
                <a:gd name="T62" fmla="*/ 22 w 49"/>
                <a:gd name="T63" fmla="*/ 2 h 27"/>
                <a:gd name="T64" fmla="*/ 23 w 49"/>
                <a:gd name="T65" fmla="*/ 2 h 27"/>
                <a:gd name="T66" fmla="*/ 23 w 49"/>
                <a:gd name="T67" fmla="*/ 3 h 27"/>
                <a:gd name="T68" fmla="*/ 24 w 49"/>
                <a:gd name="T69" fmla="*/ 3 h 27"/>
                <a:gd name="T70" fmla="*/ 25 w 49"/>
                <a:gd name="T71" fmla="*/ 5 h 27"/>
                <a:gd name="T72" fmla="*/ 28 w 49"/>
                <a:gd name="T73" fmla="*/ 4 h 27"/>
                <a:gd name="T74" fmla="*/ 29 w 49"/>
                <a:gd name="T75" fmla="*/ 2 h 27"/>
                <a:gd name="T76" fmla="*/ 31 w 49"/>
                <a:gd name="T77" fmla="*/ 2 h 27"/>
                <a:gd name="T78" fmla="*/ 36 w 49"/>
                <a:gd name="T79" fmla="*/ 2 h 27"/>
                <a:gd name="T80" fmla="*/ 35 w 49"/>
                <a:gd name="T81" fmla="*/ 1 h 27"/>
                <a:gd name="T82" fmla="*/ 37 w 49"/>
                <a:gd name="T83" fmla="*/ 1 h 27"/>
                <a:gd name="T84" fmla="*/ 41 w 49"/>
                <a:gd name="T85" fmla="*/ 0 h 27"/>
                <a:gd name="T86" fmla="*/ 44 w 49"/>
                <a:gd name="T87" fmla="*/ 2 h 27"/>
                <a:gd name="T88" fmla="*/ 49 w 49"/>
                <a:gd name="T89"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 h="27">
                  <a:moveTo>
                    <a:pt x="49" y="3"/>
                  </a:moveTo>
                  <a:cubicBezTo>
                    <a:pt x="49" y="4"/>
                    <a:pt x="48" y="5"/>
                    <a:pt x="48" y="6"/>
                  </a:cubicBezTo>
                  <a:cubicBezTo>
                    <a:pt x="48" y="7"/>
                    <a:pt x="48" y="9"/>
                    <a:pt x="47" y="9"/>
                  </a:cubicBezTo>
                  <a:cubicBezTo>
                    <a:pt x="47" y="10"/>
                    <a:pt x="46" y="10"/>
                    <a:pt x="46" y="11"/>
                  </a:cubicBezTo>
                  <a:cubicBezTo>
                    <a:pt x="46" y="12"/>
                    <a:pt x="47" y="13"/>
                    <a:pt x="45" y="13"/>
                  </a:cubicBezTo>
                  <a:cubicBezTo>
                    <a:pt x="43" y="14"/>
                    <a:pt x="43" y="15"/>
                    <a:pt x="42" y="12"/>
                  </a:cubicBezTo>
                  <a:cubicBezTo>
                    <a:pt x="41" y="10"/>
                    <a:pt x="39" y="13"/>
                    <a:pt x="38" y="13"/>
                  </a:cubicBezTo>
                  <a:cubicBezTo>
                    <a:pt x="36" y="13"/>
                    <a:pt x="34" y="12"/>
                    <a:pt x="32" y="13"/>
                  </a:cubicBezTo>
                  <a:cubicBezTo>
                    <a:pt x="31" y="14"/>
                    <a:pt x="32" y="17"/>
                    <a:pt x="31" y="17"/>
                  </a:cubicBezTo>
                  <a:cubicBezTo>
                    <a:pt x="30" y="18"/>
                    <a:pt x="29" y="17"/>
                    <a:pt x="29" y="18"/>
                  </a:cubicBezTo>
                  <a:cubicBezTo>
                    <a:pt x="29" y="19"/>
                    <a:pt x="29" y="19"/>
                    <a:pt x="28" y="19"/>
                  </a:cubicBezTo>
                  <a:cubicBezTo>
                    <a:pt x="27" y="20"/>
                    <a:pt x="25" y="17"/>
                    <a:pt x="24" y="19"/>
                  </a:cubicBezTo>
                  <a:cubicBezTo>
                    <a:pt x="24" y="19"/>
                    <a:pt x="24" y="20"/>
                    <a:pt x="24" y="21"/>
                  </a:cubicBezTo>
                  <a:cubicBezTo>
                    <a:pt x="23" y="21"/>
                    <a:pt x="23" y="21"/>
                    <a:pt x="22" y="21"/>
                  </a:cubicBezTo>
                  <a:cubicBezTo>
                    <a:pt x="21" y="21"/>
                    <a:pt x="19" y="21"/>
                    <a:pt x="18" y="22"/>
                  </a:cubicBezTo>
                  <a:cubicBezTo>
                    <a:pt x="17" y="23"/>
                    <a:pt x="19" y="25"/>
                    <a:pt x="19" y="25"/>
                  </a:cubicBezTo>
                  <a:cubicBezTo>
                    <a:pt x="18" y="25"/>
                    <a:pt x="17" y="26"/>
                    <a:pt x="16" y="26"/>
                  </a:cubicBezTo>
                  <a:cubicBezTo>
                    <a:pt x="14" y="26"/>
                    <a:pt x="12" y="27"/>
                    <a:pt x="10" y="27"/>
                  </a:cubicBezTo>
                  <a:cubicBezTo>
                    <a:pt x="8" y="27"/>
                    <a:pt x="7" y="25"/>
                    <a:pt x="6" y="24"/>
                  </a:cubicBezTo>
                  <a:cubicBezTo>
                    <a:pt x="6" y="24"/>
                    <a:pt x="5" y="24"/>
                    <a:pt x="4" y="24"/>
                  </a:cubicBezTo>
                  <a:cubicBezTo>
                    <a:pt x="3" y="23"/>
                    <a:pt x="3" y="23"/>
                    <a:pt x="2" y="22"/>
                  </a:cubicBezTo>
                  <a:cubicBezTo>
                    <a:pt x="1" y="21"/>
                    <a:pt x="0" y="20"/>
                    <a:pt x="1" y="18"/>
                  </a:cubicBezTo>
                  <a:cubicBezTo>
                    <a:pt x="1" y="16"/>
                    <a:pt x="1" y="15"/>
                    <a:pt x="2" y="13"/>
                  </a:cubicBezTo>
                  <a:cubicBezTo>
                    <a:pt x="4" y="12"/>
                    <a:pt x="7" y="13"/>
                    <a:pt x="8" y="12"/>
                  </a:cubicBezTo>
                  <a:cubicBezTo>
                    <a:pt x="9" y="11"/>
                    <a:pt x="9" y="11"/>
                    <a:pt x="9" y="10"/>
                  </a:cubicBezTo>
                  <a:cubicBezTo>
                    <a:pt x="9" y="10"/>
                    <a:pt x="10" y="10"/>
                    <a:pt x="10" y="9"/>
                  </a:cubicBezTo>
                  <a:cubicBezTo>
                    <a:pt x="11" y="8"/>
                    <a:pt x="11" y="7"/>
                    <a:pt x="11" y="6"/>
                  </a:cubicBezTo>
                  <a:cubicBezTo>
                    <a:pt x="11" y="5"/>
                    <a:pt x="14" y="4"/>
                    <a:pt x="15" y="3"/>
                  </a:cubicBezTo>
                  <a:cubicBezTo>
                    <a:pt x="16" y="3"/>
                    <a:pt x="16" y="3"/>
                    <a:pt x="17" y="2"/>
                  </a:cubicBezTo>
                  <a:cubicBezTo>
                    <a:pt x="18" y="2"/>
                    <a:pt x="17" y="3"/>
                    <a:pt x="17" y="4"/>
                  </a:cubicBezTo>
                  <a:cubicBezTo>
                    <a:pt x="19" y="5"/>
                    <a:pt x="20" y="0"/>
                    <a:pt x="21" y="1"/>
                  </a:cubicBezTo>
                  <a:cubicBezTo>
                    <a:pt x="22" y="1"/>
                    <a:pt x="22" y="1"/>
                    <a:pt x="22" y="2"/>
                  </a:cubicBezTo>
                  <a:cubicBezTo>
                    <a:pt x="23" y="3"/>
                    <a:pt x="22" y="2"/>
                    <a:pt x="23" y="2"/>
                  </a:cubicBezTo>
                  <a:cubicBezTo>
                    <a:pt x="23" y="3"/>
                    <a:pt x="23" y="3"/>
                    <a:pt x="23" y="3"/>
                  </a:cubicBezTo>
                  <a:cubicBezTo>
                    <a:pt x="23" y="3"/>
                    <a:pt x="24" y="3"/>
                    <a:pt x="24" y="3"/>
                  </a:cubicBezTo>
                  <a:cubicBezTo>
                    <a:pt x="25" y="3"/>
                    <a:pt x="24" y="6"/>
                    <a:pt x="25" y="5"/>
                  </a:cubicBezTo>
                  <a:cubicBezTo>
                    <a:pt x="27" y="4"/>
                    <a:pt x="27" y="6"/>
                    <a:pt x="28" y="4"/>
                  </a:cubicBezTo>
                  <a:cubicBezTo>
                    <a:pt x="28" y="4"/>
                    <a:pt x="28" y="3"/>
                    <a:pt x="29" y="2"/>
                  </a:cubicBezTo>
                  <a:cubicBezTo>
                    <a:pt x="30" y="2"/>
                    <a:pt x="31" y="3"/>
                    <a:pt x="31" y="2"/>
                  </a:cubicBezTo>
                  <a:cubicBezTo>
                    <a:pt x="33" y="1"/>
                    <a:pt x="34" y="4"/>
                    <a:pt x="36" y="2"/>
                  </a:cubicBezTo>
                  <a:cubicBezTo>
                    <a:pt x="36" y="2"/>
                    <a:pt x="35" y="2"/>
                    <a:pt x="35" y="1"/>
                  </a:cubicBezTo>
                  <a:cubicBezTo>
                    <a:pt x="35" y="0"/>
                    <a:pt x="36" y="2"/>
                    <a:pt x="37" y="1"/>
                  </a:cubicBezTo>
                  <a:cubicBezTo>
                    <a:pt x="37" y="0"/>
                    <a:pt x="40" y="0"/>
                    <a:pt x="41" y="0"/>
                  </a:cubicBezTo>
                  <a:cubicBezTo>
                    <a:pt x="42" y="1"/>
                    <a:pt x="43" y="1"/>
                    <a:pt x="44" y="2"/>
                  </a:cubicBezTo>
                  <a:cubicBezTo>
                    <a:pt x="44" y="3"/>
                    <a:pt x="48" y="3"/>
                    <a:pt x="49" y="3"/>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59" name="Freeform 58"/>
            <p:cNvSpPr/>
            <p:nvPr/>
          </p:nvSpPr>
          <p:spPr bwMode="auto">
            <a:xfrm>
              <a:off x="3762" y="3057"/>
              <a:ext cx="238" cy="170"/>
            </a:xfrm>
            <a:custGeom>
              <a:avLst/>
              <a:gdLst>
                <a:gd name="T0" fmla="*/ 2 w 59"/>
                <a:gd name="T1" fmla="*/ 29 h 42"/>
                <a:gd name="T2" fmla="*/ 2 w 59"/>
                <a:gd name="T3" fmla="*/ 29 h 42"/>
                <a:gd name="T4" fmla="*/ 2 w 59"/>
                <a:gd name="T5" fmla="*/ 29 h 42"/>
                <a:gd name="T6" fmla="*/ 2 w 59"/>
                <a:gd name="T7" fmla="*/ 29 h 42"/>
                <a:gd name="T8" fmla="*/ 3 w 59"/>
                <a:gd name="T9" fmla="*/ 31 h 42"/>
                <a:gd name="T10" fmla="*/ 6 w 59"/>
                <a:gd name="T11" fmla="*/ 34 h 42"/>
                <a:gd name="T12" fmla="*/ 10 w 59"/>
                <a:gd name="T13" fmla="*/ 37 h 42"/>
                <a:gd name="T14" fmla="*/ 14 w 59"/>
                <a:gd name="T15" fmla="*/ 40 h 42"/>
                <a:gd name="T16" fmla="*/ 17 w 59"/>
                <a:gd name="T17" fmla="*/ 41 h 42"/>
                <a:gd name="T18" fmla="*/ 20 w 59"/>
                <a:gd name="T19" fmla="*/ 41 h 42"/>
                <a:gd name="T20" fmla="*/ 24 w 59"/>
                <a:gd name="T21" fmla="*/ 41 h 42"/>
                <a:gd name="T22" fmla="*/ 26 w 59"/>
                <a:gd name="T23" fmla="*/ 39 h 42"/>
                <a:gd name="T24" fmla="*/ 28 w 59"/>
                <a:gd name="T25" fmla="*/ 38 h 42"/>
                <a:gd name="T26" fmla="*/ 31 w 59"/>
                <a:gd name="T27" fmla="*/ 37 h 42"/>
                <a:gd name="T28" fmla="*/ 34 w 59"/>
                <a:gd name="T29" fmla="*/ 34 h 42"/>
                <a:gd name="T30" fmla="*/ 35 w 59"/>
                <a:gd name="T31" fmla="*/ 35 h 42"/>
                <a:gd name="T32" fmla="*/ 38 w 59"/>
                <a:gd name="T33" fmla="*/ 34 h 42"/>
                <a:gd name="T34" fmla="*/ 39 w 59"/>
                <a:gd name="T35" fmla="*/ 34 h 42"/>
                <a:gd name="T36" fmla="*/ 40 w 59"/>
                <a:gd name="T37" fmla="*/ 34 h 42"/>
                <a:gd name="T38" fmla="*/ 43 w 59"/>
                <a:gd name="T39" fmla="*/ 33 h 42"/>
                <a:gd name="T40" fmla="*/ 44 w 59"/>
                <a:gd name="T41" fmla="*/ 32 h 42"/>
                <a:gd name="T42" fmla="*/ 47 w 59"/>
                <a:gd name="T43" fmla="*/ 31 h 42"/>
                <a:gd name="T44" fmla="*/ 48 w 59"/>
                <a:gd name="T45" fmla="*/ 28 h 42"/>
                <a:gd name="T46" fmla="*/ 48 w 59"/>
                <a:gd name="T47" fmla="*/ 27 h 42"/>
                <a:gd name="T48" fmla="*/ 49 w 59"/>
                <a:gd name="T49" fmla="*/ 26 h 42"/>
                <a:gd name="T50" fmla="*/ 50 w 59"/>
                <a:gd name="T51" fmla="*/ 23 h 42"/>
                <a:gd name="T52" fmla="*/ 51 w 59"/>
                <a:gd name="T53" fmla="*/ 21 h 42"/>
                <a:gd name="T54" fmla="*/ 50 w 59"/>
                <a:gd name="T55" fmla="*/ 20 h 42"/>
                <a:gd name="T56" fmla="*/ 51 w 59"/>
                <a:gd name="T57" fmla="*/ 18 h 42"/>
                <a:gd name="T58" fmla="*/ 52 w 59"/>
                <a:gd name="T59" fmla="*/ 16 h 42"/>
                <a:gd name="T60" fmla="*/ 53 w 59"/>
                <a:gd name="T61" fmla="*/ 12 h 42"/>
                <a:gd name="T62" fmla="*/ 56 w 59"/>
                <a:gd name="T63" fmla="*/ 10 h 42"/>
                <a:gd name="T64" fmla="*/ 59 w 59"/>
                <a:gd name="T65" fmla="*/ 7 h 42"/>
                <a:gd name="T66" fmla="*/ 59 w 59"/>
                <a:gd name="T67" fmla="*/ 5 h 42"/>
                <a:gd name="T68" fmla="*/ 56 w 59"/>
                <a:gd name="T69" fmla="*/ 4 h 42"/>
                <a:gd name="T70" fmla="*/ 53 w 59"/>
                <a:gd name="T71" fmla="*/ 3 h 42"/>
                <a:gd name="T72" fmla="*/ 52 w 59"/>
                <a:gd name="T73" fmla="*/ 2 h 42"/>
                <a:gd name="T74" fmla="*/ 49 w 59"/>
                <a:gd name="T75" fmla="*/ 3 h 42"/>
                <a:gd name="T76" fmla="*/ 47 w 59"/>
                <a:gd name="T77" fmla="*/ 1 h 42"/>
                <a:gd name="T78" fmla="*/ 44 w 59"/>
                <a:gd name="T79" fmla="*/ 1 h 42"/>
                <a:gd name="T80" fmla="*/ 41 w 59"/>
                <a:gd name="T81" fmla="*/ 2 h 42"/>
                <a:gd name="T82" fmla="*/ 37 w 59"/>
                <a:gd name="T83" fmla="*/ 5 h 42"/>
                <a:gd name="T84" fmla="*/ 35 w 59"/>
                <a:gd name="T85" fmla="*/ 6 h 42"/>
                <a:gd name="T86" fmla="*/ 34 w 59"/>
                <a:gd name="T87" fmla="*/ 8 h 42"/>
                <a:gd name="T88" fmla="*/ 29 w 59"/>
                <a:gd name="T89" fmla="*/ 8 h 42"/>
                <a:gd name="T90" fmla="*/ 28 w 59"/>
                <a:gd name="T91" fmla="*/ 10 h 42"/>
                <a:gd name="T92" fmla="*/ 23 w 59"/>
                <a:gd name="T93" fmla="*/ 11 h 42"/>
                <a:gd name="T94" fmla="*/ 24 w 59"/>
                <a:gd name="T95" fmla="*/ 14 h 42"/>
                <a:gd name="T96" fmla="*/ 22 w 59"/>
                <a:gd name="T97" fmla="*/ 15 h 42"/>
                <a:gd name="T98" fmla="*/ 15 w 59"/>
                <a:gd name="T99" fmla="*/ 16 h 42"/>
                <a:gd name="T100" fmla="*/ 8 w 59"/>
                <a:gd name="T101" fmla="*/ 13 h 42"/>
                <a:gd name="T102" fmla="*/ 8 w 59"/>
                <a:gd name="T103" fmla="*/ 17 h 42"/>
                <a:gd name="T104" fmla="*/ 3 w 59"/>
                <a:gd name="T105" fmla="*/ 18 h 42"/>
                <a:gd name="T106" fmla="*/ 5 w 59"/>
                <a:gd name="T107" fmla="*/ 20 h 42"/>
                <a:gd name="T108" fmla="*/ 3 w 59"/>
                <a:gd name="T109" fmla="*/ 23 h 42"/>
                <a:gd name="T110" fmla="*/ 3 w 59"/>
                <a:gd name="T111" fmla="*/ 26 h 42"/>
                <a:gd name="T112" fmla="*/ 1 w 59"/>
                <a:gd name="T113" fmla="*/ 29 h 42"/>
                <a:gd name="T114" fmla="*/ 0 w 59"/>
                <a:gd name="T115" fmla="*/ 29 h 42"/>
                <a:gd name="T116" fmla="*/ 2 w 59"/>
                <a:gd name="T117"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 h="42">
                  <a:moveTo>
                    <a:pt x="2" y="29"/>
                  </a:moveTo>
                  <a:cubicBezTo>
                    <a:pt x="2" y="29"/>
                    <a:pt x="2" y="29"/>
                    <a:pt x="2" y="29"/>
                  </a:cubicBezTo>
                  <a:cubicBezTo>
                    <a:pt x="2" y="29"/>
                    <a:pt x="2" y="29"/>
                    <a:pt x="2" y="29"/>
                  </a:cubicBezTo>
                  <a:cubicBezTo>
                    <a:pt x="2" y="29"/>
                    <a:pt x="2" y="29"/>
                    <a:pt x="2" y="29"/>
                  </a:cubicBezTo>
                  <a:cubicBezTo>
                    <a:pt x="2" y="29"/>
                    <a:pt x="3" y="30"/>
                    <a:pt x="3" y="31"/>
                  </a:cubicBezTo>
                  <a:cubicBezTo>
                    <a:pt x="4" y="32"/>
                    <a:pt x="5" y="33"/>
                    <a:pt x="6" y="34"/>
                  </a:cubicBezTo>
                  <a:cubicBezTo>
                    <a:pt x="7" y="35"/>
                    <a:pt x="9" y="36"/>
                    <a:pt x="10" y="37"/>
                  </a:cubicBezTo>
                  <a:cubicBezTo>
                    <a:pt x="11" y="38"/>
                    <a:pt x="12" y="40"/>
                    <a:pt x="14" y="40"/>
                  </a:cubicBezTo>
                  <a:cubicBezTo>
                    <a:pt x="15" y="40"/>
                    <a:pt x="16" y="41"/>
                    <a:pt x="17" y="41"/>
                  </a:cubicBezTo>
                  <a:cubicBezTo>
                    <a:pt x="18" y="42"/>
                    <a:pt x="19" y="42"/>
                    <a:pt x="20" y="41"/>
                  </a:cubicBezTo>
                  <a:cubicBezTo>
                    <a:pt x="22" y="41"/>
                    <a:pt x="23" y="41"/>
                    <a:pt x="24" y="41"/>
                  </a:cubicBezTo>
                  <a:cubicBezTo>
                    <a:pt x="25" y="40"/>
                    <a:pt x="24" y="39"/>
                    <a:pt x="26" y="39"/>
                  </a:cubicBezTo>
                  <a:cubicBezTo>
                    <a:pt x="27" y="39"/>
                    <a:pt x="27" y="38"/>
                    <a:pt x="28" y="38"/>
                  </a:cubicBezTo>
                  <a:cubicBezTo>
                    <a:pt x="29" y="37"/>
                    <a:pt x="30" y="38"/>
                    <a:pt x="31" y="37"/>
                  </a:cubicBezTo>
                  <a:cubicBezTo>
                    <a:pt x="32" y="36"/>
                    <a:pt x="33" y="34"/>
                    <a:pt x="34" y="34"/>
                  </a:cubicBezTo>
                  <a:cubicBezTo>
                    <a:pt x="34" y="34"/>
                    <a:pt x="34" y="35"/>
                    <a:pt x="35" y="35"/>
                  </a:cubicBezTo>
                  <a:cubicBezTo>
                    <a:pt x="36" y="34"/>
                    <a:pt x="37" y="34"/>
                    <a:pt x="38" y="34"/>
                  </a:cubicBezTo>
                  <a:cubicBezTo>
                    <a:pt x="38" y="34"/>
                    <a:pt x="39" y="34"/>
                    <a:pt x="39" y="34"/>
                  </a:cubicBezTo>
                  <a:cubicBezTo>
                    <a:pt x="40" y="34"/>
                    <a:pt x="40" y="34"/>
                    <a:pt x="40" y="34"/>
                  </a:cubicBezTo>
                  <a:cubicBezTo>
                    <a:pt x="41" y="33"/>
                    <a:pt x="42" y="33"/>
                    <a:pt x="43" y="33"/>
                  </a:cubicBezTo>
                  <a:cubicBezTo>
                    <a:pt x="44" y="32"/>
                    <a:pt x="43" y="32"/>
                    <a:pt x="44" y="32"/>
                  </a:cubicBezTo>
                  <a:cubicBezTo>
                    <a:pt x="45" y="31"/>
                    <a:pt x="46" y="32"/>
                    <a:pt x="47" y="31"/>
                  </a:cubicBezTo>
                  <a:cubicBezTo>
                    <a:pt x="48" y="30"/>
                    <a:pt x="48" y="29"/>
                    <a:pt x="48" y="28"/>
                  </a:cubicBezTo>
                  <a:cubicBezTo>
                    <a:pt x="48" y="28"/>
                    <a:pt x="48" y="27"/>
                    <a:pt x="48" y="27"/>
                  </a:cubicBezTo>
                  <a:cubicBezTo>
                    <a:pt x="48" y="26"/>
                    <a:pt x="49" y="26"/>
                    <a:pt x="49" y="26"/>
                  </a:cubicBezTo>
                  <a:cubicBezTo>
                    <a:pt x="49" y="25"/>
                    <a:pt x="49" y="24"/>
                    <a:pt x="50" y="23"/>
                  </a:cubicBezTo>
                  <a:cubicBezTo>
                    <a:pt x="50" y="23"/>
                    <a:pt x="51" y="22"/>
                    <a:pt x="51" y="21"/>
                  </a:cubicBezTo>
                  <a:cubicBezTo>
                    <a:pt x="51" y="20"/>
                    <a:pt x="50" y="21"/>
                    <a:pt x="50" y="20"/>
                  </a:cubicBezTo>
                  <a:cubicBezTo>
                    <a:pt x="50" y="19"/>
                    <a:pt x="50" y="19"/>
                    <a:pt x="51" y="18"/>
                  </a:cubicBezTo>
                  <a:cubicBezTo>
                    <a:pt x="51" y="18"/>
                    <a:pt x="51" y="16"/>
                    <a:pt x="52" y="16"/>
                  </a:cubicBezTo>
                  <a:cubicBezTo>
                    <a:pt x="53" y="16"/>
                    <a:pt x="53" y="13"/>
                    <a:pt x="53" y="12"/>
                  </a:cubicBezTo>
                  <a:cubicBezTo>
                    <a:pt x="54" y="11"/>
                    <a:pt x="55" y="10"/>
                    <a:pt x="56" y="10"/>
                  </a:cubicBezTo>
                  <a:cubicBezTo>
                    <a:pt x="58" y="9"/>
                    <a:pt x="58" y="8"/>
                    <a:pt x="59" y="7"/>
                  </a:cubicBezTo>
                  <a:cubicBezTo>
                    <a:pt x="59" y="7"/>
                    <a:pt x="59" y="6"/>
                    <a:pt x="59" y="5"/>
                  </a:cubicBezTo>
                  <a:cubicBezTo>
                    <a:pt x="57" y="4"/>
                    <a:pt x="56" y="6"/>
                    <a:pt x="56" y="4"/>
                  </a:cubicBezTo>
                  <a:cubicBezTo>
                    <a:pt x="55" y="3"/>
                    <a:pt x="54" y="4"/>
                    <a:pt x="53" y="3"/>
                  </a:cubicBezTo>
                  <a:cubicBezTo>
                    <a:pt x="53" y="2"/>
                    <a:pt x="53" y="2"/>
                    <a:pt x="52" y="2"/>
                  </a:cubicBezTo>
                  <a:cubicBezTo>
                    <a:pt x="52" y="3"/>
                    <a:pt x="49" y="3"/>
                    <a:pt x="49" y="3"/>
                  </a:cubicBezTo>
                  <a:cubicBezTo>
                    <a:pt x="47" y="4"/>
                    <a:pt x="47" y="2"/>
                    <a:pt x="47" y="1"/>
                  </a:cubicBezTo>
                  <a:cubicBezTo>
                    <a:pt x="46" y="0"/>
                    <a:pt x="45" y="0"/>
                    <a:pt x="44" y="1"/>
                  </a:cubicBezTo>
                  <a:cubicBezTo>
                    <a:pt x="43" y="2"/>
                    <a:pt x="42" y="2"/>
                    <a:pt x="41" y="2"/>
                  </a:cubicBezTo>
                  <a:cubicBezTo>
                    <a:pt x="38" y="1"/>
                    <a:pt x="37" y="2"/>
                    <a:pt x="37" y="5"/>
                  </a:cubicBezTo>
                  <a:cubicBezTo>
                    <a:pt x="36" y="6"/>
                    <a:pt x="36" y="7"/>
                    <a:pt x="35" y="6"/>
                  </a:cubicBezTo>
                  <a:cubicBezTo>
                    <a:pt x="34" y="6"/>
                    <a:pt x="34" y="7"/>
                    <a:pt x="34" y="8"/>
                  </a:cubicBezTo>
                  <a:cubicBezTo>
                    <a:pt x="33" y="10"/>
                    <a:pt x="30" y="6"/>
                    <a:pt x="29" y="8"/>
                  </a:cubicBezTo>
                  <a:cubicBezTo>
                    <a:pt x="28" y="9"/>
                    <a:pt x="30" y="10"/>
                    <a:pt x="28" y="10"/>
                  </a:cubicBezTo>
                  <a:cubicBezTo>
                    <a:pt x="26" y="10"/>
                    <a:pt x="24" y="10"/>
                    <a:pt x="23" y="11"/>
                  </a:cubicBezTo>
                  <a:cubicBezTo>
                    <a:pt x="22" y="12"/>
                    <a:pt x="24" y="13"/>
                    <a:pt x="24" y="14"/>
                  </a:cubicBezTo>
                  <a:cubicBezTo>
                    <a:pt x="24" y="14"/>
                    <a:pt x="22" y="15"/>
                    <a:pt x="22" y="15"/>
                  </a:cubicBezTo>
                  <a:cubicBezTo>
                    <a:pt x="20" y="15"/>
                    <a:pt x="17" y="16"/>
                    <a:pt x="15" y="16"/>
                  </a:cubicBezTo>
                  <a:cubicBezTo>
                    <a:pt x="13" y="16"/>
                    <a:pt x="11" y="11"/>
                    <a:pt x="8" y="13"/>
                  </a:cubicBezTo>
                  <a:cubicBezTo>
                    <a:pt x="7" y="14"/>
                    <a:pt x="9" y="16"/>
                    <a:pt x="8" y="17"/>
                  </a:cubicBezTo>
                  <a:cubicBezTo>
                    <a:pt x="8" y="18"/>
                    <a:pt x="4" y="16"/>
                    <a:pt x="3" y="18"/>
                  </a:cubicBezTo>
                  <a:cubicBezTo>
                    <a:pt x="2" y="18"/>
                    <a:pt x="5" y="18"/>
                    <a:pt x="5" y="20"/>
                  </a:cubicBezTo>
                  <a:cubicBezTo>
                    <a:pt x="5" y="22"/>
                    <a:pt x="2" y="20"/>
                    <a:pt x="3" y="23"/>
                  </a:cubicBezTo>
                  <a:cubicBezTo>
                    <a:pt x="4" y="25"/>
                    <a:pt x="4" y="25"/>
                    <a:pt x="3" y="26"/>
                  </a:cubicBezTo>
                  <a:cubicBezTo>
                    <a:pt x="3" y="27"/>
                    <a:pt x="1" y="28"/>
                    <a:pt x="1" y="29"/>
                  </a:cubicBezTo>
                  <a:cubicBezTo>
                    <a:pt x="1" y="29"/>
                    <a:pt x="1" y="29"/>
                    <a:pt x="0" y="29"/>
                  </a:cubicBezTo>
                  <a:cubicBezTo>
                    <a:pt x="1" y="29"/>
                    <a:pt x="2" y="29"/>
                    <a:pt x="2" y="29"/>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0" name="Freeform 59"/>
            <p:cNvSpPr>
              <a:spLocks noEditPoints="1"/>
            </p:cNvSpPr>
            <p:nvPr/>
          </p:nvSpPr>
          <p:spPr bwMode="auto">
            <a:xfrm>
              <a:off x="3867" y="2626"/>
              <a:ext cx="181" cy="145"/>
            </a:xfrm>
            <a:custGeom>
              <a:avLst/>
              <a:gdLst>
                <a:gd name="T0" fmla="*/ 17 w 45"/>
                <a:gd name="T1" fmla="*/ 30 h 36"/>
                <a:gd name="T2" fmla="*/ 21 w 45"/>
                <a:gd name="T3" fmla="*/ 31 h 36"/>
                <a:gd name="T4" fmla="*/ 23 w 45"/>
                <a:gd name="T5" fmla="*/ 34 h 36"/>
                <a:gd name="T6" fmla="*/ 29 w 45"/>
                <a:gd name="T7" fmla="*/ 33 h 36"/>
                <a:gd name="T8" fmla="*/ 31 w 45"/>
                <a:gd name="T9" fmla="*/ 34 h 36"/>
                <a:gd name="T10" fmla="*/ 32 w 45"/>
                <a:gd name="T11" fmla="*/ 32 h 36"/>
                <a:gd name="T12" fmla="*/ 34 w 45"/>
                <a:gd name="T13" fmla="*/ 32 h 36"/>
                <a:gd name="T14" fmla="*/ 34 w 45"/>
                <a:gd name="T15" fmla="*/ 30 h 36"/>
                <a:gd name="T16" fmla="*/ 36 w 45"/>
                <a:gd name="T17" fmla="*/ 29 h 36"/>
                <a:gd name="T18" fmla="*/ 39 w 45"/>
                <a:gd name="T19" fmla="*/ 27 h 36"/>
                <a:gd name="T20" fmla="*/ 38 w 45"/>
                <a:gd name="T21" fmla="*/ 28 h 36"/>
                <a:gd name="T22" fmla="*/ 40 w 45"/>
                <a:gd name="T23" fmla="*/ 28 h 36"/>
                <a:gd name="T24" fmla="*/ 38 w 45"/>
                <a:gd name="T25" fmla="*/ 25 h 36"/>
                <a:gd name="T26" fmla="*/ 39 w 45"/>
                <a:gd name="T27" fmla="*/ 23 h 36"/>
                <a:gd name="T28" fmla="*/ 38 w 45"/>
                <a:gd name="T29" fmla="*/ 20 h 36"/>
                <a:gd name="T30" fmla="*/ 39 w 45"/>
                <a:gd name="T31" fmla="*/ 18 h 36"/>
                <a:gd name="T32" fmla="*/ 40 w 45"/>
                <a:gd name="T33" fmla="*/ 17 h 36"/>
                <a:gd name="T34" fmla="*/ 42 w 45"/>
                <a:gd name="T35" fmla="*/ 14 h 36"/>
                <a:gd name="T36" fmla="*/ 44 w 45"/>
                <a:gd name="T37" fmla="*/ 14 h 36"/>
                <a:gd name="T38" fmla="*/ 45 w 45"/>
                <a:gd name="T39" fmla="*/ 12 h 36"/>
                <a:gd name="T40" fmla="*/ 42 w 45"/>
                <a:gd name="T41" fmla="*/ 12 h 36"/>
                <a:gd name="T42" fmla="*/ 42 w 45"/>
                <a:gd name="T43" fmla="*/ 7 h 36"/>
                <a:gd name="T44" fmla="*/ 34 w 45"/>
                <a:gd name="T45" fmla="*/ 3 h 36"/>
                <a:gd name="T46" fmla="*/ 29 w 45"/>
                <a:gd name="T47" fmla="*/ 3 h 36"/>
                <a:gd name="T48" fmla="*/ 27 w 45"/>
                <a:gd name="T49" fmla="*/ 0 h 36"/>
                <a:gd name="T50" fmla="*/ 25 w 45"/>
                <a:gd name="T51" fmla="*/ 3 h 36"/>
                <a:gd name="T52" fmla="*/ 22 w 45"/>
                <a:gd name="T53" fmla="*/ 3 h 36"/>
                <a:gd name="T54" fmla="*/ 19 w 45"/>
                <a:gd name="T55" fmla="*/ 3 h 36"/>
                <a:gd name="T56" fmla="*/ 17 w 45"/>
                <a:gd name="T57" fmla="*/ 3 h 36"/>
                <a:gd name="T58" fmla="*/ 15 w 45"/>
                <a:gd name="T59" fmla="*/ 4 h 36"/>
                <a:gd name="T60" fmla="*/ 13 w 45"/>
                <a:gd name="T61" fmla="*/ 4 h 36"/>
                <a:gd name="T62" fmla="*/ 8 w 45"/>
                <a:gd name="T63" fmla="*/ 4 h 36"/>
                <a:gd name="T64" fmla="*/ 4 w 45"/>
                <a:gd name="T65" fmla="*/ 6 h 36"/>
                <a:gd name="T66" fmla="*/ 2 w 45"/>
                <a:gd name="T67" fmla="*/ 8 h 36"/>
                <a:gd name="T68" fmla="*/ 0 w 45"/>
                <a:gd name="T69" fmla="*/ 10 h 36"/>
                <a:gd name="T70" fmla="*/ 1 w 45"/>
                <a:gd name="T71" fmla="*/ 13 h 36"/>
                <a:gd name="T72" fmla="*/ 2 w 45"/>
                <a:gd name="T73" fmla="*/ 15 h 36"/>
                <a:gd name="T74" fmla="*/ 3 w 45"/>
                <a:gd name="T75" fmla="*/ 20 h 36"/>
                <a:gd name="T76" fmla="*/ 3 w 45"/>
                <a:gd name="T77" fmla="*/ 19 h 36"/>
                <a:gd name="T78" fmla="*/ 4 w 45"/>
                <a:gd name="T79" fmla="*/ 20 h 36"/>
                <a:gd name="T80" fmla="*/ 5 w 45"/>
                <a:gd name="T81" fmla="*/ 21 h 36"/>
                <a:gd name="T82" fmla="*/ 9 w 45"/>
                <a:gd name="T83" fmla="*/ 22 h 36"/>
                <a:gd name="T84" fmla="*/ 11 w 45"/>
                <a:gd name="T85" fmla="*/ 22 h 36"/>
                <a:gd name="T86" fmla="*/ 14 w 45"/>
                <a:gd name="T87" fmla="*/ 21 h 36"/>
                <a:gd name="T88" fmla="*/ 15 w 45"/>
                <a:gd name="T89" fmla="*/ 22 h 36"/>
                <a:gd name="T90" fmla="*/ 17 w 45"/>
                <a:gd name="T91" fmla="*/ 24 h 36"/>
                <a:gd name="T92" fmla="*/ 17 w 45"/>
                <a:gd name="T93" fmla="*/ 30 h 36"/>
                <a:gd name="T94" fmla="*/ 2 w 45"/>
                <a:gd name="T95" fmla="*/ 14 h 36"/>
                <a:gd name="T96" fmla="*/ 2 w 45"/>
                <a:gd name="T97" fmla="*/ 17 h 36"/>
                <a:gd name="T98" fmla="*/ 1 w 45"/>
                <a:gd name="T99" fmla="*/ 20 h 36"/>
                <a:gd name="T100" fmla="*/ 2 w 45"/>
                <a:gd name="T101" fmla="*/ 18 h 36"/>
                <a:gd name="T102" fmla="*/ 2 w 45"/>
                <a:gd name="T103" fmla="*/ 14 h 36"/>
                <a:gd name="T104" fmla="*/ 2 w 45"/>
                <a:gd name="T105" fmla="*/ 14 h 36"/>
                <a:gd name="T106" fmla="*/ 2 w 45"/>
                <a:gd name="T107"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 h="36">
                  <a:moveTo>
                    <a:pt x="17" y="30"/>
                  </a:moveTo>
                  <a:cubicBezTo>
                    <a:pt x="19" y="28"/>
                    <a:pt x="19" y="31"/>
                    <a:pt x="21" y="31"/>
                  </a:cubicBezTo>
                  <a:cubicBezTo>
                    <a:pt x="23" y="31"/>
                    <a:pt x="23" y="32"/>
                    <a:pt x="23" y="34"/>
                  </a:cubicBezTo>
                  <a:cubicBezTo>
                    <a:pt x="24" y="36"/>
                    <a:pt x="28" y="34"/>
                    <a:pt x="29" y="33"/>
                  </a:cubicBezTo>
                  <a:cubicBezTo>
                    <a:pt x="29" y="33"/>
                    <a:pt x="30" y="35"/>
                    <a:pt x="31" y="34"/>
                  </a:cubicBezTo>
                  <a:cubicBezTo>
                    <a:pt x="31" y="34"/>
                    <a:pt x="31" y="33"/>
                    <a:pt x="32" y="32"/>
                  </a:cubicBezTo>
                  <a:cubicBezTo>
                    <a:pt x="32" y="32"/>
                    <a:pt x="33" y="32"/>
                    <a:pt x="34" y="32"/>
                  </a:cubicBezTo>
                  <a:cubicBezTo>
                    <a:pt x="34" y="32"/>
                    <a:pt x="32" y="30"/>
                    <a:pt x="34" y="30"/>
                  </a:cubicBezTo>
                  <a:cubicBezTo>
                    <a:pt x="34" y="30"/>
                    <a:pt x="36" y="30"/>
                    <a:pt x="36" y="29"/>
                  </a:cubicBezTo>
                  <a:cubicBezTo>
                    <a:pt x="35" y="27"/>
                    <a:pt x="38" y="26"/>
                    <a:pt x="39" y="27"/>
                  </a:cubicBezTo>
                  <a:cubicBezTo>
                    <a:pt x="39" y="28"/>
                    <a:pt x="38" y="28"/>
                    <a:pt x="38" y="28"/>
                  </a:cubicBezTo>
                  <a:cubicBezTo>
                    <a:pt x="38" y="29"/>
                    <a:pt x="40" y="28"/>
                    <a:pt x="40" y="28"/>
                  </a:cubicBezTo>
                  <a:cubicBezTo>
                    <a:pt x="41" y="26"/>
                    <a:pt x="38" y="27"/>
                    <a:pt x="38" y="25"/>
                  </a:cubicBezTo>
                  <a:cubicBezTo>
                    <a:pt x="38" y="24"/>
                    <a:pt x="39" y="23"/>
                    <a:pt x="39" y="23"/>
                  </a:cubicBezTo>
                  <a:cubicBezTo>
                    <a:pt x="39" y="22"/>
                    <a:pt x="38" y="21"/>
                    <a:pt x="38" y="20"/>
                  </a:cubicBezTo>
                  <a:cubicBezTo>
                    <a:pt x="38" y="20"/>
                    <a:pt x="39" y="18"/>
                    <a:pt x="39" y="18"/>
                  </a:cubicBezTo>
                  <a:cubicBezTo>
                    <a:pt x="40" y="18"/>
                    <a:pt x="40" y="18"/>
                    <a:pt x="40" y="17"/>
                  </a:cubicBezTo>
                  <a:cubicBezTo>
                    <a:pt x="41" y="16"/>
                    <a:pt x="41" y="14"/>
                    <a:pt x="42" y="14"/>
                  </a:cubicBezTo>
                  <a:cubicBezTo>
                    <a:pt x="43" y="14"/>
                    <a:pt x="44" y="15"/>
                    <a:pt x="44" y="14"/>
                  </a:cubicBezTo>
                  <a:cubicBezTo>
                    <a:pt x="44" y="12"/>
                    <a:pt x="44" y="13"/>
                    <a:pt x="45" y="12"/>
                  </a:cubicBezTo>
                  <a:cubicBezTo>
                    <a:pt x="45" y="11"/>
                    <a:pt x="43" y="12"/>
                    <a:pt x="42" y="12"/>
                  </a:cubicBezTo>
                  <a:cubicBezTo>
                    <a:pt x="41" y="12"/>
                    <a:pt x="42" y="8"/>
                    <a:pt x="42" y="7"/>
                  </a:cubicBezTo>
                  <a:cubicBezTo>
                    <a:pt x="39" y="8"/>
                    <a:pt x="36" y="3"/>
                    <a:pt x="34" y="3"/>
                  </a:cubicBezTo>
                  <a:cubicBezTo>
                    <a:pt x="32" y="2"/>
                    <a:pt x="30" y="4"/>
                    <a:pt x="29" y="3"/>
                  </a:cubicBezTo>
                  <a:cubicBezTo>
                    <a:pt x="29" y="2"/>
                    <a:pt x="28" y="0"/>
                    <a:pt x="27" y="0"/>
                  </a:cubicBezTo>
                  <a:cubicBezTo>
                    <a:pt x="26" y="0"/>
                    <a:pt x="25" y="3"/>
                    <a:pt x="25" y="3"/>
                  </a:cubicBezTo>
                  <a:cubicBezTo>
                    <a:pt x="23" y="2"/>
                    <a:pt x="23" y="4"/>
                    <a:pt x="22" y="3"/>
                  </a:cubicBezTo>
                  <a:cubicBezTo>
                    <a:pt x="21" y="3"/>
                    <a:pt x="20" y="2"/>
                    <a:pt x="19" y="3"/>
                  </a:cubicBezTo>
                  <a:cubicBezTo>
                    <a:pt x="18" y="3"/>
                    <a:pt x="17" y="4"/>
                    <a:pt x="17" y="3"/>
                  </a:cubicBezTo>
                  <a:cubicBezTo>
                    <a:pt x="15" y="3"/>
                    <a:pt x="16" y="4"/>
                    <a:pt x="15" y="4"/>
                  </a:cubicBezTo>
                  <a:cubicBezTo>
                    <a:pt x="14" y="5"/>
                    <a:pt x="14" y="2"/>
                    <a:pt x="13" y="4"/>
                  </a:cubicBezTo>
                  <a:cubicBezTo>
                    <a:pt x="12" y="5"/>
                    <a:pt x="9" y="4"/>
                    <a:pt x="8" y="4"/>
                  </a:cubicBezTo>
                  <a:cubicBezTo>
                    <a:pt x="6" y="4"/>
                    <a:pt x="5" y="5"/>
                    <a:pt x="4" y="6"/>
                  </a:cubicBezTo>
                  <a:cubicBezTo>
                    <a:pt x="3" y="7"/>
                    <a:pt x="3" y="7"/>
                    <a:pt x="2" y="8"/>
                  </a:cubicBezTo>
                  <a:cubicBezTo>
                    <a:pt x="2" y="9"/>
                    <a:pt x="2" y="10"/>
                    <a:pt x="0" y="10"/>
                  </a:cubicBezTo>
                  <a:cubicBezTo>
                    <a:pt x="1" y="11"/>
                    <a:pt x="1" y="12"/>
                    <a:pt x="1" y="13"/>
                  </a:cubicBezTo>
                  <a:cubicBezTo>
                    <a:pt x="1" y="14"/>
                    <a:pt x="2" y="15"/>
                    <a:pt x="2" y="15"/>
                  </a:cubicBezTo>
                  <a:cubicBezTo>
                    <a:pt x="3" y="17"/>
                    <a:pt x="3" y="18"/>
                    <a:pt x="3" y="20"/>
                  </a:cubicBezTo>
                  <a:cubicBezTo>
                    <a:pt x="3" y="20"/>
                    <a:pt x="3" y="19"/>
                    <a:pt x="3" y="19"/>
                  </a:cubicBezTo>
                  <a:cubicBezTo>
                    <a:pt x="4" y="19"/>
                    <a:pt x="4" y="20"/>
                    <a:pt x="4" y="20"/>
                  </a:cubicBezTo>
                  <a:cubicBezTo>
                    <a:pt x="5" y="20"/>
                    <a:pt x="4" y="20"/>
                    <a:pt x="5" y="21"/>
                  </a:cubicBezTo>
                  <a:cubicBezTo>
                    <a:pt x="6" y="21"/>
                    <a:pt x="8" y="21"/>
                    <a:pt x="9" y="22"/>
                  </a:cubicBezTo>
                  <a:cubicBezTo>
                    <a:pt x="10" y="22"/>
                    <a:pt x="9" y="22"/>
                    <a:pt x="11" y="22"/>
                  </a:cubicBezTo>
                  <a:cubicBezTo>
                    <a:pt x="12" y="22"/>
                    <a:pt x="13" y="21"/>
                    <a:pt x="14" y="21"/>
                  </a:cubicBezTo>
                  <a:cubicBezTo>
                    <a:pt x="15" y="21"/>
                    <a:pt x="14" y="23"/>
                    <a:pt x="15" y="22"/>
                  </a:cubicBezTo>
                  <a:cubicBezTo>
                    <a:pt x="16" y="22"/>
                    <a:pt x="17" y="23"/>
                    <a:pt x="17" y="24"/>
                  </a:cubicBezTo>
                  <a:cubicBezTo>
                    <a:pt x="16" y="26"/>
                    <a:pt x="16" y="28"/>
                    <a:pt x="17" y="30"/>
                  </a:cubicBezTo>
                  <a:close/>
                  <a:moveTo>
                    <a:pt x="2" y="14"/>
                  </a:moveTo>
                  <a:cubicBezTo>
                    <a:pt x="1" y="15"/>
                    <a:pt x="2" y="16"/>
                    <a:pt x="2" y="17"/>
                  </a:cubicBezTo>
                  <a:cubicBezTo>
                    <a:pt x="2" y="18"/>
                    <a:pt x="2" y="19"/>
                    <a:pt x="1" y="20"/>
                  </a:cubicBezTo>
                  <a:cubicBezTo>
                    <a:pt x="2" y="20"/>
                    <a:pt x="2" y="19"/>
                    <a:pt x="2" y="18"/>
                  </a:cubicBezTo>
                  <a:cubicBezTo>
                    <a:pt x="2" y="17"/>
                    <a:pt x="2" y="14"/>
                    <a:pt x="2" y="14"/>
                  </a:cubicBezTo>
                  <a:cubicBezTo>
                    <a:pt x="2" y="14"/>
                    <a:pt x="2" y="14"/>
                    <a:pt x="2" y="14"/>
                  </a:cubicBezTo>
                  <a:cubicBezTo>
                    <a:pt x="1" y="14"/>
                    <a:pt x="2" y="13"/>
                    <a:pt x="2" y="14"/>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1" name="Freeform 60"/>
            <p:cNvSpPr/>
            <p:nvPr/>
          </p:nvSpPr>
          <p:spPr bwMode="auto">
            <a:xfrm>
              <a:off x="3859" y="2537"/>
              <a:ext cx="222" cy="129"/>
            </a:xfrm>
            <a:custGeom>
              <a:avLst/>
              <a:gdLst>
                <a:gd name="T0" fmla="*/ 2 w 55"/>
                <a:gd name="T1" fmla="*/ 32 h 32"/>
                <a:gd name="T2" fmla="*/ 5 w 55"/>
                <a:gd name="T3" fmla="*/ 29 h 32"/>
                <a:gd name="T4" fmla="*/ 10 w 55"/>
                <a:gd name="T5" fmla="*/ 26 h 32"/>
                <a:gd name="T6" fmla="*/ 14 w 55"/>
                <a:gd name="T7" fmla="*/ 26 h 32"/>
                <a:gd name="T8" fmla="*/ 16 w 55"/>
                <a:gd name="T9" fmla="*/ 25 h 32"/>
                <a:gd name="T10" fmla="*/ 17 w 55"/>
                <a:gd name="T11" fmla="*/ 26 h 32"/>
                <a:gd name="T12" fmla="*/ 18 w 55"/>
                <a:gd name="T13" fmla="*/ 25 h 32"/>
                <a:gd name="T14" fmla="*/ 20 w 55"/>
                <a:gd name="T15" fmla="*/ 25 h 32"/>
                <a:gd name="T16" fmla="*/ 24 w 55"/>
                <a:gd name="T17" fmla="*/ 25 h 32"/>
                <a:gd name="T18" fmla="*/ 26 w 55"/>
                <a:gd name="T19" fmla="*/ 25 h 32"/>
                <a:gd name="T20" fmla="*/ 29 w 55"/>
                <a:gd name="T21" fmla="*/ 22 h 32"/>
                <a:gd name="T22" fmla="*/ 32 w 55"/>
                <a:gd name="T23" fmla="*/ 25 h 32"/>
                <a:gd name="T24" fmla="*/ 36 w 55"/>
                <a:gd name="T25" fmla="*/ 25 h 32"/>
                <a:gd name="T26" fmla="*/ 39 w 55"/>
                <a:gd name="T27" fmla="*/ 26 h 32"/>
                <a:gd name="T28" fmla="*/ 44 w 55"/>
                <a:gd name="T29" fmla="*/ 29 h 32"/>
                <a:gd name="T30" fmla="*/ 48 w 55"/>
                <a:gd name="T31" fmla="*/ 26 h 32"/>
                <a:gd name="T32" fmla="*/ 49 w 55"/>
                <a:gd name="T33" fmla="*/ 26 h 32"/>
                <a:gd name="T34" fmla="*/ 51 w 55"/>
                <a:gd name="T35" fmla="*/ 25 h 32"/>
                <a:gd name="T36" fmla="*/ 53 w 55"/>
                <a:gd name="T37" fmla="*/ 20 h 32"/>
                <a:gd name="T38" fmla="*/ 51 w 55"/>
                <a:gd name="T39" fmla="*/ 14 h 32"/>
                <a:gd name="T40" fmla="*/ 49 w 55"/>
                <a:gd name="T41" fmla="*/ 12 h 32"/>
                <a:gd name="T42" fmla="*/ 47 w 55"/>
                <a:gd name="T43" fmla="*/ 12 h 32"/>
                <a:gd name="T44" fmla="*/ 48 w 55"/>
                <a:gd name="T45" fmla="*/ 9 h 32"/>
                <a:gd name="T46" fmla="*/ 47 w 55"/>
                <a:gd name="T47" fmla="*/ 7 h 32"/>
                <a:gd name="T48" fmla="*/ 47 w 55"/>
                <a:gd name="T49" fmla="*/ 6 h 32"/>
                <a:gd name="T50" fmla="*/ 45 w 55"/>
                <a:gd name="T51" fmla="*/ 5 h 32"/>
                <a:gd name="T52" fmla="*/ 44 w 55"/>
                <a:gd name="T53" fmla="*/ 3 h 32"/>
                <a:gd name="T54" fmla="*/ 43 w 55"/>
                <a:gd name="T55" fmla="*/ 4 h 32"/>
                <a:gd name="T56" fmla="*/ 41 w 55"/>
                <a:gd name="T57" fmla="*/ 3 h 32"/>
                <a:gd name="T58" fmla="*/ 38 w 55"/>
                <a:gd name="T59" fmla="*/ 5 h 32"/>
                <a:gd name="T60" fmla="*/ 34 w 55"/>
                <a:gd name="T61" fmla="*/ 3 h 32"/>
                <a:gd name="T62" fmla="*/ 33 w 55"/>
                <a:gd name="T63" fmla="*/ 2 h 32"/>
                <a:gd name="T64" fmla="*/ 32 w 55"/>
                <a:gd name="T65" fmla="*/ 2 h 32"/>
                <a:gd name="T66" fmla="*/ 31 w 55"/>
                <a:gd name="T67" fmla="*/ 1 h 32"/>
                <a:gd name="T68" fmla="*/ 29 w 55"/>
                <a:gd name="T69" fmla="*/ 1 h 32"/>
                <a:gd name="T70" fmla="*/ 27 w 55"/>
                <a:gd name="T71" fmla="*/ 0 h 32"/>
                <a:gd name="T72" fmla="*/ 27 w 55"/>
                <a:gd name="T73" fmla="*/ 1 h 32"/>
                <a:gd name="T74" fmla="*/ 27 w 55"/>
                <a:gd name="T75" fmla="*/ 1 h 32"/>
                <a:gd name="T76" fmla="*/ 26 w 55"/>
                <a:gd name="T77" fmla="*/ 1 h 32"/>
                <a:gd name="T78" fmla="*/ 25 w 55"/>
                <a:gd name="T79" fmla="*/ 2 h 32"/>
                <a:gd name="T80" fmla="*/ 21 w 55"/>
                <a:gd name="T81" fmla="*/ 4 h 32"/>
                <a:gd name="T82" fmla="*/ 22 w 55"/>
                <a:gd name="T83" fmla="*/ 8 h 32"/>
                <a:gd name="T84" fmla="*/ 24 w 55"/>
                <a:gd name="T85" fmla="*/ 12 h 32"/>
                <a:gd name="T86" fmla="*/ 19 w 55"/>
                <a:gd name="T87" fmla="*/ 17 h 32"/>
                <a:gd name="T88" fmla="*/ 17 w 55"/>
                <a:gd name="T89" fmla="*/ 16 h 32"/>
                <a:gd name="T90" fmla="*/ 15 w 55"/>
                <a:gd name="T91" fmla="*/ 13 h 32"/>
                <a:gd name="T92" fmla="*/ 11 w 55"/>
                <a:gd name="T93" fmla="*/ 11 h 32"/>
                <a:gd name="T94" fmla="*/ 10 w 55"/>
                <a:gd name="T95" fmla="*/ 10 h 32"/>
                <a:gd name="T96" fmla="*/ 10 w 55"/>
                <a:gd name="T97" fmla="*/ 8 h 32"/>
                <a:gd name="T98" fmla="*/ 5 w 55"/>
                <a:gd name="T99" fmla="*/ 11 h 32"/>
                <a:gd name="T100" fmla="*/ 3 w 55"/>
                <a:gd name="T101" fmla="*/ 16 h 32"/>
                <a:gd name="T102" fmla="*/ 2 w 55"/>
                <a:gd name="T103" fmla="*/ 21 h 32"/>
                <a:gd name="T104" fmla="*/ 1 w 55"/>
                <a:gd name="T105" fmla="*/ 23 h 32"/>
                <a:gd name="T106" fmla="*/ 1 w 55"/>
                <a:gd name="T107" fmla="*/ 26 h 32"/>
                <a:gd name="T108" fmla="*/ 2 w 55"/>
                <a:gd name="T10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32">
                  <a:moveTo>
                    <a:pt x="2" y="32"/>
                  </a:moveTo>
                  <a:cubicBezTo>
                    <a:pt x="4" y="32"/>
                    <a:pt x="4" y="30"/>
                    <a:pt x="5" y="29"/>
                  </a:cubicBezTo>
                  <a:cubicBezTo>
                    <a:pt x="7" y="28"/>
                    <a:pt x="8" y="26"/>
                    <a:pt x="10" y="26"/>
                  </a:cubicBezTo>
                  <a:cubicBezTo>
                    <a:pt x="11" y="26"/>
                    <a:pt x="13" y="26"/>
                    <a:pt x="14" y="26"/>
                  </a:cubicBezTo>
                  <a:cubicBezTo>
                    <a:pt x="15" y="26"/>
                    <a:pt x="15" y="25"/>
                    <a:pt x="16" y="25"/>
                  </a:cubicBezTo>
                  <a:cubicBezTo>
                    <a:pt x="16" y="25"/>
                    <a:pt x="16" y="27"/>
                    <a:pt x="17" y="26"/>
                  </a:cubicBezTo>
                  <a:cubicBezTo>
                    <a:pt x="17" y="26"/>
                    <a:pt x="17" y="25"/>
                    <a:pt x="18" y="25"/>
                  </a:cubicBezTo>
                  <a:cubicBezTo>
                    <a:pt x="19" y="25"/>
                    <a:pt x="19" y="26"/>
                    <a:pt x="20" y="25"/>
                  </a:cubicBezTo>
                  <a:cubicBezTo>
                    <a:pt x="21" y="24"/>
                    <a:pt x="22" y="25"/>
                    <a:pt x="24" y="25"/>
                  </a:cubicBezTo>
                  <a:cubicBezTo>
                    <a:pt x="25" y="25"/>
                    <a:pt x="26" y="24"/>
                    <a:pt x="26" y="25"/>
                  </a:cubicBezTo>
                  <a:cubicBezTo>
                    <a:pt x="27" y="26"/>
                    <a:pt x="28" y="22"/>
                    <a:pt x="29" y="22"/>
                  </a:cubicBezTo>
                  <a:cubicBezTo>
                    <a:pt x="30" y="22"/>
                    <a:pt x="30" y="25"/>
                    <a:pt x="32" y="25"/>
                  </a:cubicBezTo>
                  <a:cubicBezTo>
                    <a:pt x="33" y="25"/>
                    <a:pt x="34" y="24"/>
                    <a:pt x="36" y="25"/>
                  </a:cubicBezTo>
                  <a:cubicBezTo>
                    <a:pt x="37" y="25"/>
                    <a:pt x="38" y="26"/>
                    <a:pt x="39" y="26"/>
                  </a:cubicBezTo>
                  <a:cubicBezTo>
                    <a:pt x="40" y="27"/>
                    <a:pt x="43" y="30"/>
                    <a:pt x="44" y="29"/>
                  </a:cubicBezTo>
                  <a:cubicBezTo>
                    <a:pt x="45" y="28"/>
                    <a:pt x="46" y="25"/>
                    <a:pt x="48" y="26"/>
                  </a:cubicBezTo>
                  <a:cubicBezTo>
                    <a:pt x="49" y="27"/>
                    <a:pt x="48" y="26"/>
                    <a:pt x="49" y="26"/>
                  </a:cubicBezTo>
                  <a:cubicBezTo>
                    <a:pt x="50" y="25"/>
                    <a:pt x="50" y="26"/>
                    <a:pt x="51" y="25"/>
                  </a:cubicBezTo>
                  <a:cubicBezTo>
                    <a:pt x="51" y="23"/>
                    <a:pt x="51" y="22"/>
                    <a:pt x="53" y="20"/>
                  </a:cubicBezTo>
                  <a:cubicBezTo>
                    <a:pt x="55" y="19"/>
                    <a:pt x="52" y="16"/>
                    <a:pt x="51" y="14"/>
                  </a:cubicBezTo>
                  <a:cubicBezTo>
                    <a:pt x="50" y="14"/>
                    <a:pt x="49" y="13"/>
                    <a:pt x="49" y="12"/>
                  </a:cubicBezTo>
                  <a:cubicBezTo>
                    <a:pt x="50" y="11"/>
                    <a:pt x="48" y="12"/>
                    <a:pt x="47" y="12"/>
                  </a:cubicBezTo>
                  <a:cubicBezTo>
                    <a:pt x="47" y="12"/>
                    <a:pt x="48" y="9"/>
                    <a:pt x="48" y="9"/>
                  </a:cubicBezTo>
                  <a:cubicBezTo>
                    <a:pt x="47" y="8"/>
                    <a:pt x="46" y="9"/>
                    <a:pt x="47" y="7"/>
                  </a:cubicBezTo>
                  <a:cubicBezTo>
                    <a:pt x="48" y="7"/>
                    <a:pt x="48" y="6"/>
                    <a:pt x="47" y="6"/>
                  </a:cubicBezTo>
                  <a:cubicBezTo>
                    <a:pt x="46" y="5"/>
                    <a:pt x="45" y="5"/>
                    <a:pt x="45" y="5"/>
                  </a:cubicBezTo>
                  <a:cubicBezTo>
                    <a:pt x="44" y="4"/>
                    <a:pt x="45" y="4"/>
                    <a:pt x="44" y="3"/>
                  </a:cubicBezTo>
                  <a:cubicBezTo>
                    <a:pt x="44" y="3"/>
                    <a:pt x="43" y="4"/>
                    <a:pt x="43" y="4"/>
                  </a:cubicBezTo>
                  <a:cubicBezTo>
                    <a:pt x="42" y="4"/>
                    <a:pt x="41" y="4"/>
                    <a:pt x="41" y="3"/>
                  </a:cubicBezTo>
                  <a:cubicBezTo>
                    <a:pt x="39" y="3"/>
                    <a:pt x="39" y="4"/>
                    <a:pt x="38" y="5"/>
                  </a:cubicBezTo>
                  <a:cubicBezTo>
                    <a:pt x="37" y="6"/>
                    <a:pt x="34" y="4"/>
                    <a:pt x="34" y="3"/>
                  </a:cubicBezTo>
                  <a:cubicBezTo>
                    <a:pt x="33" y="3"/>
                    <a:pt x="33" y="2"/>
                    <a:pt x="33" y="2"/>
                  </a:cubicBezTo>
                  <a:cubicBezTo>
                    <a:pt x="33" y="2"/>
                    <a:pt x="32" y="2"/>
                    <a:pt x="32" y="2"/>
                  </a:cubicBezTo>
                  <a:cubicBezTo>
                    <a:pt x="31" y="2"/>
                    <a:pt x="32" y="1"/>
                    <a:pt x="31" y="1"/>
                  </a:cubicBezTo>
                  <a:cubicBezTo>
                    <a:pt x="30" y="1"/>
                    <a:pt x="30" y="2"/>
                    <a:pt x="29" y="1"/>
                  </a:cubicBezTo>
                  <a:cubicBezTo>
                    <a:pt x="29" y="1"/>
                    <a:pt x="28" y="0"/>
                    <a:pt x="27" y="0"/>
                  </a:cubicBezTo>
                  <a:cubicBezTo>
                    <a:pt x="27" y="0"/>
                    <a:pt x="27" y="1"/>
                    <a:pt x="27" y="1"/>
                  </a:cubicBezTo>
                  <a:cubicBezTo>
                    <a:pt x="28" y="1"/>
                    <a:pt x="28" y="1"/>
                    <a:pt x="27" y="1"/>
                  </a:cubicBezTo>
                  <a:cubicBezTo>
                    <a:pt x="27" y="1"/>
                    <a:pt x="27" y="1"/>
                    <a:pt x="26" y="1"/>
                  </a:cubicBezTo>
                  <a:cubicBezTo>
                    <a:pt x="26" y="0"/>
                    <a:pt x="25" y="2"/>
                    <a:pt x="25" y="2"/>
                  </a:cubicBezTo>
                  <a:cubicBezTo>
                    <a:pt x="24" y="2"/>
                    <a:pt x="22" y="4"/>
                    <a:pt x="21" y="4"/>
                  </a:cubicBezTo>
                  <a:cubicBezTo>
                    <a:pt x="21" y="5"/>
                    <a:pt x="22" y="7"/>
                    <a:pt x="22" y="8"/>
                  </a:cubicBezTo>
                  <a:cubicBezTo>
                    <a:pt x="23" y="9"/>
                    <a:pt x="24" y="10"/>
                    <a:pt x="24" y="12"/>
                  </a:cubicBezTo>
                  <a:cubicBezTo>
                    <a:pt x="24" y="14"/>
                    <a:pt x="21" y="17"/>
                    <a:pt x="19" y="17"/>
                  </a:cubicBezTo>
                  <a:cubicBezTo>
                    <a:pt x="18" y="17"/>
                    <a:pt x="18" y="16"/>
                    <a:pt x="17" y="16"/>
                  </a:cubicBezTo>
                  <a:cubicBezTo>
                    <a:pt x="16" y="16"/>
                    <a:pt x="15" y="14"/>
                    <a:pt x="15" y="13"/>
                  </a:cubicBezTo>
                  <a:cubicBezTo>
                    <a:pt x="14" y="12"/>
                    <a:pt x="13" y="12"/>
                    <a:pt x="11" y="11"/>
                  </a:cubicBezTo>
                  <a:cubicBezTo>
                    <a:pt x="11" y="11"/>
                    <a:pt x="10" y="10"/>
                    <a:pt x="10" y="10"/>
                  </a:cubicBezTo>
                  <a:cubicBezTo>
                    <a:pt x="10" y="9"/>
                    <a:pt x="10" y="8"/>
                    <a:pt x="10" y="8"/>
                  </a:cubicBezTo>
                  <a:cubicBezTo>
                    <a:pt x="9" y="8"/>
                    <a:pt x="6" y="10"/>
                    <a:pt x="5" y="11"/>
                  </a:cubicBezTo>
                  <a:cubicBezTo>
                    <a:pt x="3" y="12"/>
                    <a:pt x="3" y="14"/>
                    <a:pt x="3" y="16"/>
                  </a:cubicBezTo>
                  <a:cubicBezTo>
                    <a:pt x="3" y="18"/>
                    <a:pt x="3" y="20"/>
                    <a:pt x="2" y="21"/>
                  </a:cubicBezTo>
                  <a:cubicBezTo>
                    <a:pt x="1" y="22"/>
                    <a:pt x="1" y="22"/>
                    <a:pt x="1" y="23"/>
                  </a:cubicBezTo>
                  <a:cubicBezTo>
                    <a:pt x="1" y="24"/>
                    <a:pt x="1" y="26"/>
                    <a:pt x="1" y="26"/>
                  </a:cubicBezTo>
                  <a:cubicBezTo>
                    <a:pt x="0" y="27"/>
                    <a:pt x="2" y="30"/>
                    <a:pt x="2" y="3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2" name="Freeform 61"/>
            <p:cNvSpPr/>
            <p:nvPr/>
          </p:nvSpPr>
          <p:spPr bwMode="auto">
            <a:xfrm>
              <a:off x="4125" y="3017"/>
              <a:ext cx="149" cy="157"/>
            </a:xfrm>
            <a:custGeom>
              <a:avLst/>
              <a:gdLst>
                <a:gd name="T0" fmla="*/ 1 w 37"/>
                <a:gd name="T1" fmla="*/ 6 h 39"/>
                <a:gd name="T2" fmla="*/ 8 w 37"/>
                <a:gd name="T3" fmla="*/ 12 h 39"/>
                <a:gd name="T4" fmla="*/ 16 w 37"/>
                <a:gd name="T5" fmla="*/ 19 h 39"/>
                <a:gd name="T6" fmla="*/ 20 w 37"/>
                <a:gd name="T7" fmla="*/ 28 h 39"/>
                <a:gd name="T8" fmla="*/ 21 w 37"/>
                <a:gd name="T9" fmla="*/ 34 h 39"/>
                <a:gd name="T10" fmla="*/ 22 w 37"/>
                <a:gd name="T11" fmla="*/ 36 h 39"/>
                <a:gd name="T12" fmla="*/ 21 w 37"/>
                <a:gd name="T13" fmla="*/ 37 h 39"/>
                <a:gd name="T14" fmla="*/ 23 w 37"/>
                <a:gd name="T15" fmla="*/ 38 h 39"/>
                <a:gd name="T16" fmla="*/ 24 w 37"/>
                <a:gd name="T17" fmla="*/ 37 h 39"/>
                <a:gd name="T18" fmla="*/ 25 w 37"/>
                <a:gd name="T19" fmla="*/ 35 h 39"/>
                <a:gd name="T20" fmla="*/ 26 w 37"/>
                <a:gd name="T21" fmla="*/ 33 h 39"/>
                <a:gd name="T22" fmla="*/ 27 w 37"/>
                <a:gd name="T23" fmla="*/ 31 h 39"/>
                <a:gd name="T24" fmla="*/ 28 w 37"/>
                <a:gd name="T25" fmla="*/ 29 h 39"/>
                <a:gd name="T26" fmla="*/ 27 w 37"/>
                <a:gd name="T27" fmla="*/ 26 h 39"/>
                <a:gd name="T28" fmla="*/ 28 w 37"/>
                <a:gd name="T29" fmla="*/ 22 h 39"/>
                <a:gd name="T30" fmla="*/ 29 w 37"/>
                <a:gd name="T31" fmla="*/ 24 h 39"/>
                <a:gd name="T32" fmla="*/ 30 w 37"/>
                <a:gd name="T33" fmla="*/ 23 h 39"/>
                <a:gd name="T34" fmla="*/ 30 w 37"/>
                <a:gd name="T35" fmla="*/ 23 h 39"/>
                <a:gd name="T36" fmla="*/ 31 w 37"/>
                <a:gd name="T37" fmla="*/ 22 h 39"/>
                <a:gd name="T38" fmla="*/ 32 w 37"/>
                <a:gd name="T39" fmla="*/ 23 h 39"/>
                <a:gd name="T40" fmla="*/ 33 w 37"/>
                <a:gd name="T41" fmla="*/ 22 h 39"/>
                <a:gd name="T42" fmla="*/ 35 w 37"/>
                <a:gd name="T43" fmla="*/ 23 h 39"/>
                <a:gd name="T44" fmla="*/ 37 w 37"/>
                <a:gd name="T45" fmla="*/ 21 h 39"/>
                <a:gd name="T46" fmla="*/ 34 w 37"/>
                <a:gd name="T47" fmla="*/ 20 h 39"/>
                <a:gd name="T48" fmla="*/ 35 w 37"/>
                <a:gd name="T49" fmla="*/ 20 h 39"/>
                <a:gd name="T50" fmla="*/ 34 w 37"/>
                <a:gd name="T51" fmla="*/ 19 h 39"/>
                <a:gd name="T52" fmla="*/ 33 w 37"/>
                <a:gd name="T53" fmla="*/ 17 h 39"/>
                <a:gd name="T54" fmla="*/ 30 w 37"/>
                <a:gd name="T55" fmla="*/ 16 h 39"/>
                <a:gd name="T56" fmla="*/ 30 w 37"/>
                <a:gd name="T57" fmla="*/ 14 h 39"/>
                <a:gd name="T58" fmla="*/ 29 w 37"/>
                <a:gd name="T59" fmla="*/ 14 h 39"/>
                <a:gd name="T60" fmla="*/ 29 w 37"/>
                <a:gd name="T61" fmla="*/ 11 h 39"/>
                <a:gd name="T62" fmla="*/ 28 w 37"/>
                <a:gd name="T63" fmla="*/ 12 h 39"/>
                <a:gd name="T64" fmla="*/ 25 w 37"/>
                <a:gd name="T65" fmla="*/ 11 h 39"/>
                <a:gd name="T66" fmla="*/ 23 w 37"/>
                <a:gd name="T67" fmla="*/ 4 h 39"/>
                <a:gd name="T68" fmla="*/ 21 w 37"/>
                <a:gd name="T69" fmla="*/ 4 h 39"/>
                <a:gd name="T70" fmla="*/ 17 w 37"/>
                <a:gd name="T71" fmla="*/ 3 h 39"/>
                <a:gd name="T72" fmla="*/ 17 w 37"/>
                <a:gd name="T73" fmla="*/ 4 h 39"/>
                <a:gd name="T74" fmla="*/ 16 w 37"/>
                <a:gd name="T75" fmla="*/ 3 h 39"/>
                <a:gd name="T76" fmla="*/ 15 w 37"/>
                <a:gd name="T77" fmla="*/ 4 h 39"/>
                <a:gd name="T78" fmla="*/ 15 w 37"/>
                <a:gd name="T79" fmla="*/ 2 h 39"/>
                <a:gd name="T80" fmla="*/ 13 w 37"/>
                <a:gd name="T81" fmla="*/ 3 h 39"/>
                <a:gd name="T82" fmla="*/ 12 w 37"/>
                <a:gd name="T83" fmla="*/ 2 h 39"/>
                <a:gd name="T84" fmla="*/ 7 w 37"/>
                <a:gd name="T85" fmla="*/ 2 h 39"/>
                <a:gd name="T86" fmla="*/ 5 w 37"/>
                <a:gd name="T87" fmla="*/ 3 h 39"/>
                <a:gd name="T88" fmla="*/ 1 w 37"/>
                <a:gd name="T89" fmla="*/ 4 h 39"/>
                <a:gd name="T90" fmla="*/ 2 w 37"/>
                <a:gd name="T91" fmla="*/ 5 h 39"/>
                <a:gd name="T92" fmla="*/ 1 w 37"/>
                <a:gd name="T93" fmla="*/ 4 h 39"/>
                <a:gd name="T94" fmla="*/ 1 w 37"/>
                <a:gd name="T95"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 h="39">
                  <a:moveTo>
                    <a:pt x="1" y="6"/>
                  </a:moveTo>
                  <a:cubicBezTo>
                    <a:pt x="4" y="4"/>
                    <a:pt x="6" y="10"/>
                    <a:pt x="8" y="12"/>
                  </a:cubicBezTo>
                  <a:cubicBezTo>
                    <a:pt x="11" y="15"/>
                    <a:pt x="14" y="16"/>
                    <a:pt x="16" y="19"/>
                  </a:cubicBezTo>
                  <a:cubicBezTo>
                    <a:pt x="19" y="22"/>
                    <a:pt x="20" y="24"/>
                    <a:pt x="20" y="28"/>
                  </a:cubicBezTo>
                  <a:cubicBezTo>
                    <a:pt x="20" y="30"/>
                    <a:pt x="20" y="32"/>
                    <a:pt x="21" y="34"/>
                  </a:cubicBezTo>
                  <a:cubicBezTo>
                    <a:pt x="21" y="34"/>
                    <a:pt x="22" y="35"/>
                    <a:pt x="22" y="36"/>
                  </a:cubicBezTo>
                  <a:cubicBezTo>
                    <a:pt x="22" y="37"/>
                    <a:pt x="21" y="37"/>
                    <a:pt x="21" y="37"/>
                  </a:cubicBezTo>
                  <a:cubicBezTo>
                    <a:pt x="21" y="37"/>
                    <a:pt x="23" y="38"/>
                    <a:pt x="23" y="38"/>
                  </a:cubicBezTo>
                  <a:cubicBezTo>
                    <a:pt x="23" y="39"/>
                    <a:pt x="23" y="37"/>
                    <a:pt x="24" y="37"/>
                  </a:cubicBezTo>
                  <a:cubicBezTo>
                    <a:pt x="26" y="37"/>
                    <a:pt x="25" y="36"/>
                    <a:pt x="25" y="35"/>
                  </a:cubicBezTo>
                  <a:cubicBezTo>
                    <a:pt x="25" y="34"/>
                    <a:pt x="25" y="33"/>
                    <a:pt x="26" y="33"/>
                  </a:cubicBezTo>
                  <a:cubicBezTo>
                    <a:pt x="27" y="32"/>
                    <a:pt x="26" y="31"/>
                    <a:pt x="27" y="31"/>
                  </a:cubicBezTo>
                  <a:cubicBezTo>
                    <a:pt x="27" y="30"/>
                    <a:pt x="28" y="30"/>
                    <a:pt x="28" y="29"/>
                  </a:cubicBezTo>
                  <a:cubicBezTo>
                    <a:pt x="27" y="28"/>
                    <a:pt x="28" y="27"/>
                    <a:pt x="27" y="26"/>
                  </a:cubicBezTo>
                  <a:cubicBezTo>
                    <a:pt x="25" y="24"/>
                    <a:pt x="28" y="22"/>
                    <a:pt x="28" y="22"/>
                  </a:cubicBezTo>
                  <a:cubicBezTo>
                    <a:pt x="29" y="23"/>
                    <a:pt x="29" y="23"/>
                    <a:pt x="29" y="24"/>
                  </a:cubicBezTo>
                  <a:cubicBezTo>
                    <a:pt x="29" y="25"/>
                    <a:pt x="29" y="23"/>
                    <a:pt x="30" y="23"/>
                  </a:cubicBezTo>
                  <a:cubicBezTo>
                    <a:pt x="30" y="23"/>
                    <a:pt x="30" y="23"/>
                    <a:pt x="30" y="23"/>
                  </a:cubicBezTo>
                  <a:cubicBezTo>
                    <a:pt x="31" y="23"/>
                    <a:pt x="30" y="23"/>
                    <a:pt x="31" y="22"/>
                  </a:cubicBezTo>
                  <a:cubicBezTo>
                    <a:pt x="31" y="22"/>
                    <a:pt x="32" y="23"/>
                    <a:pt x="32" y="23"/>
                  </a:cubicBezTo>
                  <a:cubicBezTo>
                    <a:pt x="33" y="23"/>
                    <a:pt x="32" y="22"/>
                    <a:pt x="33" y="22"/>
                  </a:cubicBezTo>
                  <a:cubicBezTo>
                    <a:pt x="34" y="22"/>
                    <a:pt x="34" y="23"/>
                    <a:pt x="35" y="23"/>
                  </a:cubicBezTo>
                  <a:cubicBezTo>
                    <a:pt x="35" y="22"/>
                    <a:pt x="36" y="22"/>
                    <a:pt x="37" y="21"/>
                  </a:cubicBezTo>
                  <a:cubicBezTo>
                    <a:pt x="37" y="21"/>
                    <a:pt x="34" y="21"/>
                    <a:pt x="34" y="20"/>
                  </a:cubicBezTo>
                  <a:cubicBezTo>
                    <a:pt x="34" y="20"/>
                    <a:pt x="35" y="20"/>
                    <a:pt x="35" y="20"/>
                  </a:cubicBezTo>
                  <a:cubicBezTo>
                    <a:pt x="35" y="20"/>
                    <a:pt x="34" y="19"/>
                    <a:pt x="34" y="19"/>
                  </a:cubicBezTo>
                  <a:cubicBezTo>
                    <a:pt x="34" y="18"/>
                    <a:pt x="34" y="17"/>
                    <a:pt x="33" y="17"/>
                  </a:cubicBezTo>
                  <a:cubicBezTo>
                    <a:pt x="32" y="16"/>
                    <a:pt x="31" y="16"/>
                    <a:pt x="30" y="16"/>
                  </a:cubicBezTo>
                  <a:cubicBezTo>
                    <a:pt x="30" y="15"/>
                    <a:pt x="30" y="15"/>
                    <a:pt x="30" y="14"/>
                  </a:cubicBezTo>
                  <a:cubicBezTo>
                    <a:pt x="30" y="14"/>
                    <a:pt x="29" y="15"/>
                    <a:pt x="29" y="14"/>
                  </a:cubicBezTo>
                  <a:cubicBezTo>
                    <a:pt x="28" y="13"/>
                    <a:pt x="30" y="12"/>
                    <a:pt x="29" y="11"/>
                  </a:cubicBezTo>
                  <a:cubicBezTo>
                    <a:pt x="28" y="11"/>
                    <a:pt x="28" y="12"/>
                    <a:pt x="28" y="12"/>
                  </a:cubicBezTo>
                  <a:cubicBezTo>
                    <a:pt x="28" y="13"/>
                    <a:pt x="26" y="11"/>
                    <a:pt x="25" y="11"/>
                  </a:cubicBezTo>
                  <a:cubicBezTo>
                    <a:pt x="23" y="9"/>
                    <a:pt x="26" y="5"/>
                    <a:pt x="23" y="4"/>
                  </a:cubicBezTo>
                  <a:cubicBezTo>
                    <a:pt x="22" y="3"/>
                    <a:pt x="23" y="6"/>
                    <a:pt x="21" y="4"/>
                  </a:cubicBezTo>
                  <a:cubicBezTo>
                    <a:pt x="19" y="3"/>
                    <a:pt x="20" y="2"/>
                    <a:pt x="17" y="3"/>
                  </a:cubicBezTo>
                  <a:cubicBezTo>
                    <a:pt x="17" y="3"/>
                    <a:pt x="17" y="5"/>
                    <a:pt x="17" y="4"/>
                  </a:cubicBezTo>
                  <a:cubicBezTo>
                    <a:pt x="17" y="4"/>
                    <a:pt x="16" y="3"/>
                    <a:pt x="16" y="3"/>
                  </a:cubicBezTo>
                  <a:cubicBezTo>
                    <a:pt x="16" y="3"/>
                    <a:pt x="15" y="4"/>
                    <a:pt x="15" y="4"/>
                  </a:cubicBezTo>
                  <a:cubicBezTo>
                    <a:pt x="15" y="3"/>
                    <a:pt x="16" y="2"/>
                    <a:pt x="15" y="2"/>
                  </a:cubicBezTo>
                  <a:cubicBezTo>
                    <a:pt x="14" y="2"/>
                    <a:pt x="14" y="3"/>
                    <a:pt x="13" y="3"/>
                  </a:cubicBezTo>
                  <a:cubicBezTo>
                    <a:pt x="13" y="3"/>
                    <a:pt x="12" y="2"/>
                    <a:pt x="12" y="2"/>
                  </a:cubicBezTo>
                  <a:cubicBezTo>
                    <a:pt x="11" y="1"/>
                    <a:pt x="8" y="0"/>
                    <a:pt x="7" y="2"/>
                  </a:cubicBezTo>
                  <a:cubicBezTo>
                    <a:pt x="6" y="3"/>
                    <a:pt x="6" y="3"/>
                    <a:pt x="5" y="3"/>
                  </a:cubicBezTo>
                  <a:cubicBezTo>
                    <a:pt x="4" y="3"/>
                    <a:pt x="1" y="4"/>
                    <a:pt x="1" y="4"/>
                  </a:cubicBezTo>
                  <a:cubicBezTo>
                    <a:pt x="2" y="4"/>
                    <a:pt x="2" y="5"/>
                    <a:pt x="2" y="5"/>
                  </a:cubicBezTo>
                  <a:cubicBezTo>
                    <a:pt x="2" y="5"/>
                    <a:pt x="1" y="4"/>
                    <a:pt x="1" y="4"/>
                  </a:cubicBezTo>
                  <a:cubicBezTo>
                    <a:pt x="0" y="5"/>
                    <a:pt x="1" y="5"/>
                    <a:pt x="1" y="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3" name="Freeform 62"/>
            <p:cNvSpPr/>
            <p:nvPr/>
          </p:nvSpPr>
          <p:spPr bwMode="auto">
            <a:xfrm>
              <a:off x="3915" y="3033"/>
              <a:ext cx="363" cy="270"/>
            </a:xfrm>
            <a:custGeom>
              <a:avLst/>
              <a:gdLst>
                <a:gd name="T0" fmla="*/ 78 w 90"/>
                <a:gd name="T1" fmla="*/ 55 h 67"/>
                <a:gd name="T2" fmla="*/ 75 w 90"/>
                <a:gd name="T3" fmla="*/ 55 h 67"/>
                <a:gd name="T4" fmla="*/ 73 w 90"/>
                <a:gd name="T5" fmla="*/ 54 h 67"/>
                <a:gd name="T6" fmla="*/ 65 w 90"/>
                <a:gd name="T7" fmla="*/ 55 h 67"/>
                <a:gd name="T8" fmla="*/ 53 w 90"/>
                <a:gd name="T9" fmla="*/ 64 h 67"/>
                <a:gd name="T10" fmla="*/ 37 w 90"/>
                <a:gd name="T11" fmla="*/ 65 h 67"/>
                <a:gd name="T12" fmla="*/ 31 w 90"/>
                <a:gd name="T13" fmla="*/ 63 h 67"/>
                <a:gd name="T14" fmla="*/ 27 w 90"/>
                <a:gd name="T15" fmla="*/ 57 h 67"/>
                <a:gd name="T16" fmla="*/ 23 w 90"/>
                <a:gd name="T17" fmla="*/ 58 h 67"/>
                <a:gd name="T18" fmla="*/ 16 w 90"/>
                <a:gd name="T19" fmla="*/ 57 h 67"/>
                <a:gd name="T20" fmla="*/ 14 w 90"/>
                <a:gd name="T21" fmla="*/ 56 h 67"/>
                <a:gd name="T22" fmla="*/ 15 w 90"/>
                <a:gd name="T23" fmla="*/ 54 h 67"/>
                <a:gd name="T24" fmla="*/ 11 w 90"/>
                <a:gd name="T25" fmla="*/ 50 h 67"/>
                <a:gd name="T26" fmla="*/ 5 w 90"/>
                <a:gd name="T27" fmla="*/ 44 h 67"/>
                <a:gd name="T28" fmla="*/ 5 w 90"/>
                <a:gd name="T29" fmla="*/ 39 h 67"/>
                <a:gd name="T30" fmla="*/ 8 w 90"/>
                <a:gd name="T31" fmla="*/ 38 h 67"/>
                <a:gd name="T32" fmla="*/ 11 w 90"/>
                <a:gd name="T33" fmla="*/ 31 h 67"/>
                <a:gd name="T34" fmla="*/ 13 w 90"/>
                <a:gd name="T35" fmla="*/ 27 h 67"/>
                <a:gd name="T36" fmla="*/ 13 w 90"/>
                <a:gd name="T37" fmla="*/ 24 h 67"/>
                <a:gd name="T38" fmla="*/ 15 w 90"/>
                <a:gd name="T39" fmla="*/ 21 h 67"/>
                <a:gd name="T40" fmla="*/ 16 w 90"/>
                <a:gd name="T41" fmla="*/ 16 h 67"/>
                <a:gd name="T42" fmla="*/ 23 w 90"/>
                <a:gd name="T43" fmla="*/ 10 h 67"/>
                <a:gd name="T44" fmla="*/ 27 w 90"/>
                <a:gd name="T45" fmla="*/ 11 h 67"/>
                <a:gd name="T46" fmla="*/ 39 w 90"/>
                <a:gd name="T47" fmla="*/ 12 h 67"/>
                <a:gd name="T48" fmla="*/ 49 w 90"/>
                <a:gd name="T49" fmla="*/ 7 h 67"/>
                <a:gd name="T50" fmla="*/ 50 w 90"/>
                <a:gd name="T51" fmla="*/ 4 h 67"/>
                <a:gd name="T52" fmla="*/ 53 w 90"/>
                <a:gd name="T53" fmla="*/ 1 h 67"/>
                <a:gd name="T54" fmla="*/ 58 w 90"/>
                <a:gd name="T55" fmla="*/ 5 h 67"/>
                <a:gd name="T56" fmla="*/ 72 w 90"/>
                <a:gd name="T57" fmla="*/ 21 h 67"/>
                <a:gd name="T58" fmla="*/ 74 w 90"/>
                <a:gd name="T59" fmla="*/ 31 h 67"/>
                <a:gd name="T60" fmla="*/ 75 w 90"/>
                <a:gd name="T61" fmla="*/ 34 h 67"/>
                <a:gd name="T62" fmla="*/ 76 w 90"/>
                <a:gd name="T63" fmla="*/ 36 h 67"/>
                <a:gd name="T64" fmla="*/ 80 w 90"/>
                <a:gd name="T65" fmla="*/ 35 h 67"/>
                <a:gd name="T66" fmla="*/ 85 w 90"/>
                <a:gd name="T67" fmla="*/ 32 h 67"/>
                <a:gd name="T68" fmla="*/ 88 w 90"/>
                <a:gd name="T69" fmla="*/ 34 h 67"/>
                <a:gd name="T70" fmla="*/ 89 w 90"/>
                <a:gd name="T71" fmla="*/ 39 h 67"/>
                <a:gd name="T72" fmla="*/ 84 w 90"/>
                <a:gd name="T73" fmla="*/ 42 h 67"/>
                <a:gd name="T74" fmla="*/ 82 w 90"/>
                <a:gd name="T75" fmla="*/ 39 h 67"/>
                <a:gd name="T76" fmla="*/ 83 w 90"/>
                <a:gd name="T77" fmla="*/ 43 h 67"/>
                <a:gd name="T78" fmla="*/ 84 w 90"/>
                <a:gd name="T79" fmla="*/ 44 h 67"/>
                <a:gd name="T80" fmla="*/ 82 w 90"/>
                <a:gd name="T81" fmla="*/ 48 h 67"/>
                <a:gd name="T82" fmla="*/ 84 w 90"/>
                <a:gd name="T83"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4" y="55"/>
                  </a:moveTo>
                  <a:cubicBezTo>
                    <a:pt x="82" y="56"/>
                    <a:pt x="79" y="57"/>
                    <a:pt x="78" y="55"/>
                  </a:cubicBezTo>
                  <a:cubicBezTo>
                    <a:pt x="77" y="55"/>
                    <a:pt x="77" y="54"/>
                    <a:pt x="77" y="54"/>
                  </a:cubicBezTo>
                  <a:cubicBezTo>
                    <a:pt x="76" y="54"/>
                    <a:pt x="75" y="55"/>
                    <a:pt x="75" y="55"/>
                  </a:cubicBezTo>
                  <a:cubicBezTo>
                    <a:pt x="75" y="55"/>
                    <a:pt x="75" y="54"/>
                    <a:pt x="75" y="54"/>
                  </a:cubicBezTo>
                  <a:cubicBezTo>
                    <a:pt x="75" y="53"/>
                    <a:pt x="73" y="54"/>
                    <a:pt x="73" y="54"/>
                  </a:cubicBezTo>
                  <a:cubicBezTo>
                    <a:pt x="71" y="55"/>
                    <a:pt x="71" y="55"/>
                    <a:pt x="70" y="54"/>
                  </a:cubicBezTo>
                  <a:cubicBezTo>
                    <a:pt x="69" y="53"/>
                    <a:pt x="66" y="55"/>
                    <a:pt x="65" y="55"/>
                  </a:cubicBezTo>
                  <a:cubicBezTo>
                    <a:pt x="63" y="56"/>
                    <a:pt x="60" y="58"/>
                    <a:pt x="59" y="60"/>
                  </a:cubicBezTo>
                  <a:cubicBezTo>
                    <a:pt x="57" y="62"/>
                    <a:pt x="56" y="64"/>
                    <a:pt x="53" y="64"/>
                  </a:cubicBezTo>
                  <a:cubicBezTo>
                    <a:pt x="50" y="64"/>
                    <a:pt x="46" y="63"/>
                    <a:pt x="45" y="65"/>
                  </a:cubicBezTo>
                  <a:cubicBezTo>
                    <a:pt x="43" y="67"/>
                    <a:pt x="39" y="65"/>
                    <a:pt x="37" y="65"/>
                  </a:cubicBezTo>
                  <a:cubicBezTo>
                    <a:pt x="34" y="65"/>
                    <a:pt x="32" y="67"/>
                    <a:pt x="30" y="66"/>
                  </a:cubicBezTo>
                  <a:cubicBezTo>
                    <a:pt x="28" y="65"/>
                    <a:pt x="32" y="63"/>
                    <a:pt x="31" y="63"/>
                  </a:cubicBezTo>
                  <a:cubicBezTo>
                    <a:pt x="29" y="62"/>
                    <a:pt x="24" y="61"/>
                    <a:pt x="25" y="58"/>
                  </a:cubicBezTo>
                  <a:cubicBezTo>
                    <a:pt x="25" y="57"/>
                    <a:pt x="28" y="57"/>
                    <a:pt x="27" y="57"/>
                  </a:cubicBezTo>
                  <a:cubicBezTo>
                    <a:pt x="27" y="57"/>
                    <a:pt x="22" y="55"/>
                    <a:pt x="22" y="55"/>
                  </a:cubicBezTo>
                  <a:cubicBezTo>
                    <a:pt x="22" y="56"/>
                    <a:pt x="23" y="57"/>
                    <a:pt x="23" y="58"/>
                  </a:cubicBezTo>
                  <a:cubicBezTo>
                    <a:pt x="22" y="59"/>
                    <a:pt x="21" y="59"/>
                    <a:pt x="21" y="58"/>
                  </a:cubicBezTo>
                  <a:cubicBezTo>
                    <a:pt x="20" y="56"/>
                    <a:pt x="18" y="58"/>
                    <a:pt x="16" y="57"/>
                  </a:cubicBezTo>
                  <a:cubicBezTo>
                    <a:pt x="16" y="57"/>
                    <a:pt x="16" y="56"/>
                    <a:pt x="16" y="56"/>
                  </a:cubicBezTo>
                  <a:cubicBezTo>
                    <a:pt x="16" y="56"/>
                    <a:pt x="15" y="56"/>
                    <a:pt x="14" y="56"/>
                  </a:cubicBezTo>
                  <a:cubicBezTo>
                    <a:pt x="13" y="56"/>
                    <a:pt x="12" y="56"/>
                    <a:pt x="14" y="55"/>
                  </a:cubicBezTo>
                  <a:cubicBezTo>
                    <a:pt x="14" y="55"/>
                    <a:pt x="16" y="54"/>
                    <a:pt x="15" y="54"/>
                  </a:cubicBezTo>
                  <a:cubicBezTo>
                    <a:pt x="14" y="53"/>
                    <a:pt x="13" y="54"/>
                    <a:pt x="15" y="52"/>
                  </a:cubicBezTo>
                  <a:cubicBezTo>
                    <a:pt x="15" y="51"/>
                    <a:pt x="12" y="50"/>
                    <a:pt x="11" y="50"/>
                  </a:cubicBezTo>
                  <a:cubicBezTo>
                    <a:pt x="8" y="49"/>
                    <a:pt x="7" y="48"/>
                    <a:pt x="7" y="44"/>
                  </a:cubicBezTo>
                  <a:cubicBezTo>
                    <a:pt x="6" y="44"/>
                    <a:pt x="6" y="45"/>
                    <a:pt x="5" y="44"/>
                  </a:cubicBezTo>
                  <a:cubicBezTo>
                    <a:pt x="5" y="42"/>
                    <a:pt x="3" y="43"/>
                    <a:pt x="2" y="41"/>
                  </a:cubicBezTo>
                  <a:cubicBezTo>
                    <a:pt x="0" y="39"/>
                    <a:pt x="4" y="40"/>
                    <a:pt x="5" y="39"/>
                  </a:cubicBezTo>
                  <a:cubicBezTo>
                    <a:pt x="6" y="39"/>
                    <a:pt x="6" y="38"/>
                    <a:pt x="5" y="38"/>
                  </a:cubicBezTo>
                  <a:cubicBezTo>
                    <a:pt x="5" y="37"/>
                    <a:pt x="8" y="38"/>
                    <a:pt x="8" y="38"/>
                  </a:cubicBezTo>
                  <a:cubicBezTo>
                    <a:pt x="10" y="37"/>
                    <a:pt x="10" y="34"/>
                    <a:pt x="10" y="33"/>
                  </a:cubicBezTo>
                  <a:cubicBezTo>
                    <a:pt x="10" y="32"/>
                    <a:pt x="11" y="32"/>
                    <a:pt x="11" y="31"/>
                  </a:cubicBezTo>
                  <a:cubicBezTo>
                    <a:pt x="11" y="31"/>
                    <a:pt x="12" y="30"/>
                    <a:pt x="12" y="29"/>
                  </a:cubicBezTo>
                  <a:cubicBezTo>
                    <a:pt x="12" y="28"/>
                    <a:pt x="13" y="27"/>
                    <a:pt x="13" y="27"/>
                  </a:cubicBezTo>
                  <a:cubicBezTo>
                    <a:pt x="13" y="26"/>
                    <a:pt x="12" y="27"/>
                    <a:pt x="12" y="26"/>
                  </a:cubicBezTo>
                  <a:cubicBezTo>
                    <a:pt x="12" y="25"/>
                    <a:pt x="12" y="25"/>
                    <a:pt x="13" y="24"/>
                  </a:cubicBezTo>
                  <a:cubicBezTo>
                    <a:pt x="13" y="24"/>
                    <a:pt x="13" y="23"/>
                    <a:pt x="14" y="22"/>
                  </a:cubicBezTo>
                  <a:cubicBezTo>
                    <a:pt x="14" y="21"/>
                    <a:pt x="14" y="22"/>
                    <a:pt x="15" y="21"/>
                  </a:cubicBezTo>
                  <a:cubicBezTo>
                    <a:pt x="15" y="20"/>
                    <a:pt x="15" y="20"/>
                    <a:pt x="15" y="19"/>
                  </a:cubicBezTo>
                  <a:cubicBezTo>
                    <a:pt x="15" y="18"/>
                    <a:pt x="16" y="17"/>
                    <a:pt x="16" y="16"/>
                  </a:cubicBezTo>
                  <a:cubicBezTo>
                    <a:pt x="17" y="15"/>
                    <a:pt x="19" y="16"/>
                    <a:pt x="20" y="15"/>
                  </a:cubicBezTo>
                  <a:cubicBezTo>
                    <a:pt x="21" y="13"/>
                    <a:pt x="22" y="12"/>
                    <a:pt x="23" y="10"/>
                  </a:cubicBezTo>
                  <a:cubicBezTo>
                    <a:pt x="23" y="10"/>
                    <a:pt x="24" y="10"/>
                    <a:pt x="25" y="11"/>
                  </a:cubicBezTo>
                  <a:cubicBezTo>
                    <a:pt x="26" y="11"/>
                    <a:pt x="26" y="11"/>
                    <a:pt x="27" y="11"/>
                  </a:cubicBezTo>
                  <a:cubicBezTo>
                    <a:pt x="29" y="10"/>
                    <a:pt x="31" y="12"/>
                    <a:pt x="33" y="11"/>
                  </a:cubicBezTo>
                  <a:cubicBezTo>
                    <a:pt x="37" y="9"/>
                    <a:pt x="36" y="11"/>
                    <a:pt x="39" y="12"/>
                  </a:cubicBezTo>
                  <a:cubicBezTo>
                    <a:pt x="41" y="13"/>
                    <a:pt x="41" y="9"/>
                    <a:pt x="42" y="9"/>
                  </a:cubicBezTo>
                  <a:cubicBezTo>
                    <a:pt x="44" y="8"/>
                    <a:pt x="47" y="8"/>
                    <a:pt x="49" y="7"/>
                  </a:cubicBezTo>
                  <a:cubicBezTo>
                    <a:pt x="49" y="6"/>
                    <a:pt x="50" y="5"/>
                    <a:pt x="50" y="5"/>
                  </a:cubicBezTo>
                  <a:cubicBezTo>
                    <a:pt x="50" y="5"/>
                    <a:pt x="50" y="5"/>
                    <a:pt x="50" y="4"/>
                  </a:cubicBezTo>
                  <a:cubicBezTo>
                    <a:pt x="49" y="4"/>
                    <a:pt x="51" y="3"/>
                    <a:pt x="51" y="2"/>
                  </a:cubicBezTo>
                  <a:cubicBezTo>
                    <a:pt x="52" y="2"/>
                    <a:pt x="52" y="2"/>
                    <a:pt x="53" y="1"/>
                  </a:cubicBezTo>
                  <a:cubicBezTo>
                    <a:pt x="53" y="1"/>
                    <a:pt x="53" y="1"/>
                    <a:pt x="53" y="2"/>
                  </a:cubicBezTo>
                  <a:cubicBezTo>
                    <a:pt x="55" y="0"/>
                    <a:pt x="57" y="3"/>
                    <a:pt x="58" y="5"/>
                  </a:cubicBezTo>
                  <a:cubicBezTo>
                    <a:pt x="59" y="7"/>
                    <a:pt x="61" y="9"/>
                    <a:pt x="62" y="10"/>
                  </a:cubicBezTo>
                  <a:cubicBezTo>
                    <a:pt x="66" y="13"/>
                    <a:pt x="71" y="16"/>
                    <a:pt x="72" y="21"/>
                  </a:cubicBezTo>
                  <a:cubicBezTo>
                    <a:pt x="72" y="23"/>
                    <a:pt x="71" y="26"/>
                    <a:pt x="72" y="28"/>
                  </a:cubicBezTo>
                  <a:cubicBezTo>
                    <a:pt x="73" y="29"/>
                    <a:pt x="73" y="30"/>
                    <a:pt x="74" y="31"/>
                  </a:cubicBezTo>
                  <a:cubicBezTo>
                    <a:pt x="74" y="32"/>
                    <a:pt x="73" y="33"/>
                    <a:pt x="73" y="33"/>
                  </a:cubicBezTo>
                  <a:cubicBezTo>
                    <a:pt x="74" y="34"/>
                    <a:pt x="75" y="34"/>
                    <a:pt x="75" y="34"/>
                  </a:cubicBezTo>
                  <a:cubicBezTo>
                    <a:pt x="75" y="34"/>
                    <a:pt x="75" y="34"/>
                    <a:pt x="76" y="35"/>
                  </a:cubicBezTo>
                  <a:cubicBezTo>
                    <a:pt x="76" y="35"/>
                    <a:pt x="76" y="36"/>
                    <a:pt x="76" y="36"/>
                  </a:cubicBezTo>
                  <a:cubicBezTo>
                    <a:pt x="77" y="36"/>
                    <a:pt x="81" y="36"/>
                    <a:pt x="81" y="36"/>
                  </a:cubicBezTo>
                  <a:cubicBezTo>
                    <a:pt x="81" y="36"/>
                    <a:pt x="79" y="35"/>
                    <a:pt x="80" y="35"/>
                  </a:cubicBezTo>
                  <a:cubicBezTo>
                    <a:pt x="81" y="34"/>
                    <a:pt x="82" y="35"/>
                    <a:pt x="83" y="34"/>
                  </a:cubicBezTo>
                  <a:cubicBezTo>
                    <a:pt x="84" y="33"/>
                    <a:pt x="84" y="32"/>
                    <a:pt x="85" y="32"/>
                  </a:cubicBezTo>
                  <a:cubicBezTo>
                    <a:pt x="87" y="31"/>
                    <a:pt x="88" y="32"/>
                    <a:pt x="89" y="34"/>
                  </a:cubicBezTo>
                  <a:cubicBezTo>
                    <a:pt x="89" y="34"/>
                    <a:pt x="88" y="34"/>
                    <a:pt x="88" y="34"/>
                  </a:cubicBezTo>
                  <a:cubicBezTo>
                    <a:pt x="88" y="35"/>
                    <a:pt x="89" y="34"/>
                    <a:pt x="89" y="35"/>
                  </a:cubicBezTo>
                  <a:cubicBezTo>
                    <a:pt x="90" y="35"/>
                    <a:pt x="90" y="39"/>
                    <a:pt x="89" y="39"/>
                  </a:cubicBezTo>
                  <a:cubicBezTo>
                    <a:pt x="88" y="40"/>
                    <a:pt x="87" y="40"/>
                    <a:pt x="86" y="40"/>
                  </a:cubicBezTo>
                  <a:cubicBezTo>
                    <a:pt x="86" y="41"/>
                    <a:pt x="85" y="43"/>
                    <a:pt x="84" y="42"/>
                  </a:cubicBezTo>
                  <a:cubicBezTo>
                    <a:pt x="84" y="42"/>
                    <a:pt x="85" y="39"/>
                    <a:pt x="84" y="38"/>
                  </a:cubicBezTo>
                  <a:cubicBezTo>
                    <a:pt x="83" y="38"/>
                    <a:pt x="83" y="39"/>
                    <a:pt x="82" y="39"/>
                  </a:cubicBezTo>
                  <a:cubicBezTo>
                    <a:pt x="82" y="40"/>
                    <a:pt x="83" y="40"/>
                    <a:pt x="83" y="41"/>
                  </a:cubicBezTo>
                  <a:cubicBezTo>
                    <a:pt x="85" y="42"/>
                    <a:pt x="82" y="43"/>
                    <a:pt x="83" y="43"/>
                  </a:cubicBezTo>
                  <a:cubicBezTo>
                    <a:pt x="83" y="44"/>
                    <a:pt x="84" y="42"/>
                    <a:pt x="84" y="42"/>
                  </a:cubicBezTo>
                  <a:cubicBezTo>
                    <a:pt x="84" y="43"/>
                    <a:pt x="84" y="43"/>
                    <a:pt x="84" y="44"/>
                  </a:cubicBezTo>
                  <a:cubicBezTo>
                    <a:pt x="84" y="43"/>
                    <a:pt x="84" y="43"/>
                    <a:pt x="84" y="44"/>
                  </a:cubicBezTo>
                  <a:cubicBezTo>
                    <a:pt x="85" y="44"/>
                    <a:pt x="83" y="47"/>
                    <a:pt x="82" y="48"/>
                  </a:cubicBezTo>
                  <a:cubicBezTo>
                    <a:pt x="82" y="48"/>
                    <a:pt x="83" y="50"/>
                    <a:pt x="83" y="50"/>
                  </a:cubicBezTo>
                  <a:cubicBezTo>
                    <a:pt x="83" y="52"/>
                    <a:pt x="83" y="54"/>
                    <a:pt x="84" y="55"/>
                  </a:cubicBezTo>
                  <a:cubicBezTo>
                    <a:pt x="84" y="55"/>
                    <a:pt x="84" y="55"/>
                    <a:pt x="84" y="55"/>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4" name="Freeform 63"/>
            <p:cNvSpPr/>
            <p:nvPr/>
          </p:nvSpPr>
          <p:spPr bwMode="auto">
            <a:xfrm>
              <a:off x="4016" y="3247"/>
              <a:ext cx="242" cy="185"/>
            </a:xfrm>
            <a:custGeom>
              <a:avLst/>
              <a:gdLst>
                <a:gd name="T0" fmla="*/ 42 w 60"/>
                <a:gd name="T1" fmla="*/ 34 h 46"/>
                <a:gd name="T2" fmla="*/ 38 w 60"/>
                <a:gd name="T3" fmla="*/ 41 h 46"/>
                <a:gd name="T4" fmla="*/ 32 w 60"/>
                <a:gd name="T5" fmla="*/ 41 h 46"/>
                <a:gd name="T6" fmla="*/ 29 w 60"/>
                <a:gd name="T7" fmla="*/ 42 h 46"/>
                <a:gd name="T8" fmla="*/ 25 w 60"/>
                <a:gd name="T9" fmla="*/ 40 h 46"/>
                <a:gd name="T10" fmla="*/ 16 w 60"/>
                <a:gd name="T11" fmla="*/ 44 h 46"/>
                <a:gd name="T12" fmla="*/ 11 w 60"/>
                <a:gd name="T13" fmla="*/ 46 h 46"/>
                <a:gd name="T14" fmla="*/ 8 w 60"/>
                <a:gd name="T15" fmla="*/ 37 h 46"/>
                <a:gd name="T16" fmla="*/ 3 w 60"/>
                <a:gd name="T17" fmla="*/ 34 h 46"/>
                <a:gd name="T18" fmla="*/ 3 w 60"/>
                <a:gd name="T19" fmla="*/ 30 h 46"/>
                <a:gd name="T20" fmla="*/ 4 w 60"/>
                <a:gd name="T21" fmla="*/ 25 h 46"/>
                <a:gd name="T22" fmla="*/ 6 w 60"/>
                <a:gd name="T23" fmla="*/ 21 h 46"/>
                <a:gd name="T24" fmla="*/ 0 w 60"/>
                <a:gd name="T25" fmla="*/ 12 h 46"/>
                <a:gd name="T26" fmla="*/ 2 w 60"/>
                <a:gd name="T27" fmla="*/ 8 h 46"/>
                <a:gd name="T28" fmla="*/ 5 w 60"/>
                <a:gd name="T29" fmla="*/ 13 h 46"/>
                <a:gd name="T30" fmla="*/ 19 w 60"/>
                <a:gd name="T31" fmla="*/ 12 h 46"/>
                <a:gd name="T32" fmla="*/ 22 w 60"/>
                <a:gd name="T33" fmla="*/ 11 h 46"/>
                <a:gd name="T34" fmla="*/ 34 w 60"/>
                <a:gd name="T35" fmla="*/ 7 h 46"/>
                <a:gd name="T36" fmla="*/ 45 w 60"/>
                <a:gd name="T37" fmla="*/ 1 h 46"/>
                <a:gd name="T38" fmla="*/ 50 w 60"/>
                <a:gd name="T39" fmla="*/ 1 h 46"/>
                <a:gd name="T40" fmla="*/ 52 w 60"/>
                <a:gd name="T41" fmla="*/ 1 h 46"/>
                <a:gd name="T42" fmla="*/ 59 w 60"/>
                <a:gd name="T43" fmla="*/ 2 h 46"/>
                <a:gd name="T44" fmla="*/ 55 w 60"/>
                <a:gd name="T45" fmla="*/ 8 h 46"/>
                <a:gd name="T46" fmla="*/ 54 w 60"/>
                <a:gd name="T47" fmla="*/ 11 h 46"/>
                <a:gd name="T48" fmla="*/ 55 w 60"/>
                <a:gd name="T49" fmla="*/ 12 h 46"/>
                <a:gd name="T50" fmla="*/ 55 w 60"/>
                <a:gd name="T51" fmla="*/ 17 h 46"/>
                <a:gd name="T52" fmla="*/ 53 w 60"/>
                <a:gd name="T53" fmla="*/ 20 h 46"/>
                <a:gd name="T54" fmla="*/ 55 w 60"/>
                <a:gd name="T55" fmla="*/ 22 h 46"/>
                <a:gd name="T56" fmla="*/ 59 w 60"/>
                <a:gd name="T57" fmla="*/ 27 h 46"/>
                <a:gd name="T58" fmla="*/ 50 w 60"/>
                <a:gd name="T59" fmla="*/ 27 h 46"/>
                <a:gd name="T60" fmla="*/ 45 w 60"/>
                <a:gd name="T61" fmla="*/ 30 h 46"/>
                <a:gd name="T62" fmla="*/ 43 w 60"/>
                <a:gd name="T63"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46">
                  <a:moveTo>
                    <a:pt x="43" y="34"/>
                  </a:moveTo>
                  <a:cubicBezTo>
                    <a:pt x="43" y="34"/>
                    <a:pt x="42" y="34"/>
                    <a:pt x="42" y="34"/>
                  </a:cubicBezTo>
                  <a:cubicBezTo>
                    <a:pt x="38" y="34"/>
                    <a:pt x="45" y="38"/>
                    <a:pt x="42" y="39"/>
                  </a:cubicBezTo>
                  <a:cubicBezTo>
                    <a:pt x="41" y="39"/>
                    <a:pt x="39" y="40"/>
                    <a:pt x="38" y="41"/>
                  </a:cubicBezTo>
                  <a:cubicBezTo>
                    <a:pt x="37" y="41"/>
                    <a:pt x="36" y="42"/>
                    <a:pt x="35" y="42"/>
                  </a:cubicBezTo>
                  <a:cubicBezTo>
                    <a:pt x="33" y="42"/>
                    <a:pt x="33" y="41"/>
                    <a:pt x="32" y="41"/>
                  </a:cubicBezTo>
                  <a:cubicBezTo>
                    <a:pt x="31" y="41"/>
                    <a:pt x="31" y="41"/>
                    <a:pt x="30" y="41"/>
                  </a:cubicBezTo>
                  <a:cubicBezTo>
                    <a:pt x="30" y="41"/>
                    <a:pt x="30" y="42"/>
                    <a:pt x="29" y="42"/>
                  </a:cubicBezTo>
                  <a:cubicBezTo>
                    <a:pt x="29" y="42"/>
                    <a:pt x="27" y="41"/>
                    <a:pt x="27" y="41"/>
                  </a:cubicBezTo>
                  <a:cubicBezTo>
                    <a:pt x="27" y="40"/>
                    <a:pt x="26" y="39"/>
                    <a:pt x="25" y="40"/>
                  </a:cubicBezTo>
                  <a:cubicBezTo>
                    <a:pt x="24" y="41"/>
                    <a:pt x="24" y="40"/>
                    <a:pt x="23" y="40"/>
                  </a:cubicBezTo>
                  <a:cubicBezTo>
                    <a:pt x="20" y="42"/>
                    <a:pt x="19" y="43"/>
                    <a:pt x="16" y="44"/>
                  </a:cubicBezTo>
                  <a:cubicBezTo>
                    <a:pt x="14" y="44"/>
                    <a:pt x="14" y="45"/>
                    <a:pt x="13" y="45"/>
                  </a:cubicBezTo>
                  <a:cubicBezTo>
                    <a:pt x="13" y="46"/>
                    <a:pt x="11" y="45"/>
                    <a:pt x="11" y="46"/>
                  </a:cubicBezTo>
                  <a:cubicBezTo>
                    <a:pt x="11" y="44"/>
                    <a:pt x="11" y="41"/>
                    <a:pt x="11" y="40"/>
                  </a:cubicBezTo>
                  <a:cubicBezTo>
                    <a:pt x="11" y="39"/>
                    <a:pt x="9" y="37"/>
                    <a:pt x="8" y="37"/>
                  </a:cubicBezTo>
                  <a:cubicBezTo>
                    <a:pt x="8" y="36"/>
                    <a:pt x="6" y="36"/>
                    <a:pt x="6" y="36"/>
                  </a:cubicBezTo>
                  <a:cubicBezTo>
                    <a:pt x="5" y="35"/>
                    <a:pt x="3" y="34"/>
                    <a:pt x="3" y="34"/>
                  </a:cubicBezTo>
                  <a:cubicBezTo>
                    <a:pt x="4" y="33"/>
                    <a:pt x="6" y="32"/>
                    <a:pt x="4" y="31"/>
                  </a:cubicBezTo>
                  <a:cubicBezTo>
                    <a:pt x="4" y="31"/>
                    <a:pt x="3" y="31"/>
                    <a:pt x="3" y="30"/>
                  </a:cubicBezTo>
                  <a:cubicBezTo>
                    <a:pt x="3" y="29"/>
                    <a:pt x="3" y="29"/>
                    <a:pt x="3" y="28"/>
                  </a:cubicBezTo>
                  <a:cubicBezTo>
                    <a:pt x="3" y="28"/>
                    <a:pt x="4" y="25"/>
                    <a:pt x="4" y="25"/>
                  </a:cubicBezTo>
                  <a:cubicBezTo>
                    <a:pt x="4" y="25"/>
                    <a:pt x="4" y="28"/>
                    <a:pt x="6" y="26"/>
                  </a:cubicBezTo>
                  <a:cubicBezTo>
                    <a:pt x="7" y="24"/>
                    <a:pt x="9" y="22"/>
                    <a:pt x="6" y="21"/>
                  </a:cubicBezTo>
                  <a:cubicBezTo>
                    <a:pt x="4" y="19"/>
                    <a:pt x="2" y="19"/>
                    <a:pt x="1" y="16"/>
                  </a:cubicBezTo>
                  <a:cubicBezTo>
                    <a:pt x="1" y="15"/>
                    <a:pt x="0" y="14"/>
                    <a:pt x="0" y="12"/>
                  </a:cubicBezTo>
                  <a:cubicBezTo>
                    <a:pt x="0" y="11"/>
                    <a:pt x="1" y="11"/>
                    <a:pt x="2" y="11"/>
                  </a:cubicBezTo>
                  <a:cubicBezTo>
                    <a:pt x="3" y="10"/>
                    <a:pt x="2" y="9"/>
                    <a:pt x="2" y="8"/>
                  </a:cubicBezTo>
                  <a:cubicBezTo>
                    <a:pt x="3" y="9"/>
                    <a:pt x="7" y="9"/>
                    <a:pt x="6" y="11"/>
                  </a:cubicBezTo>
                  <a:cubicBezTo>
                    <a:pt x="5" y="11"/>
                    <a:pt x="3" y="13"/>
                    <a:pt x="5" y="13"/>
                  </a:cubicBezTo>
                  <a:cubicBezTo>
                    <a:pt x="7" y="14"/>
                    <a:pt x="9" y="12"/>
                    <a:pt x="11" y="12"/>
                  </a:cubicBezTo>
                  <a:cubicBezTo>
                    <a:pt x="14" y="12"/>
                    <a:pt x="16" y="13"/>
                    <a:pt x="19" y="12"/>
                  </a:cubicBezTo>
                  <a:cubicBezTo>
                    <a:pt x="19" y="12"/>
                    <a:pt x="20" y="12"/>
                    <a:pt x="20" y="11"/>
                  </a:cubicBezTo>
                  <a:cubicBezTo>
                    <a:pt x="20" y="11"/>
                    <a:pt x="22" y="11"/>
                    <a:pt x="22" y="11"/>
                  </a:cubicBezTo>
                  <a:cubicBezTo>
                    <a:pt x="24" y="11"/>
                    <a:pt x="25" y="11"/>
                    <a:pt x="27" y="11"/>
                  </a:cubicBezTo>
                  <a:cubicBezTo>
                    <a:pt x="30" y="12"/>
                    <a:pt x="32" y="10"/>
                    <a:pt x="34" y="7"/>
                  </a:cubicBezTo>
                  <a:cubicBezTo>
                    <a:pt x="35" y="5"/>
                    <a:pt x="37" y="4"/>
                    <a:pt x="39" y="3"/>
                  </a:cubicBezTo>
                  <a:cubicBezTo>
                    <a:pt x="41" y="2"/>
                    <a:pt x="43" y="0"/>
                    <a:pt x="45" y="1"/>
                  </a:cubicBezTo>
                  <a:cubicBezTo>
                    <a:pt x="46" y="1"/>
                    <a:pt x="46" y="2"/>
                    <a:pt x="47" y="2"/>
                  </a:cubicBezTo>
                  <a:cubicBezTo>
                    <a:pt x="48" y="1"/>
                    <a:pt x="49" y="0"/>
                    <a:pt x="50" y="1"/>
                  </a:cubicBezTo>
                  <a:cubicBezTo>
                    <a:pt x="50" y="1"/>
                    <a:pt x="50" y="2"/>
                    <a:pt x="50" y="2"/>
                  </a:cubicBezTo>
                  <a:cubicBezTo>
                    <a:pt x="51" y="2"/>
                    <a:pt x="52" y="0"/>
                    <a:pt x="52" y="1"/>
                  </a:cubicBezTo>
                  <a:cubicBezTo>
                    <a:pt x="53" y="3"/>
                    <a:pt x="54" y="3"/>
                    <a:pt x="55" y="3"/>
                  </a:cubicBezTo>
                  <a:cubicBezTo>
                    <a:pt x="56" y="3"/>
                    <a:pt x="58" y="2"/>
                    <a:pt x="59" y="2"/>
                  </a:cubicBezTo>
                  <a:cubicBezTo>
                    <a:pt x="59" y="3"/>
                    <a:pt x="60" y="7"/>
                    <a:pt x="59" y="8"/>
                  </a:cubicBezTo>
                  <a:cubicBezTo>
                    <a:pt x="58" y="8"/>
                    <a:pt x="55" y="7"/>
                    <a:pt x="55" y="8"/>
                  </a:cubicBezTo>
                  <a:cubicBezTo>
                    <a:pt x="55" y="9"/>
                    <a:pt x="55" y="9"/>
                    <a:pt x="55" y="10"/>
                  </a:cubicBezTo>
                  <a:cubicBezTo>
                    <a:pt x="55" y="11"/>
                    <a:pt x="54" y="10"/>
                    <a:pt x="54" y="11"/>
                  </a:cubicBezTo>
                  <a:cubicBezTo>
                    <a:pt x="54" y="11"/>
                    <a:pt x="54" y="11"/>
                    <a:pt x="54" y="11"/>
                  </a:cubicBezTo>
                  <a:cubicBezTo>
                    <a:pt x="55" y="11"/>
                    <a:pt x="55" y="12"/>
                    <a:pt x="55" y="12"/>
                  </a:cubicBezTo>
                  <a:cubicBezTo>
                    <a:pt x="55" y="13"/>
                    <a:pt x="55" y="14"/>
                    <a:pt x="55" y="15"/>
                  </a:cubicBezTo>
                  <a:cubicBezTo>
                    <a:pt x="55" y="16"/>
                    <a:pt x="55" y="16"/>
                    <a:pt x="55" y="17"/>
                  </a:cubicBezTo>
                  <a:cubicBezTo>
                    <a:pt x="56" y="18"/>
                    <a:pt x="54" y="18"/>
                    <a:pt x="54" y="18"/>
                  </a:cubicBezTo>
                  <a:cubicBezTo>
                    <a:pt x="54" y="18"/>
                    <a:pt x="53" y="19"/>
                    <a:pt x="53" y="20"/>
                  </a:cubicBezTo>
                  <a:cubicBezTo>
                    <a:pt x="54" y="21"/>
                    <a:pt x="52" y="21"/>
                    <a:pt x="52" y="22"/>
                  </a:cubicBezTo>
                  <a:cubicBezTo>
                    <a:pt x="50" y="23"/>
                    <a:pt x="54" y="22"/>
                    <a:pt x="55" y="22"/>
                  </a:cubicBezTo>
                  <a:cubicBezTo>
                    <a:pt x="56" y="23"/>
                    <a:pt x="55" y="24"/>
                    <a:pt x="56" y="24"/>
                  </a:cubicBezTo>
                  <a:cubicBezTo>
                    <a:pt x="57" y="25"/>
                    <a:pt x="58" y="25"/>
                    <a:pt x="59" y="27"/>
                  </a:cubicBezTo>
                  <a:cubicBezTo>
                    <a:pt x="58" y="27"/>
                    <a:pt x="54" y="28"/>
                    <a:pt x="55" y="29"/>
                  </a:cubicBezTo>
                  <a:cubicBezTo>
                    <a:pt x="53" y="28"/>
                    <a:pt x="52" y="27"/>
                    <a:pt x="50" y="27"/>
                  </a:cubicBezTo>
                  <a:cubicBezTo>
                    <a:pt x="49" y="28"/>
                    <a:pt x="48" y="29"/>
                    <a:pt x="48" y="29"/>
                  </a:cubicBezTo>
                  <a:cubicBezTo>
                    <a:pt x="47" y="30"/>
                    <a:pt x="46" y="29"/>
                    <a:pt x="45" y="30"/>
                  </a:cubicBezTo>
                  <a:cubicBezTo>
                    <a:pt x="45" y="30"/>
                    <a:pt x="45" y="31"/>
                    <a:pt x="45" y="32"/>
                  </a:cubicBezTo>
                  <a:cubicBezTo>
                    <a:pt x="44" y="32"/>
                    <a:pt x="42" y="32"/>
                    <a:pt x="43" y="34"/>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5" name="Freeform 64"/>
            <p:cNvSpPr/>
            <p:nvPr/>
          </p:nvSpPr>
          <p:spPr bwMode="auto">
            <a:xfrm>
              <a:off x="3903" y="2449"/>
              <a:ext cx="137" cy="113"/>
            </a:xfrm>
            <a:custGeom>
              <a:avLst/>
              <a:gdLst>
                <a:gd name="T0" fmla="*/ 10 w 34"/>
                <a:gd name="T1" fmla="*/ 26 h 28"/>
                <a:gd name="T2" fmla="*/ 14 w 34"/>
                <a:gd name="T3" fmla="*/ 24 h 28"/>
                <a:gd name="T4" fmla="*/ 15 w 34"/>
                <a:gd name="T5" fmla="*/ 23 h 28"/>
                <a:gd name="T6" fmla="*/ 16 w 34"/>
                <a:gd name="T7" fmla="*/ 23 h 28"/>
                <a:gd name="T8" fmla="*/ 16 w 34"/>
                <a:gd name="T9" fmla="*/ 23 h 28"/>
                <a:gd name="T10" fmla="*/ 16 w 34"/>
                <a:gd name="T11" fmla="*/ 22 h 28"/>
                <a:gd name="T12" fmla="*/ 18 w 34"/>
                <a:gd name="T13" fmla="*/ 23 h 28"/>
                <a:gd name="T14" fmla="*/ 20 w 34"/>
                <a:gd name="T15" fmla="*/ 23 h 28"/>
                <a:gd name="T16" fmla="*/ 22 w 34"/>
                <a:gd name="T17" fmla="*/ 24 h 28"/>
                <a:gd name="T18" fmla="*/ 22 w 34"/>
                <a:gd name="T19" fmla="*/ 25 h 28"/>
                <a:gd name="T20" fmla="*/ 26 w 34"/>
                <a:gd name="T21" fmla="*/ 27 h 28"/>
                <a:gd name="T22" fmla="*/ 29 w 34"/>
                <a:gd name="T23" fmla="*/ 25 h 28"/>
                <a:gd name="T24" fmla="*/ 32 w 34"/>
                <a:gd name="T25" fmla="*/ 26 h 28"/>
                <a:gd name="T26" fmla="*/ 32 w 34"/>
                <a:gd name="T27" fmla="*/ 24 h 28"/>
                <a:gd name="T28" fmla="*/ 33 w 34"/>
                <a:gd name="T29" fmla="*/ 23 h 28"/>
                <a:gd name="T30" fmla="*/ 33 w 34"/>
                <a:gd name="T31" fmla="*/ 21 h 28"/>
                <a:gd name="T32" fmla="*/ 34 w 34"/>
                <a:gd name="T33" fmla="*/ 21 h 28"/>
                <a:gd name="T34" fmla="*/ 33 w 34"/>
                <a:gd name="T35" fmla="*/ 20 h 28"/>
                <a:gd name="T36" fmla="*/ 33 w 34"/>
                <a:gd name="T37" fmla="*/ 18 h 28"/>
                <a:gd name="T38" fmla="*/ 30 w 34"/>
                <a:gd name="T39" fmla="*/ 17 h 28"/>
                <a:gd name="T40" fmla="*/ 31 w 34"/>
                <a:gd name="T41" fmla="*/ 14 h 28"/>
                <a:gd name="T42" fmla="*/ 28 w 34"/>
                <a:gd name="T43" fmla="*/ 10 h 28"/>
                <a:gd name="T44" fmla="*/ 30 w 34"/>
                <a:gd name="T45" fmla="*/ 6 h 28"/>
                <a:gd name="T46" fmla="*/ 30 w 34"/>
                <a:gd name="T47" fmla="*/ 4 h 28"/>
                <a:gd name="T48" fmla="*/ 30 w 34"/>
                <a:gd name="T49" fmla="*/ 1 h 28"/>
                <a:gd name="T50" fmla="*/ 30 w 34"/>
                <a:gd name="T51" fmla="*/ 0 h 28"/>
                <a:gd name="T52" fmla="*/ 21 w 34"/>
                <a:gd name="T53" fmla="*/ 2 h 28"/>
                <a:gd name="T54" fmla="*/ 17 w 34"/>
                <a:gd name="T55" fmla="*/ 1 h 28"/>
                <a:gd name="T56" fmla="*/ 16 w 34"/>
                <a:gd name="T57" fmla="*/ 1 h 28"/>
                <a:gd name="T58" fmla="*/ 17 w 34"/>
                <a:gd name="T59" fmla="*/ 2 h 28"/>
                <a:gd name="T60" fmla="*/ 15 w 34"/>
                <a:gd name="T61" fmla="*/ 2 h 28"/>
                <a:gd name="T62" fmla="*/ 14 w 34"/>
                <a:gd name="T63" fmla="*/ 1 h 28"/>
                <a:gd name="T64" fmla="*/ 14 w 34"/>
                <a:gd name="T65" fmla="*/ 2 h 28"/>
                <a:gd name="T66" fmla="*/ 13 w 34"/>
                <a:gd name="T67" fmla="*/ 4 h 28"/>
                <a:gd name="T68" fmla="*/ 10 w 34"/>
                <a:gd name="T69" fmla="*/ 4 h 28"/>
                <a:gd name="T70" fmla="*/ 9 w 34"/>
                <a:gd name="T71" fmla="*/ 4 h 28"/>
                <a:gd name="T72" fmla="*/ 8 w 34"/>
                <a:gd name="T73" fmla="*/ 5 h 28"/>
                <a:gd name="T74" fmla="*/ 4 w 34"/>
                <a:gd name="T75" fmla="*/ 7 h 28"/>
                <a:gd name="T76" fmla="*/ 4 w 34"/>
                <a:gd name="T77" fmla="*/ 9 h 28"/>
                <a:gd name="T78" fmla="*/ 1 w 34"/>
                <a:gd name="T79" fmla="*/ 10 h 28"/>
                <a:gd name="T80" fmla="*/ 2 w 34"/>
                <a:gd name="T81" fmla="*/ 13 h 28"/>
                <a:gd name="T82" fmla="*/ 2 w 34"/>
                <a:gd name="T83" fmla="*/ 15 h 28"/>
                <a:gd name="T84" fmla="*/ 4 w 34"/>
                <a:gd name="T85" fmla="*/ 19 h 28"/>
                <a:gd name="T86" fmla="*/ 5 w 34"/>
                <a:gd name="T87" fmla="*/ 21 h 28"/>
                <a:gd name="T88" fmla="*/ 8 w 34"/>
                <a:gd name="T89" fmla="*/ 22 h 28"/>
                <a:gd name="T90" fmla="*/ 11 w 34"/>
                <a:gd name="T91" fmla="*/ 20 h 28"/>
                <a:gd name="T92" fmla="*/ 10 w 34"/>
                <a:gd name="T93" fmla="*/ 21 h 28"/>
                <a:gd name="T94" fmla="*/ 11 w 34"/>
                <a:gd name="T95" fmla="*/ 24 h 28"/>
                <a:gd name="T96" fmla="*/ 10 w 34"/>
                <a:gd name="T9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 h="28">
                  <a:moveTo>
                    <a:pt x="10" y="26"/>
                  </a:moveTo>
                  <a:cubicBezTo>
                    <a:pt x="11" y="26"/>
                    <a:pt x="13" y="25"/>
                    <a:pt x="14" y="24"/>
                  </a:cubicBezTo>
                  <a:cubicBezTo>
                    <a:pt x="14" y="23"/>
                    <a:pt x="14" y="23"/>
                    <a:pt x="15" y="23"/>
                  </a:cubicBezTo>
                  <a:cubicBezTo>
                    <a:pt x="16" y="22"/>
                    <a:pt x="16" y="23"/>
                    <a:pt x="16" y="23"/>
                  </a:cubicBezTo>
                  <a:cubicBezTo>
                    <a:pt x="17" y="23"/>
                    <a:pt x="17" y="23"/>
                    <a:pt x="16" y="23"/>
                  </a:cubicBezTo>
                  <a:cubicBezTo>
                    <a:pt x="16" y="23"/>
                    <a:pt x="16" y="22"/>
                    <a:pt x="16" y="22"/>
                  </a:cubicBezTo>
                  <a:cubicBezTo>
                    <a:pt x="17" y="22"/>
                    <a:pt x="18" y="23"/>
                    <a:pt x="18" y="23"/>
                  </a:cubicBezTo>
                  <a:cubicBezTo>
                    <a:pt x="19" y="24"/>
                    <a:pt x="19" y="23"/>
                    <a:pt x="20" y="23"/>
                  </a:cubicBezTo>
                  <a:cubicBezTo>
                    <a:pt x="21" y="24"/>
                    <a:pt x="20" y="24"/>
                    <a:pt x="22" y="24"/>
                  </a:cubicBezTo>
                  <a:cubicBezTo>
                    <a:pt x="23" y="24"/>
                    <a:pt x="22" y="24"/>
                    <a:pt x="22" y="25"/>
                  </a:cubicBezTo>
                  <a:cubicBezTo>
                    <a:pt x="23" y="26"/>
                    <a:pt x="25" y="27"/>
                    <a:pt x="26" y="27"/>
                  </a:cubicBezTo>
                  <a:cubicBezTo>
                    <a:pt x="27" y="28"/>
                    <a:pt x="28" y="26"/>
                    <a:pt x="29" y="25"/>
                  </a:cubicBezTo>
                  <a:cubicBezTo>
                    <a:pt x="29" y="25"/>
                    <a:pt x="32" y="26"/>
                    <a:pt x="32" y="26"/>
                  </a:cubicBezTo>
                  <a:cubicBezTo>
                    <a:pt x="32" y="25"/>
                    <a:pt x="32" y="25"/>
                    <a:pt x="32" y="24"/>
                  </a:cubicBezTo>
                  <a:cubicBezTo>
                    <a:pt x="32" y="23"/>
                    <a:pt x="32" y="24"/>
                    <a:pt x="33" y="23"/>
                  </a:cubicBezTo>
                  <a:cubicBezTo>
                    <a:pt x="33" y="22"/>
                    <a:pt x="32" y="22"/>
                    <a:pt x="33" y="21"/>
                  </a:cubicBezTo>
                  <a:cubicBezTo>
                    <a:pt x="34" y="21"/>
                    <a:pt x="34" y="21"/>
                    <a:pt x="34" y="21"/>
                  </a:cubicBezTo>
                  <a:cubicBezTo>
                    <a:pt x="34" y="20"/>
                    <a:pt x="33" y="20"/>
                    <a:pt x="33" y="20"/>
                  </a:cubicBezTo>
                  <a:cubicBezTo>
                    <a:pt x="32" y="20"/>
                    <a:pt x="33" y="19"/>
                    <a:pt x="33" y="18"/>
                  </a:cubicBezTo>
                  <a:cubicBezTo>
                    <a:pt x="32" y="18"/>
                    <a:pt x="31" y="17"/>
                    <a:pt x="30" y="17"/>
                  </a:cubicBezTo>
                  <a:cubicBezTo>
                    <a:pt x="30" y="16"/>
                    <a:pt x="31" y="15"/>
                    <a:pt x="31" y="14"/>
                  </a:cubicBezTo>
                  <a:cubicBezTo>
                    <a:pt x="30" y="12"/>
                    <a:pt x="29" y="11"/>
                    <a:pt x="28" y="10"/>
                  </a:cubicBezTo>
                  <a:cubicBezTo>
                    <a:pt x="28" y="8"/>
                    <a:pt x="29" y="8"/>
                    <a:pt x="30" y="6"/>
                  </a:cubicBezTo>
                  <a:cubicBezTo>
                    <a:pt x="30" y="6"/>
                    <a:pt x="30" y="5"/>
                    <a:pt x="30" y="4"/>
                  </a:cubicBezTo>
                  <a:cubicBezTo>
                    <a:pt x="30" y="3"/>
                    <a:pt x="29" y="2"/>
                    <a:pt x="30" y="1"/>
                  </a:cubicBezTo>
                  <a:cubicBezTo>
                    <a:pt x="31" y="0"/>
                    <a:pt x="31" y="1"/>
                    <a:pt x="30" y="0"/>
                  </a:cubicBezTo>
                  <a:cubicBezTo>
                    <a:pt x="29" y="2"/>
                    <a:pt x="23" y="1"/>
                    <a:pt x="21" y="2"/>
                  </a:cubicBezTo>
                  <a:cubicBezTo>
                    <a:pt x="20" y="2"/>
                    <a:pt x="18" y="2"/>
                    <a:pt x="17" y="1"/>
                  </a:cubicBezTo>
                  <a:cubicBezTo>
                    <a:pt x="17" y="1"/>
                    <a:pt x="15" y="1"/>
                    <a:pt x="16" y="1"/>
                  </a:cubicBezTo>
                  <a:cubicBezTo>
                    <a:pt x="16" y="2"/>
                    <a:pt x="16" y="2"/>
                    <a:pt x="17" y="2"/>
                  </a:cubicBezTo>
                  <a:cubicBezTo>
                    <a:pt x="17" y="2"/>
                    <a:pt x="15" y="2"/>
                    <a:pt x="15" y="2"/>
                  </a:cubicBezTo>
                  <a:cubicBezTo>
                    <a:pt x="15" y="2"/>
                    <a:pt x="15" y="1"/>
                    <a:pt x="14" y="1"/>
                  </a:cubicBezTo>
                  <a:cubicBezTo>
                    <a:pt x="14" y="1"/>
                    <a:pt x="14" y="2"/>
                    <a:pt x="14" y="2"/>
                  </a:cubicBezTo>
                  <a:cubicBezTo>
                    <a:pt x="14" y="3"/>
                    <a:pt x="13" y="4"/>
                    <a:pt x="13" y="4"/>
                  </a:cubicBezTo>
                  <a:cubicBezTo>
                    <a:pt x="12" y="4"/>
                    <a:pt x="11" y="4"/>
                    <a:pt x="10" y="4"/>
                  </a:cubicBezTo>
                  <a:cubicBezTo>
                    <a:pt x="10" y="4"/>
                    <a:pt x="9" y="4"/>
                    <a:pt x="9" y="4"/>
                  </a:cubicBezTo>
                  <a:cubicBezTo>
                    <a:pt x="8" y="4"/>
                    <a:pt x="10" y="5"/>
                    <a:pt x="8" y="5"/>
                  </a:cubicBezTo>
                  <a:cubicBezTo>
                    <a:pt x="7" y="6"/>
                    <a:pt x="5" y="6"/>
                    <a:pt x="4" y="7"/>
                  </a:cubicBezTo>
                  <a:cubicBezTo>
                    <a:pt x="4" y="8"/>
                    <a:pt x="6" y="8"/>
                    <a:pt x="4" y="9"/>
                  </a:cubicBezTo>
                  <a:cubicBezTo>
                    <a:pt x="3" y="9"/>
                    <a:pt x="1" y="9"/>
                    <a:pt x="1" y="10"/>
                  </a:cubicBezTo>
                  <a:cubicBezTo>
                    <a:pt x="0" y="13"/>
                    <a:pt x="1" y="11"/>
                    <a:pt x="2" y="13"/>
                  </a:cubicBezTo>
                  <a:cubicBezTo>
                    <a:pt x="3" y="14"/>
                    <a:pt x="2" y="15"/>
                    <a:pt x="2" y="15"/>
                  </a:cubicBezTo>
                  <a:cubicBezTo>
                    <a:pt x="2" y="17"/>
                    <a:pt x="4" y="17"/>
                    <a:pt x="4" y="19"/>
                  </a:cubicBezTo>
                  <a:cubicBezTo>
                    <a:pt x="5" y="19"/>
                    <a:pt x="4" y="22"/>
                    <a:pt x="5" y="21"/>
                  </a:cubicBezTo>
                  <a:cubicBezTo>
                    <a:pt x="6" y="21"/>
                    <a:pt x="8" y="22"/>
                    <a:pt x="8" y="22"/>
                  </a:cubicBezTo>
                  <a:cubicBezTo>
                    <a:pt x="9" y="21"/>
                    <a:pt x="9" y="18"/>
                    <a:pt x="11" y="20"/>
                  </a:cubicBezTo>
                  <a:cubicBezTo>
                    <a:pt x="11" y="20"/>
                    <a:pt x="10" y="21"/>
                    <a:pt x="10" y="21"/>
                  </a:cubicBezTo>
                  <a:cubicBezTo>
                    <a:pt x="10" y="22"/>
                    <a:pt x="11" y="23"/>
                    <a:pt x="11" y="24"/>
                  </a:cubicBezTo>
                  <a:cubicBezTo>
                    <a:pt x="10" y="25"/>
                    <a:pt x="9" y="26"/>
                    <a:pt x="10" y="2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6" name="Freeform 65"/>
            <p:cNvSpPr/>
            <p:nvPr/>
          </p:nvSpPr>
          <p:spPr bwMode="auto">
            <a:xfrm>
              <a:off x="4661" y="3617"/>
              <a:ext cx="48" cy="105"/>
            </a:xfrm>
            <a:custGeom>
              <a:avLst/>
              <a:gdLst>
                <a:gd name="T0" fmla="*/ 0 w 12"/>
                <a:gd name="T1" fmla="*/ 26 h 26"/>
                <a:gd name="T2" fmla="*/ 4 w 12"/>
                <a:gd name="T3" fmla="*/ 24 h 26"/>
                <a:gd name="T4" fmla="*/ 4 w 12"/>
                <a:gd name="T5" fmla="*/ 21 h 26"/>
                <a:gd name="T6" fmla="*/ 6 w 12"/>
                <a:gd name="T7" fmla="*/ 21 h 26"/>
                <a:gd name="T8" fmla="*/ 7 w 12"/>
                <a:gd name="T9" fmla="*/ 19 h 26"/>
                <a:gd name="T10" fmla="*/ 8 w 12"/>
                <a:gd name="T11" fmla="*/ 16 h 26"/>
                <a:gd name="T12" fmla="*/ 8 w 12"/>
                <a:gd name="T13" fmla="*/ 12 h 26"/>
                <a:gd name="T14" fmla="*/ 11 w 12"/>
                <a:gd name="T15" fmla="*/ 11 h 26"/>
                <a:gd name="T16" fmla="*/ 9 w 12"/>
                <a:gd name="T17" fmla="*/ 10 h 26"/>
                <a:gd name="T18" fmla="*/ 12 w 12"/>
                <a:gd name="T19" fmla="*/ 6 h 26"/>
                <a:gd name="T20" fmla="*/ 11 w 12"/>
                <a:gd name="T21" fmla="*/ 4 h 26"/>
                <a:gd name="T22" fmla="*/ 7 w 12"/>
                <a:gd name="T23" fmla="*/ 3 h 26"/>
                <a:gd name="T24" fmla="*/ 7 w 12"/>
                <a:gd name="T25" fmla="*/ 1 h 26"/>
                <a:gd name="T26" fmla="*/ 3 w 12"/>
                <a:gd name="T27" fmla="*/ 3 h 26"/>
                <a:gd name="T28" fmla="*/ 3 w 12"/>
                <a:gd name="T29" fmla="*/ 5 h 26"/>
                <a:gd name="T30" fmla="*/ 2 w 12"/>
                <a:gd name="T31" fmla="*/ 6 h 26"/>
                <a:gd name="T32" fmla="*/ 1 w 12"/>
                <a:gd name="T33" fmla="*/ 9 h 26"/>
                <a:gd name="T34" fmla="*/ 2 w 12"/>
                <a:gd name="T35" fmla="*/ 12 h 26"/>
                <a:gd name="T36" fmla="*/ 1 w 12"/>
                <a:gd name="T37" fmla="*/ 14 h 26"/>
                <a:gd name="T38" fmla="*/ 1 w 12"/>
                <a:gd name="T39" fmla="*/ 15 h 26"/>
                <a:gd name="T40" fmla="*/ 1 w 12"/>
                <a:gd name="T41" fmla="*/ 17 h 26"/>
                <a:gd name="T42" fmla="*/ 0 w 12"/>
                <a:gd name="T43" fmla="*/ 21 h 26"/>
                <a:gd name="T44" fmla="*/ 1 w 12"/>
                <a:gd name="T45" fmla="*/ 24 h 26"/>
                <a:gd name="T46" fmla="*/ 0 w 1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26">
                  <a:moveTo>
                    <a:pt x="0" y="26"/>
                  </a:moveTo>
                  <a:cubicBezTo>
                    <a:pt x="1" y="25"/>
                    <a:pt x="3" y="25"/>
                    <a:pt x="4" y="24"/>
                  </a:cubicBezTo>
                  <a:cubicBezTo>
                    <a:pt x="5" y="24"/>
                    <a:pt x="4" y="22"/>
                    <a:pt x="4" y="21"/>
                  </a:cubicBezTo>
                  <a:cubicBezTo>
                    <a:pt x="4" y="21"/>
                    <a:pt x="5" y="22"/>
                    <a:pt x="6" y="21"/>
                  </a:cubicBezTo>
                  <a:cubicBezTo>
                    <a:pt x="6" y="20"/>
                    <a:pt x="6" y="20"/>
                    <a:pt x="7" y="19"/>
                  </a:cubicBezTo>
                  <a:cubicBezTo>
                    <a:pt x="7" y="18"/>
                    <a:pt x="9" y="16"/>
                    <a:pt x="8" y="16"/>
                  </a:cubicBezTo>
                  <a:cubicBezTo>
                    <a:pt x="6" y="16"/>
                    <a:pt x="7" y="13"/>
                    <a:pt x="8" y="12"/>
                  </a:cubicBezTo>
                  <a:cubicBezTo>
                    <a:pt x="8" y="12"/>
                    <a:pt x="10" y="12"/>
                    <a:pt x="11" y="11"/>
                  </a:cubicBezTo>
                  <a:cubicBezTo>
                    <a:pt x="11" y="11"/>
                    <a:pt x="9" y="11"/>
                    <a:pt x="9" y="10"/>
                  </a:cubicBezTo>
                  <a:cubicBezTo>
                    <a:pt x="10" y="8"/>
                    <a:pt x="12" y="7"/>
                    <a:pt x="12" y="6"/>
                  </a:cubicBezTo>
                  <a:cubicBezTo>
                    <a:pt x="12" y="6"/>
                    <a:pt x="11" y="4"/>
                    <a:pt x="11" y="4"/>
                  </a:cubicBezTo>
                  <a:cubicBezTo>
                    <a:pt x="10" y="3"/>
                    <a:pt x="7" y="3"/>
                    <a:pt x="7" y="3"/>
                  </a:cubicBezTo>
                  <a:cubicBezTo>
                    <a:pt x="7" y="3"/>
                    <a:pt x="9" y="0"/>
                    <a:pt x="7" y="1"/>
                  </a:cubicBezTo>
                  <a:cubicBezTo>
                    <a:pt x="6" y="2"/>
                    <a:pt x="5" y="2"/>
                    <a:pt x="3" y="3"/>
                  </a:cubicBezTo>
                  <a:cubicBezTo>
                    <a:pt x="3" y="3"/>
                    <a:pt x="4" y="5"/>
                    <a:pt x="3" y="5"/>
                  </a:cubicBezTo>
                  <a:cubicBezTo>
                    <a:pt x="3" y="5"/>
                    <a:pt x="2" y="5"/>
                    <a:pt x="2" y="6"/>
                  </a:cubicBezTo>
                  <a:cubicBezTo>
                    <a:pt x="3" y="7"/>
                    <a:pt x="1" y="8"/>
                    <a:pt x="1" y="9"/>
                  </a:cubicBezTo>
                  <a:cubicBezTo>
                    <a:pt x="1" y="10"/>
                    <a:pt x="2" y="11"/>
                    <a:pt x="2" y="12"/>
                  </a:cubicBezTo>
                  <a:cubicBezTo>
                    <a:pt x="2" y="13"/>
                    <a:pt x="2" y="13"/>
                    <a:pt x="1" y="14"/>
                  </a:cubicBezTo>
                  <a:cubicBezTo>
                    <a:pt x="1" y="14"/>
                    <a:pt x="1" y="14"/>
                    <a:pt x="1" y="15"/>
                  </a:cubicBezTo>
                  <a:cubicBezTo>
                    <a:pt x="2" y="15"/>
                    <a:pt x="1" y="16"/>
                    <a:pt x="1" y="17"/>
                  </a:cubicBezTo>
                  <a:cubicBezTo>
                    <a:pt x="1" y="18"/>
                    <a:pt x="0" y="20"/>
                    <a:pt x="0" y="21"/>
                  </a:cubicBezTo>
                  <a:cubicBezTo>
                    <a:pt x="0" y="22"/>
                    <a:pt x="1" y="23"/>
                    <a:pt x="1" y="24"/>
                  </a:cubicBezTo>
                  <a:cubicBezTo>
                    <a:pt x="1" y="24"/>
                    <a:pt x="0" y="25"/>
                    <a:pt x="0" y="2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7" name="Freeform 66"/>
            <p:cNvSpPr/>
            <p:nvPr/>
          </p:nvSpPr>
          <p:spPr bwMode="auto">
            <a:xfrm>
              <a:off x="3198" y="3384"/>
              <a:ext cx="20" cy="16"/>
            </a:xfrm>
            <a:custGeom>
              <a:avLst/>
              <a:gdLst>
                <a:gd name="T0" fmla="*/ 4 w 5"/>
                <a:gd name="T1" fmla="*/ 3 h 4"/>
                <a:gd name="T2" fmla="*/ 3 w 5"/>
                <a:gd name="T3" fmla="*/ 1 h 4"/>
                <a:gd name="T4" fmla="*/ 4 w 5"/>
                <a:gd name="T5" fmla="*/ 3 h 4"/>
              </a:gdLst>
              <a:ahLst/>
              <a:cxnLst>
                <a:cxn ang="0">
                  <a:pos x="T0" y="T1"/>
                </a:cxn>
                <a:cxn ang="0">
                  <a:pos x="T2" y="T3"/>
                </a:cxn>
                <a:cxn ang="0">
                  <a:pos x="T4" y="T5"/>
                </a:cxn>
              </a:cxnLst>
              <a:rect l="0" t="0" r="r" b="b"/>
              <a:pathLst>
                <a:path w="5" h="4">
                  <a:moveTo>
                    <a:pt x="4" y="3"/>
                  </a:moveTo>
                  <a:cubicBezTo>
                    <a:pt x="0" y="4"/>
                    <a:pt x="2" y="1"/>
                    <a:pt x="3" y="1"/>
                  </a:cubicBezTo>
                  <a:cubicBezTo>
                    <a:pt x="5" y="0"/>
                    <a:pt x="5" y="2"/>
                    <a:pt x="4" y="3"/>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8" name="Freeform 67"/>
            <p:cNvSpPr/>
            <p:nvPr/>
          </p:nvSpPr>
          <p:spPr bwMode="auto">
            <a:xfrm>
              <a:off x="3633" y="3331"/>
              <a:ext cx="4" cy="12"/>
            </a:xfrm>
            <a:custGeom>
              <a:avLst/>
              <a:gdLst>
                <a:gd name="T0" fmla="*/ 0 w 1"/>
                <a:gd name="T1" fmla="*/ 2 h 3"/>
                <a:gd name="T2" fmla="*/ 1 w 1"/>
                <a:gd name="T3" fmla="*/ 1 h 3"/>
                <a:gd name="T4" fmla="*/ 0 w 1"/>
                <a:gd name="T5" fmla="*/ 2 h 3"/>
              </a:gdLst>
              <a:ahLst/>
              <a:cxnLst>
                <a:cxn ang="0">
                  <a:pos x="T0" y="T1"/>
                </a:cxn>
                <a:cxn ang="0">
                  <a:pos x="T2" y="T3"/>
                </a:cxn>
                <a:cxn ang="0">
                  <a:pos x="T4" y="T5"/>
                </a:cxn>
              </a:cxnLst>
              <a:rect l="0" t="0" r="r" b="b"/>
              <a:pathLst>
                <a:path w="1" h="3">
                  <a:moveTo>
                    <a:pt x="0" y="2"/>
                  </a:moveTo>
                  <a:cubicBezTo>
                    <a:pt x="0" y="1"/>
                    <a:pt x="0" y="1"/>
                    <a:pt x="1" y="1"/>
                  </a:cubicBezTo>
                  <a:cubicBezTo>
                    <a:pt x="1" y="0"/>
                    <a:pt x="1" y="3"/>
                    <a:pt x="0" y="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69" name="Freeform 68"/>
            <p:cNvSpPr/>
            <p:nvPr/>
          </p:nvSpPr>
          <p:spPr bwMode="auto">
            <a:xfrm>
              <a:off x="3392" y="2997"/>
              <a:ext cx="36" cy="44"/>
            </a:xfrm>
            <a:custGeom>
              <a:avLst/>
              <a:gdLst>
                <a:gd name="T0" fmla="*/ 6 w 9"/>
                <a:gd name="T1" fmla="*/ 11 h 11"/>
                <a:gd name="T2" fmla="*/ 3 w 9"/>
                <a:gd name="T3" fmla="*/ 11 h 11"/>
                <a:gd name="T4" fmla="*/ 1 w 9"/>
                <a:gd name="T5" fmla="*/ 10 h 11"/>
                <a:gd name="T6" fmla="*/ 2 w 9"/>
                <a:gd name="T7" fmla="*/ 9 h 11"/>
                <a:gd name="T8" fmla="*/ 1 w 9"/>
                <a:gd name="T9" fmla="*/ 6 h 11"/>
                <a:gd name="T10" fmla="*/ 4 w 9"/>
                <a:gd name="T11" fmla="*/ 2 h 11"/>
                <a:gd name="T12" fmla="*/ 5 w 9"/>
                <a:gd name="T13" fmla="*/ 5 h 11"/>
                <a:gd name="T14" fmla="*/ 7 w 9"/>
                <a:gd name="T15" fmla="*/ 7 h 11"/>
                <a:gd name="T16" fmla="*/ 6 w 9"/>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6" y="11"/>
                  </a:moveTo>
                  <a:cubicBezTo>
                    <a:pt x="4" y="10"/>
                    <a:pt x="4" y="11"/>
                    <a:pt x="3" y="11"/>
                  </a:cubicBezTo>
                  <a:cubicBezTo>
                    <a:pt x="3" y="11"/>
                    <a:pt x="1" y="10"/>
                    <a:pt x="1" y="10"/>
                  </a:cubicBezTo>
                  <a:cubicBezTo>
                    <a:pt x="1" y="9"/>
                    <a:pt x="2" y="10"/>
                    <a:pt x="2" y="9"/>
                  </a:cubicBezTo>
                  <a:cubicBezTo>
                    <a:pt x="3" y="9"/>
                    <a:pt x="1" y="7"/>
                    <a:pt x="1" y="6"/>
                  </a:cubicBezTo>
                  <a:cubicBezTo>
                    <a:pt x="0" y="5"/>
                    <a:pt x="3" y="0"/>
                    <a:pt x="4" y="2"/>
                  </a:cubicBezTo>
                  <a:cubicBezTo>
                    <a:pt x="4" y="3"/>
                    <a:pt x="4" y="5"/>
                    <a:pt x="5" y="5"/>
                  </a:cubicBezTo>
                  <a:cubicBezTo>
                    <a:pt x="6" y="6"/>
                    <a:pt x="7" y="6"/>
                    <a:pt x="7" y="7"/>
                  </a:cubicBezTo>
                  <a:cubicBezTo>
                    <a:pt x="9" y="8"/>
                    <a:pt x="5" y="9"/>
                    <a:pt x="6" y="11"/>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0" name="Freeform 69"/>
            <p:cNvSpPr>
              <a:spLocks noEditPoints="1"/>
            </p:cNvSpPr>
            <p:nvPr/>
          </p:nvSpPr>
          <p:spPr bwMode="auto">
            <a:xfrm>
              <a:off x="3013" y="2944"/>
              <a:ext cx="512" cy="536"/>
            </a:xfrm>
            <a:custGeom>
              <a:avLst/>
              <a:gdLst>
                <a:gd name="T0" fmla="*/ 60 w 127"/>
                <a:gd name="T1" fmla="*/ 8 h 133"/>
                <a:gd name="T2" fmla="*/ 54 w 127"/>
                <a:gd name="T3" fmla="*/ 14 h 133"/>
                <a:gd name="T4" fmla="*/ 43 w 127"/>
                <a:gd name="T5" fmla="*/ 21 h 133"/>
                <a:gd name="T6" fmla="*/ 35 w 127"/>
                <a:gd name="T7" fmla="*/ 15 h 133"/>
                <a:gd name="T8" fmla="*/ 31 w 127"/>
                <a:gd name="T9" fmla="*/ 19 h 133"/>
                <a:gd name="T10" fmla="*/ 32 w 127"/>
                <a:gd name="T11" fmla="*/ 28 h 133"/>
                <a:gd name="T12" fmla="*/ 24 w 127"/>
                <a:gd name="T13" fmla="*/ 26 h 133"/>
                <a:gd name="T14" fmla="*/ 17 w 127"/>
                <a:gd name="T15" fmla="*/ 22 h 133"/>
                <a:gd name="T16" fmla="*/ 11 w 127"/>
                <a:gd name="T17" fmla="*/ 23 h 133"/>
                <a:gd name="T18" fmla="*/ 6 w 127"/>
                <a:gd name="T19" fmla="*/ 23 h 133"/>
                <a:gd name="T20" fmla="*/ 7 w 127"/>
                <a:gd name="T21" fmla="*/ 28 h 133"/>
                <a:gd name="T22" fmla="*/ 4 w 127"/>
                <a:gd name="T23" fmla="*/ 31 h 133"/>
                <a:gd name="T24" fmla="*/ 10 w 127"/>
                <a:gd name="T25" fmla="*/ 35 h 133"/>
                <a:gd name="T26" fmla="*/ 16 w 127"/>
                <a:gd name="T27" fmla="*/ 39 h 133"/>
                <a:gd name="T28" fmla="*/ 21 w 127"/>
                <a:gd name="T29" fmla="*/ 41 h 133"/>
                <a:gd name="T30" fmla="*/ 24 w 127"/>
                <a:gd name="T31" fmla="*/ 53 h 133"/>
                <a:gd name="T32" fmla="*/ 29 w 127"/>
                <a:gd name="T33" fmla="*/ 59 h 133"/>
                <a:gd name="T34" fmla="*/ 29 w 127"/>
                <a:gd name="T35" fmla="*/ 65 h 133"/>
                <a:gd name="T36" fmla="*/ 32 w 127"/>
                <a:gd name="T37" fmla="*/ 76 h 133"/>
                <a:gd name="T38" fmla="*/ 26 w 127"/>
                <a:gd name="T39" fmla="*/ 75 h 133"/>
                <a:gd name="T40" fmla="*/ 26 w 127"/>
                <a:gd name="T41" fmla="*/ 80 h 133"/>
                <a:gd name="T42" fmla="*/ 20 w 127"/>
                <a:gd name="T43" fmla="*/ 98 h 133"/>
                <a:gd name="T44" fmla="*/ 22 w 127"/>
                <a:gd name="T45" fmla="*/ 100 h 133"/>
                <a:gd name="T46" fmla="*/ 31 w 127"/>
                <a:gd name="T47" fmla="*/ 105 h 133"/>
                <a:gd name="T48" fmla="*/ 41 w 127"/>
                <a:gd name="T49" fmla="*/ 108 h 133"/>
                <a:gd name="T50" fmla="*/ 49 w 127"/>
                <a:gd name="T51" fmla="*/ 110 h 133"/>
                <a:gd name="T52" fmla="*/ 59 w 127"/>
                <a:gd name="T53" fmla="*/ 115 h 133"/>
                <a:gd name="T54" fmla="*/ 64 w 127"/>
                <a:gd name="T55" fmla="*/ 111 h 133"/>
                <a:gd name="T56" fmla="*/ 70 w 127"/>
                <a:gd name="T57" fmla="*/ 103 h 133"/>
                <a:gd name="T58" fmla="*/ 81 w 127"/>
                <a:gd name="T59" fmla="*/ 104 h 133"/>
                <a:gd name="T60" fmla="*/ 85 w 127"/>
                <a:gd name="T61" fmla="*/ 103 h 133"/>
                <a:gd name="T62" fmla="*/ 89 w 127"/>
                <a:gd name="T63" fmla="*/ 106 h 133"/>
                <a:gd name="T64" fmla="*/ 94 w 127"/>
                <a:gd name="T65" fmla="*/ 108 h 133"/>
                <a:gd name="T66" fmla="*/ 100 w 127"/>
                <a:gd name="T67" fmla="*/ 104 h 133"/>
                <a:gd name="T68" fmla="*/ 105 w 127"/>
                <a:gd name="T69" fmla="*/ 100 h 133"/>
                <a:gd name="T70" fmla="*/ 109 w 127"/>
                <a:gd name="T71" fmla="*/ 94 h 133"/>
                <a:gd name="T72" fmla="*/ 101 w 127"/>
                <a:gd name="T73" fmla="*/ 89 h 133"/>
                <a:gd name="T74" fmla="*/ 100 w 127"/>
                <a:gd name="T75" fmla="*/ 82 h 133"/>
                <a:gd name="T76" fmla="*/ 103 w 127"/>
                <a:gd name="T77" fmla="*/ 76 h 133"/>
                <a:gd name="T78" fmla="*/ 103 w 127"/>
                <a:gd name="T79" fmla="*/ 69 h 133"/>
                <a:gd name="T80" fmla="*/ 102 w 127"/>
                <a:gd name="T81" fmla="*/ 67 h 133"/>
                <a:gd name="T82" fmla="*/ 94 w 127"/>
                <a:gd name="T83" fmla="*/ 68 h 133"/>
                <a:gd name="T84" fmla="*/ 99 w 127"/>
                <a:gd name="T85" fmla="*/ 60 h 133"/>
                <a:gd name="T86" fmla="*/ 105 w 127"/>
                <a:gd name="T87" fmla="*/ 52 h 133"/>
                <a:gd name="T88" fmla="*/ 108 w 127"/>
                <a:gd name="T89" fmla="*/ 51 h 133"/>
                <a:gd name="T90" fmla="*/ 112 w 127"/>
                <a:gd name="T91" fmla="*/ 35 h 133"/>
                <a:gd name="T92" fmla="*/ 105 w 127"/>
                <a:gd name="T93" fmla="*/ 29 h 133"/>
                <a:gd name="T94" fmla="*/ 101 w 127"/>
                <a:gd name="T95" fmla="*/ 24 h 133"/>
                <a:gd name="T96" fmla="*/ 91 w 127"/>
                <a:gd name="T97" fmla="*/ 21 h 133"/>
                <a:gd name="T98" fmla="*/ 88 w 127"/>
                <a:gd name="T99" fmla="*/ 19 h 133"/>
                <a:gd name="T100" fmla="*/ 81 w 127"/>
                <a:gd name="T101" fmla="*/ 16 h 133"/>
                <a:gd name="T102" fmla="*/ 78 w 127"/>
                <a:gd name="T103" fmla="*/ 11 h 133"/>
                <a:gd name="T104" fmla="*/ 70 w 127"/>
                <a:gd name="T105" fmla="*/ 5 h 133"/>
                <a:gd name="T106" fmla="*/ 81 w 127"/>
                <a:gd name="T107" fmla="*/ 103 h 133"/>
                <a:gd name="T108" fmla="*/ 124 w 127"/>
                <a:gd name="T109" fmla="*/ 113 h 133"/>
                <a:gd name="T110" fmla="*/ 119 w 127"/>
                <a:gd name="T111" fmla="*/ 116 h 133"/>
                <a:gd name="T112" fmla="*/ 117 w 127"/>
                <a:gd name="T113" fmla="*/ 121 h 133"/>
                <a:gd name="T114" fmla="*/ 118 w 127"/>
                <a:gd name="T115" fmla="*/ 127 h 133"/>
                <a:gd name="T116" fmla="*/ 123 w 127"/>
                <a:gd name="T117" fmla="*/ 132 h 133"/>
                <a:gd name="T118" fmla="*/ 125 w 127"/>
                <a:gd name="T119" fmla="*/ 128 h 133"/>
                <a:gd name="T120" fmla="*/ 126 w 127"/>
                <a:gd name="T121"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 h="133">
                  <a:moveTo>
                    <a:pt x="69" y="0"/>
                  </a:moveTo>
                  <a:cubicBezTo>
                    <a:pt x="68" y="1"/>
                    <a:pt x="62" y="0"/>
                    <a:pt x="61" y="2"/>
                  </a:cubicBezTo>
                  <a:cubicBezTo>
                    <a:pt x="61" y="3"/>
                    <a:pt x="61" y="5"/>
                    <a:pt x="60" y="6"/>
                  </a:cubicBezTo>
                  <a:cubicBezTo>
                    <a:pt x="60" y="6"/>
                    <a:pt x="60" y="7"/>
                    <a:pt x="60" y="8"/>
                  </a:cubicBezTo>
                  <a:cubicBezTo>
                    <a:pt x="60" y="8"/>
                    <a:pt x="61" y="8"/>
                    <a:pt x="61" y="9"/>
                  </a:cubicBezTo>
                  <a:cubicBezTo>
                    <a:pt x="61" y="9"/>
                    <a:pt x="59" y="9"/>
                    <a:pt x="60" y="10"/>
                  </a:cubicBezTo>
                  <a:cubicBezTo>
                    <a:pt x="61" y="11"/>
                    <a:pt x="61" y="11"/>
                    <a:pt x="60" y="12"/>
                  </a:cubicBezTo>
                  <a:cubicBezTo>
                    <a:pt x="58" y="12"/>
                    <a:pt x="56" y="14"/>
                    <a:pt x="54" y="14"/>
                  </a:cubicBezTo>
                  <a:cubicBezTo>
                    <a:pt x="52" y="15"/>
                    <a:pt x="50" y="15"/>
                    <a:pt x="48" y="16"/>
                  </a:cubicBezTo>
                  <a:cubicBezTo>
                    <a:pt x="46" y="16"/>
                    <a:pt x="46" y="19"/>
                    <a:pt x="48" y="20"/>
                  </a:cubicBezTo>
                  <a:cubicBezTo>
                    <a:pt x="47" y="20"/>
                    <a:pt x="46" y="20"/>
                    <a:pt x="45" y="20"/>
                  </a:cubicBezTo>
                  <a:cubicBezTo>
                    <a:pt x="45" y="21"/>
                    <a:pt x="43" y="22"/>
                    <a:pt x="43" y="21"/>
                  </a:cubicBezTo>
                  <a:cubicBezTo>
                    <a:pt x="42" y="20"/>
                    <a:pt x="36" y="17"/>
                    <a:pt x="36" y="18"/>
                  </a:cubicBezTo>
                  <a:cubicBezTo>
                    <a:pt x="36" y="18"/>
                    <a:pt x="39" y="20"/>
                    <a:pt x="36" y="19"/>
                  </a:cubicBezTo>
                  <a:cubicBezTo>
                    <a:pt x="35" y="19"/>
                    <a:pt x="35" y="17"/>
                    <a:pt x="35" y="17"/>
                  </a:cubicBezTo>
                  <a:cubicBezTo>
                    <a:pt x="34" y="15"/>
                    <a:pt x="35" y="16"/>
                    <a:pt x="35" y="15"/>
                  </a:cubicBezTo>
                  <a:cubicBezTo>
                    <a:pt x="36" y="13"/>
                    <a:pt x="30" y="15"/>
                    <a:pt x="30" y="13"/>
                  </a:cubicBezTo>
                  <a:cubicBezTo>
                    <a:pt x="30" y="13"/>
                    <a:pt x="30" y="15"/>
                    <a:pt x="30" y="15"/>
                  </a:cubicBezTo>
                  <a:cubicBezTo>
                    <a:pt x="29" y="16"/>
                    <a:pt x="30" y="17"/>
                    <a:pt x="30" y="17"/>
                  </a:cubicBezTo>
                  <a:cubicBezTo>
                    <a:pt x="30" y="18"/>
                    <a:pt x="31" y="18"/>
                    <a:pt x="31" y="19"/>
                  </a:cubicBezTo>
                  <a:cubicBezTo>
                    <a:pt x="31" y="20"/>
                    <a:pt x="32" y="20"/>
                    <a:pt x="32" y="20"/>
                  </a:cubicBezTo>
                  <a:cubicBezTo>
                    <a:pt x="32" y="21"/>
                    <a:pt x="31" y="22"/>
                    <a:pt x="31" y="23"/>
                  </a:cubicBezTo>
                  <a:cubicBezTo>
                    <a:pt x="31" y="23"/>
                    <a:pt x="31" y="24"/>
                    <a:pt x="30" y="25"/>
                  </a:cubicBezTo>
                  <a:cubicBezTo>
                    <a:pt x="30" y="26"/>
                    <a:pt x="33" y="27"/>
                    <a:pt x="32" y="28"/>
                  </a:cubicBezTo>
                  <a:cubicBezTo>
                    <a:pt x="32" y="28"/>
                    <a:pt x="29" y="28"/>
                    <a:pt x="29" y="28"/>
                  </a:cubicBezTo>
                  <a:cubicBezTo>
                    <a:pt x="28" y="28"/>
                    <a:pt x="28" y="26"/>
                    <a:pt x="27" y="26"/>
                  </a:cubicBezTo>
                  <a:cubicBezTo>
                    <a:pt x="27" y="27"/>
                    <a:pt x="27" y="28"/>
                    <a:pt x="27" y="29"/>
                  </a:cubicBezTo>
                  <a:cubicBezTo>
                    <a:pt x="25" y="29"/>
                    <a:pt x="25" y="27"/>
                    <a:pt x="24" y="26"/>
                  </a:cubicBezTo>
                  <a:cubicBezTo>
                    <a:pt x="24" y="25"/>
                    <a:pt x="21" y="28"/>
                    <a:pt x="20" y="28"/>
                  </a:cubicBezTo>
                  <a:cubicBezTo>
                    <a:pt x="20" y="27"/>
                    <a:pt x="18" y="23"/>
                    <a:pt x="18" y="23"/>
                  </a:cubicBezTo>
                  <a:cubicBezTo>
                    <a:pt x="18" y="23"/>
                    <a:pt x="18" y="24"/>
                    <a:pt x="17" y="24"/>
                  </a:cubicBezTo>
                  <a:cubicBezTo>
                    <a:pt x="17" y="24"/>
                    <a:pt x="17" y="23"/>
                    <a:pt x="17" y="22"/>
                  </a:cubicBezTo>
                  <a:cubicBezTo>
                    <a:pt x="17" y="22"/>
                    <a:pt x="15" y="22"/>
                    <a:pt x="15" y="22"/>
                  </a:cubicBezTo>
                  <a:cubicBezTo>
                    <a:pt x="15" y="22"/>
                    <a:pt x="14" y="22"/>
                    <a:pt x="14" y="22"/>
                  </a:cubicBezTo>
                  <a:cubicBezTo>
                    <a:pt x="13" y="22"/>
                    <a:pt x="14" y="24"/>
                    <a:pt x="13" y="24"/>
                  </a:cubicBezTo>
                  <a:cubicBezTo>
                    <a:pt x="12" y="24"/>
                    <a:pt x="12" y="23"/>
                    <a:pt x="11" y="23"/>
                  </a:cubicBezTo>
                  <a:cubicBezTo>
                    <a:pt x="11" y="23"/>
                    <a:pt x="11" y="24"/>
                    <a:pt x="11" y="24"/>
                  </a:cubicBezTo>
                  <a:cubicBezTo>
                    <a:pt x="10" y="24"/>
                    <a:pt x="11" y="22"/>
                    <a:pt x="9" y="23"/>
                  </a:cubicBezTo>
                  <a:cubicBezTo>
                    <a:pt x="9" y="23"/>
                    <a:pt x="7" y="24"/>
                    <a:pt x="7" y="23"/>
                  </a:cubicBezTo>
                  <a:cubicBezTo>
                    <a:pt x="7" y="23"/>
                    <a:pt x="7" y="22"/>
                    <a:pt x="6" y="23"/>
                  </a:cubicBezTo>
                  <a:cubicBezTo>
                    <a:pt x="5" y="23"/>
                    <a:pt x="3" y="24"/>
                    <a:pt x="2" y="24"/>
                  </a:cubicBezTo>
                  <a:cubicBezTo>
                    <a:pt x="0" y="29"/>
                    <a:pt x="7" y="25"/>
                    <a:pt x="6" y="26"/>
                  </a:cubicBezTo>
                  <a:cubicBezTo>
                    <a:pt x="6" y="27"/>
                    <a:pt x="5" y="26"/>
                    <a:pt x="5" y="27"/>
                  </a:cubicBezTo>
                  <a:cubicBezTo>
                    <a:pt x="5" y="28"/>
                    <a:pt x="6" y="27"/>
                    <a:pt x="7" y="28"/>
                  </a:cubicBezTo>
                  <a:cubicBezTo>
                    <a:pt x="6" y="27"/>
                    <a:pt x="5" y="28"/>
                    <a:pt x="4" y="27"/>
                  </a:cubicBezTo>
                  <a:cubicBezTo>
                    <a:pt x="5" y="28"/>
                    <a:pt x="6" y="29"/>
                    <a:pt x="6" y="30"/>
                  </a:cubicBezTo>
                  <a:cubicBezTo>
                    <a:pt x="6" y="29"/>
                    <a:pt x="1" y="30"/>
                    <a:pt x="2" y="30"/>
                  </a:cubicBezTo>
                  <a:cubicBezTo>
                    <a:pt x="2" y="31"/>
                    <a:pt x="3" y="31"/>
                    <a:pt x="4" y="31"/>
                  </a:cubicBezTo>
                  <a:cubicBezTo>
                    <a:pt x="4" y="32"/>
                    <a:pt x="3" y="33"/>
                    <a:pt x="4" y="34"/>
                  </a:cubicBezTo>
                  <a:cubicBezTo>
                    <a:pt x="5" y="34"/>
                    <a:pt x="5" y="34"/>
                    <a:pt x="6" y="34"/>
                  </a:cubicBezTo>
                  <a:cubicBezTo>
                    <a:pt x="7" y="34"/>
                    <a:pt x="6" y="33"/>
                    <a:pt x="7" y="33"/>
                  </a:cubicBezTo>
                  <a:cubicBezTo>
                    <a:pt x="9" y="33"/>
                    <a:pt x="8" y="35"/>
                    <a:pt x="10" y="35"/>
                  </a:cubicBezTo>
                  <a:cubicBezTo>
                    <a:pt x="10" y="35"/>
                    <a:pt x="11" y="36"/>
                    <a:pt x="12" y="37"/>
                  </a:cubicBezTo>
                  <a:cubicBezTo>
                    <a:pt x="13" y="38"/>
                    <a:pt x="13" y="36"/>
                    <a:pt x="14" y="36"/>
                  </a:cubicBezTo>
                  <a:cubicBezTo>
                    <a:pt x="15" y="36"/>
                    <a:pt x="15" y="38"/>
                    <a:pt x="14" y="39"/>
                  </a:cubicBezTo>
                  <a:cubicBezTo>
                    <a:pt x="14" y="38"/>
                    <a:pt x="16" y="39"/>
                    <a:pt x="16" y="39"/>
                  </a:cubicBezTo>
                  <a:cubicBezTo>
                    <a:pt x="17" y="39"/>
                    <a:pt x="17" y="39"/>
                    <a:pt x="18" y="39"/>
                  </a:cubicBezTo>
                  <a:cubicBezTo>
                    <a:pt x="18" y="39"/>
                    <a:pt x="18" y="40"/>
                    <a:pt x="18" y="39"/>
                  </a:cubicBezTo>
                  <a:cubicBezTo>
                    <a:pt x="18" y="39"/>
                    <a:pt x="17" y="40"/>
                    <a:pt x="17" y="41"/>
                  </a:cubicBezTo>
                  <a:cubicBezTo>
                    <a:pt x="17" y="41"/>
                    <a:pt x="21" y="40"/>
                    <a:pt x="21" y="41"/>
                  </a:cubicBezTo>
                  <a:cubicBezTo>
                    <a:pt x="21" y="43"/>
                    <a:pt x="17" y="45"/>
                    <a:pt x="21" y="45"/>
                  </a:cubicBezTo>
                  <a:cubicBezTo>
                    <a:pt x="21" y="46"/>
                    <a:pt x="24" y="47"/>
                    <a:pt x="23" y="48"/>
                  </a:cubicBezTo>
                  <a:cubicBezTo>
                    <a:pt x="23" y="49"/>
                    <a:pt x="21" y="49"/>
                    <a:pt x="22" y="50"/>
                  </a:cubicBezTo>
                  <a:cubicBezTo>
                    <a:pt x="22" y="51"/>
                    <a:pt x="23" y="52"/>
                    <a:pt x="24" y="53"/>
                  </a:cubicBezTo>
                  <a:cubicBezTo>
                    <a:pt x="24" y="54"/>
                    <a:pt x="24" y="58"/>
                    <a:pt x="25" y="57"/>
                  </a:cubicBezTo>
                  <a:cubicBezTo>
                    <a:pt x="26" y="56"/>
                    <a:pt x="27" y="57"/>
                    <a:pt x="27" y="57"/>
                  </a:cubicBezTo>
                  <a:cubicBezTo>
                    <a:pt x="27" y="58"/>
                    <a:pt x="27" y="58"/>
                    <a:pt x="27" y="58"/>
                  </a:cubicBezTo>
                  <a:cubicBezTo>
                    <a:pt x="28" y="57"/>
                    <a:pt x="28" y="59"/>
                    <a:pt x="29" y="59"/>
                  </a:cubicBezTo>
                  <a:cubicBezTo>
                    <a:pt x="28" y="59"/>
                    <a:pt x="30" y="58"/>
                    <a:pt x="30" y="59"/>
                  </a:cubicBezTo>
                  <a:cubicBezTo>
                    <a:pt x="30" y="59"/>
                    <a:pt x="29" y="60"/>
                    <a:pt x="29" y="61"/>
                  </a:cubicBezTo>
                  <a:cubicBezTo>
                    <a:pt x="29" y="61"/>
                    <a:pt x="30" y="62"/>
                    <a:pt x="30" y="62"/>
                  </a:cubicBezTo>
                  <a:cubicBezTo>
                    <a:pt x="30" y="63"/>
                    <a:pt x="28" y="64"/>
                    <a:pt x="29" y="65"/>
                  </a:cubicBezTo>
                  <a:cubicBezTo>
                    <a:pt x="29" y="65"/>
                    <a:pt x="30" y="66"/>
                    <a:pt x="30" y="67"/>
                  </a:cubicBezTo>
                  <a:cubicBezTo>
                    <a:pt x="29" y="67"/>
                    <a:pt x="29" y="67"/>
                    <a:pt x="28" y="67"/>
                  </a:cubicBezTo>
                  <a:cubicBezTo>
                    <a:pt x="30" y="68"/>
                    <a:pt x="32" y="70"/>
                    <a:pt x="31" y="73"/>
                  </a:cubicBezTo>
                  <a:cubicBezTo>
                    <a:pt x="31" y="74"/>
                    <a:pt x="31" y="75"/>
                    <a:pt x="32" y="76"/>
                  </a:cubicBezTo>
                  <a:cubicBezTo>
                    <a:pt x="33" y="76"/>
                    <a:pt x="34" y="78"/>
                    <a:pt x="32" y="78"/>
                  </a:cubicBezTo>
                  <a:cubicBezTo>
                    <a:pt x="33" y="78"/>
                    <a:pt x="30" y="74"/>
                    <a:pt x="31" y="73"/>
                  </a:cubicBezTo>
                  <a:cubicBezTo>
                    <a:pt x="32" y="73"/>
                    <a:pt x="29" y="68"/>
                    <a:pt x="29" y="69"/>
                  </a:cubicBezTo>
                  <a:cubicBezTo>
                    <a:pt x="27" y="70"/>
                    <a:pt x="27" y="73"/>
                    <a:pt x="26" y="75"/>
                  </a:cubicBezTo>
                  <a:cubicBezTo>
                    <a:pt x="26" y="75"/>
                    <a:pt x="25" y="80"/>
                    <a:pt x="25" y="80"/>
                  </a:cubicBezTo>
                  <a:cubicBezTo>
                    <a:pt x="26" y="80"/>
                    <a:pt x="26" y="79"/>
                    <a:pt x="26" y="79"/>
                  </a:cubicBezTo>
                  <a:cubicBezTo>
                    <a:pt x="27" y="79"/>
                    <a:pt x="28" y="80"/>
                    <a:pt x="27" y="80"/>
                  </a:cubicBezTo>
                  <a:cubicBezTo>
                    <a:pt x="27" y="81"/>
                    <a:pt x="26" y="80"/>
                    <a:pt x="26" y="80"/>
                  </a:cubicBezTo>
                  <a:cubicBezTo>
                    <a:pt x="25" y="80"/>
                    <a:pt x="25" y="81"/>
                    <a:pt x="25" y="82"/>
                  </a:cubicBezTo>
                  <a:cubicBezTo>
                    <a:pt x="24" y="84"/>
                    <a:pt x="24" y="85"/>
                    <a:pt x="24" y="87"/>
                  </a:cubicBezTo>
                  <a:cubicBezTo>
                    <a:pt x="23" y="90"/>
                    <a:pt x="22" y="95"/>
                    <a:pt x="18" y="96"/>
                  </a:cubicBezTo>
                  <a:cubicBezTo>
                    <a:pt x="19" y="97"/>
                    <a:pt x="20" y="98"/>
                    <a:pt x="20" y="98"/>
                  </a:cubicBezTo>
                  <a:cubicBezTo>
                    <a:pt x="20" y="98"/>
                    <a:pt x="20" y="97"/>
                    <a:pt x="21" y="97"/>
                  </a:cubicBezTo>
                  <a:cubicBezTo>
                    <a:pt x="21" y="98"/>
                    <a:pt x="22" y="98"/>
                    <a:pt x="22" y="99"/>
                  </a:cubicBezTo>
                  <a:cubicBezTo>
                    <a:pt x="22" y="99"/>
                    <a:pt x="20" y="100"/>
                    <a:pt x="21" y="101"/>
                  </a:cubicBezTo>
                  <a:cubicBezTo>
                    <a:pt x="22" y="101"/>
                    <a:pt x="22" y="100"/>
                    <a:pt x="22" y="100"/>
                  </a:cubicBezTo>
                  <a:cubicBezTo>
                    <a:pt x="22" y="100"/>
                    <a:pt x="22" y="101"/>
                    <a:pt x="22" y="101"/>
                  </a:cubicBezTo>
                  <a:cubicBezTo>
                    <a:pt x="23" y="101"/>
                    <a:pt x="24" y="102"/>
                    <a:pt x="24" y="102"/>
                  </a:cubicBezTo>
                  <a:cubicBezTo>
                    <a:pt x="25" y="102"/>
                    <a:pt x="26" y="102"/>
                    <a:pt x="27" y="103"/>
                  </a:cubicBezTo>
                  <a:cubicBezTo>
                    <a:pt x="29" y="104"/>
                    <a:pt x="28" y="106"/>
                    <a:pt x="31" y="105"/>
                  </a:cubicBezTo>
                  <a:cubicBezTo>
                    <a:pt x="33" y="105"/>
                    <a:pt x="33" y="108"/>
                    <a:pt x="35" y="107"/>
                  </a:cubicBezTo>
                  <a:cubicBezTo>
                    <a:pt x="36" y="107"/>
                    <a:pt x="36" y="108"/>
                    <a:pt x="37" y="108"/>
                  </a:cubicBezTo>
                  <a:cubicBezTo>
                    <a:pt x="38" y="108"/>
                    <a:pt x="37" y="107"/>
                    <a:pt x="38" y="107"/>
                  </a:cubicBezTo>
                  <a:cubicBezTo>
                    <a:pt x="39" y="108"/>
                    <a:pt x="40" y="108"/>
                    <a:pt x="41" y="108"/>
                  </a:cubicBezTo>
                  <a:cubicBezTo>
                    <a:pt x="41" y="107"/>
                    <a:pt x="40" y="106"/>
                    <a:pt x="41" y="106"/>
                  </a:cubicBezTo>
                  <a:cubicBezTo>
                    <a:pt x="43" y="106"/>
                    <a:pt x="45" y="109"/>
                    <a:pt x="46" y="109"/>
                  </a:cubicBezTo>
                  <a:cubicBezTo>
                    <a:pt x="47" y="108"/>
                    <a:pt x="48" y="109"/>
                    <a:pt x="48" y="111"/>
                  </a:cubicBezTo>
                  <a:cubicBezTo>
                    <a:pt x="48" y="110"/>
                    <a:pt x="49" y="110"/>
                    <a:pt x="49" y="110"/>
                  </a:cubicBezTo>
                  <a:cubicBezTo>
                    <a:pt x="50" y="110"/>
                    <a:pt x="52" y="110"/>
                    <a:pt x="50" y="112"/>
                  </a:cubicBezTo>
                  <a:cubicBezTo>
                    <a:pt x="51" y="112"/>
                    <a:pt x="52" y="113"/>
                    <a:pt x="53" y="113"/>
                  </a:cubicBezTo>
                  <a:cubicBezTo>
                    <a:pt x="53" y="115"/>
                    <a:pt x="54" y="114"/>
                    <a:pt x="55" y="114"/>
                  </a:cubicBezTo>
                  <a:cubicBezTo>
                    <a:pt x="57" y="113"/>
                    <a:pt x="58" y="116"/>
                    <a:pt x="59" y="115"/>
                  </a:cubicBezTo>
                  <a:cubicBezTo>
                    <a:pt x="60" y="115"/>
                    <a:pt x="60" y="115"/>
                    <a:pt x="60" y="115"/>
                  </a:cubicBezTo>
                  <a:cubicBezTo>
                    <a:pt x="60" y="114"/>
                    <a:pt x="61" y="114"/>
                    <a:pt x="61" y="114"/>
                  </a:cubicBezTo>
                  <a:cubicBezTo>
                    <a:pt x="63" y="114"/>
                    <a:pt x="64" y="114"/>
                    <a:pt x="65" y="115"/>
                  </a:cubicBezTo>
                  <a:cubicBezTo>
                    <a:pt x="64" y="114"/>
                    <a:pt x="63" y="112"/>
                    <a:pt x="64" y="111"/>
                  </a:cubicBezTo>
                  <a:cubicBezTo>
                    <a:pt x="65" y="109"/>
                    <a:pt x="62" y="110"/>
                    <a:pt x="64" y="108"/>
                  </a:cubicBezTo>
                  <a:cubicBezTo>
                    <a:pt x="64" y="107"/>
                    <a:pt x="65" y="107"/>
                    <a:pt x="64" y="106"/>
                  </a:cubicBezTo>
                  <a:cubicBezTo>
                    <a:pt x="64" y="105"/>
                    <a:pt x="65" y="104"/>
                    <a:pt x="66" y="104"/>
                  </a:cubicBezTo>
                  <a:cubicBezTo>
                    <a:pt x="68" y="104"/>
                    <a:pt x="69" y="104"/>
                    <a:pt x="70" y="103"/>
                  </a:cubicBezTo>
                  <a:cubicBezTo>
                    <a:pt x="71" y="102"/>
                    <a:pt x="72" y="100"/>
                    <a:pt x="74" y="100"/>
                  </a:cubicBezTo>
                  <a:cubicBezTo>
                    <a:pt x="75" y="101"/>
                    <a:pt x="76" y="102"/>
                    <a:pt x="77" y="102"/>
                  </a:cubicBezTo>
                  <a:cubicBezTo>
                    <a:pt x="78" y="102"/>
                    <a:pt x="79" y="102"/>
                    <a:pt x="79" y="103"/>
                  </a:cubicBezTo>
                  <a:cubicBezTo>
                    <a:pt x="79" y="105"/>
                    <a:pt x="80" y="104"/>
                    <a:pt x="81" y="104"/>
                  </a:cubicBezTo>
                  <a:cubicBezTo>
                    <a:pt x="81" y="104"/>
                    <a:pt x="81" y="103"/>
                    <a:pt x="81" y="103"/>
                  </a:cubicBezTo>
                  <a:cubicBezTo>
                    <a:pt x="82" y="104"/>
                    <a:pt x="83" y="103"/>
                    <a:pt x="84" y="103"/>
                  </a:cubicBezTo>
                  <a:cubicBezTo>
                    <a:pt x="84" y="103"/>
                    <a:pt x="83" y="101"/>
                    <a:pt x="83" y="101"/>
                  </a:cubicBezTo>
                  <a:cubicBezTo>
                    <a:pt x="84" y="101"/>
                    <a:pt x="85" y="102"/>
                    <a:pt x="85" y="103"/>
                  </a:cubicBezTo>
                  <a:cubicBezTo>
                    <a:pt x="85" y="103"/>
                    <a:pt x="83" y="103"/>
                    <a:pt x="83" y="104"/>
                  </a:cubicBezTo>
                  <a:cubicBezTo>
                    <a:pt x="83" y="105"/>
                    <a:pt x="86" y="104"/>
                    <a:pt x="86" y="104"/>
                  </a:cubicBezTo>
                  <a:cubicBezTo>
                    <a:pt x="86" y="104"/>
                    <a:pt x="86" y="105"/>
                    <a:pt x="86" y="106"/>
                  </a:cubicBezTo>
                  <a:cubicBezTo>
                    <a:pt x="87" y="107"/>
                    <a:pt x="88" y="106"/>
                    <a:pt x="89" y="106"/>
                  </a:cubicBezTo>
                  <a:cubicBezTo>
                    <a:pt x="90" y="107"/>
                    <a:pt x="90" y="109"/>
                    <a:pt x="92" y="108"/>
                  </a:cubicBezTo>
                  <a:cubicBezTo>
                    <a:pt x="92" y="108"/>
                    <a:pt x="91" y="107"/>
                    <a:pt x="91" y="107"/>
                  </a:cubicBezTo>
                  <a:cubicBezTo>
                    <a:pt x="91" y="107"/>
                    <a:pt x="91" y="107"/>
                    <a:pt x="92" y="107"/>
                  </a:cubicBezTo>
                  <a:cubicBezTo>
                    <a:pt x="93" y="107"/>
                    <a:pt x="93" y="109"/>
                    <a:pt x="94" y="108"/>
                  </a:cubicBezTo>
                  <a:cubicBezTo>
                    <a:pt x="95" y="108"/>
                    <a:pt x="95" y="107"/>
                    <a:pt x="96" y="107"/>
                  </a:cubicBezTo>
                  <a:cubicBezTo>
                    <a:pt x="97" y="107"/>
                    <a:pt x="98" y="108"/>
                    <a:pt x="99" y="107"/>
                  </a:cubicBezTo>
                  <a:cubicBezTo>
                    <a:pt x="99" y="107"/>
                    <a:pt x="98" y="106"/>
                    <a:pt x="99" y="105"/>
                  </a:cubicBezTo>
                  <a:cubicBezTo>
                    <a:pt x="99" y="105"/>
                    <a:pt x="100" y="104"/>
                    <a:pt x="100" y="104"/>
                  </a:cubicBezTo>
                  <a:cubicBezTo>
                    <a:pt x="101" y="103"/>
                    <a:pt x="101" y="104"/>
                    <a:pt x="101" y="103"/>
                  </a:cubicBezTo>
                  <a:cubicBezTo>
                    <a:pt x="102" y="102"/>
                    <a:pt x="103" y="103"/>
                    <a:pt x="104" y="102"/>
                  </a:cubicBezTo>
                  <a:cubicBezTo>
                    <a:pt x="104" y="102"/>
                    <a:pt x="103" y="101"/>
                    <a:pt x="104" y="101"/>
                  </a:cubicBezTo>
                  <a:cubicBezTo>
                    <a:pt x="104" y="100"/>
                    <a:pt x="105" y="100"/>
                    <a:pt x="105" y="100"/>
                  </a:cubicBezTo>
                  <a:cubicBezTo>
                    <a:pt x="106" y="100"/>
                    <a:pt x="105" y="101"/>
                    <a:pt x="106" y="101"/>
                  </a:cubicBezTo>
                  <a:cubicBezTo>
                    <a:pt x="105" y="101"/>
                    <a:pt x="107" y="100"/>
                    <a:pt x="107" y="100"/>
                  </a:cubicBezTo>
                  <a:cubicBezTo>
                    <a:pt x="108" y="99"/>
                    <a:pt x="107" y="100"/>
                    <a:pt x="108" y="98"/>
                  </a:cubicBezTo>
                  <a:cubicBezTo>
                    <a:pt x="108" y="97"/>
                    <a:pt x="110" y="95"/>
                    <a:pt x="109" y="94"/>
                  </a:cubicBezTo>
                  <a:cubicBezTo>
                    <a:pt x="108" y="94"/>
                    <a:pt x="106" y="95"/>
                    <a:pt x="105" y="94"/>
                  </a:cubicBezTo>
                  <a:cubicBezTo>
                    <a:pt x="104" y="94"/>
                    <a:pt x="102" y="92"/>
                    <a:pt x="102" y="91"/>
                  </a:cubicBezTo>
                  <a:cubicBezTo>
                    <a:pt x="102" y="91"/>
                    <a:pt x="102" y="91"/>
                    <a:pt x="102" y="90"/>
                  </a:cubicBezTo>
                  <a:cubicBezTo>
                    <a:pt x="102" y="90"/>
                    <a:pt x="101" y="90"/>
                    <a:pt x="101" y="89"/>
                  </a:cubicBezTo>
                  <a:cubicBezTo>
                    <a:pt x="102" y="89"/>
                    <a:pt x="102" y="88"/>
                    <a:pt x="102" y="88"/>
                  </a:cubicBezTo>
                  <a:cubicBezTo>
                    <a:pt x="103" y="87"/>
                    <a:pt x="103" y="88"/>
                    <a:pt x="104" y="87"/>
                  </a:cubicBezTo>
                  <a:cubicBezTo>
                    <a:pt x="104" y="86"/>
                    <a:pt x="103" y="85"/>
                    <a:pt x="102" y="84"/>
                  </a:cubicBezTo>
                  <a:cubicBezTo>
                    <a:pt x="101" y="84"/>
                    <a:pt x="99" y="83"/>
                    <a:pt x="100" y="82"/>
                  </a:cubicBezTo>
                  <a:cubicBezTo>
                    <a:pt x="100" y="80"/>
                    <a:pt x="102" y="81"/>
                    <a:pt x="102" y="81"/>
                  </a:cubicBezTo>
                  <a:cubicBezTo>
                    <a:pt x="102" y="81"/>
                    <a:pt x="103" y="80"/>
                    <a:pt x="104" y="80"/>
                  </a:cubicBezTo>
                  <a:cubicBezTo>
                    <a:pt x="104" y="79"/>
                    <a:pt x="105" y="79"/>
                    <a:pt x="105" y="78"/>
                  </a:cubicBezTo>
                  <a:cubicBezTo>
                    <a:pt x="105" y="77"/>
                    <a:pt x="103" y="77"/>
                    <a:pt x="103" y="76"/>
                  </a:cubicBezTo>
                  <a:cubicBezTo>
                    <a:pt x="103" y="75"/>
                    <a:pt x="103" y="74"/>
                    <a:pt x="102" y="74"/>
                  </a:cubicBezTo>
                  <a:cubicBezTo>
                    <a:pt x="102" y="74"/>
                    <a:pt x="101" y="73"/>
                    <a:pt x="101" y="73"/>
                  </a:cubicBezTo>
                  <a:cubicBezTo>
                    <a:pt x="101" y="72"/>
                    <a:pt x="103" y="71"/>
                    <a:pt x="104" y="71"/>
                  </a:cubicBezTo>
                  <a:cubicBezTo>
                    <a:pt x="103" y="70"/>
                    <a:pt x="103" y="70"/>
                    <a:pt x="103" y="69"/>
                  </a:cubicBezTo>
                  <a:cubicBezTo>
                    <a:pt x="103" y="69"/>
                    <a:pt x="102" y="70"/>
                    <a:pt x="102" y="69"/>
                  </a:cubicBezTo>
                  <a:cubicBezTo>
                    <a:pt x="102" y="69"/>
                    <a:pt x="103" y="69"/>
                    <a:pt x="103" y="68"/>
                  </a:cubicBezTo>
                  <a:cubicBezTo>
                    <a:pt x="102" y="68"/>
                    <a:pt x="102" y="68"/>
                    <a:pt x="102" y="68"/>
                  </a:cubicBezTo>
                  <a:cubicBezTo>
                    <a:pt x="101" y="67"/>
                    <a:pt x="102" y="67"/>
                    <a:pt x="102" y="67"/>
                  </a:cubicBezTo>
                  <a:cubicBezTo>
                    <a:pt x="102" y="66"/>
                    <a:pt x="101" y="64"/>
                    <a:pt x="102" y="64"/>
                  </a:cubicBezTo>
                  <a:cubicBezTo>
                    <a:pt x="101" y="64"/>
                    <a:pt x="98" y="64"/>
                    <a:pt x="97" y="65"/>
                  </a:cubicBezTo>
                  <a:cubicBezTo>
                    <a:pt x="96" y="66"/>
                    <a:pt x="98" y="66"/>
                    <a:pt x="97" y="67"/>
                  </a:cubicBezTo>
                  <a:cubicBezTo>
                    <a:pt x="96" y="68"/>
                    <a:pt x="95" y="68"/>
                    <a:pt x="94" y="68"/>
                  </a:cubicBezTo>
                  <a:cubicBezTo>
                    <a:pt x="95" y="68"/>
                    <a:pt x="94" y="67"/>
                    <a:pt x="95" y="67"/>
                  </a:cubicBezTo>
                  <a:cubicBezTo>
                    <a:pt x="96" y="66"/>
                    <a:pt x="96" y="66"/>
                    <a:pt x="96" y="65"/>
                  </a:cubicBezTo>
                  <a:cubicBezTo>
                    <a:pt x="95" y="64"/>
                    <a:pt x="95" y="62"/>
                    <a:pt x="96" y="61"/>
                  </a:cubicBezTo>
                  <a:cubicBezTo>
                    <a:pt x="97" y="61"/>
                    <a:pt x="99" y="61"/>
                    <a:pt x="99" y="60"/>
                  </a:cubicBezTo>
                  <a:cubicBezTo>
                    <a:pt x="99" y="59"/>
                    <a:pt x="98" y="57"/>
                    <a:pt x="100" y="57"/>
                  </a:cubicBezTo>
                  <a:cubicBezTo>
                    <a:pt x="101" y="57"/>
                    <a:pt x="101" y="56"/>
                    <a:pt x="102" y="55"/>
                  </a:cubicBezTo>
                  <a:cubicBezTo>
                    <a:pt x="103" y="55"/>
                    <a:pt x="103" y="54"/>
                    <a:pt x="104" y="53"/>
                  </a:cubicBezTo>
                  <a:cubicBezTo>
                    <a:pt x="104" y="52"/>
                    <a:pt x="105" y="54"/>
                    <a:pt x="105" y="52"/>
                  </a:cubicBezTo>
                  <a:cubicBezTo>
                    <a:pt x="105" y="52"/>
                    <a:pt x="103" y="53"/>
                    <a:pt x="103" y="52"/>
                  </a:cubicBezTo>
                  <a:cubicBezTo>
                    <a:pt x="103" y="52"/>
                    <a:pt x="104" y="51"/>
                    <a:pt x="104" y="51"/>
                  </a:cubicBezTo>
                  <a:cubicBezTo>
                    <a:pt x="104" y="51"/>
                    <a:pt x="104" y="50"/>
                    <a:pt x="104" y="50"/>
                  </a:cubicBezTo>
                  <a:cubicBezTo>
                    <a:pt x="106" y="50"/>
                    <a:pt x="106" y="52"/>
                    <a:pt x="108" y="51"/>
                  </a:cubicBezTo>
                  <a:cubicBezTo>
                    <a:pt x="109" y="50"/>
                    <a:pt x="109" y="50"/>
                    <a:pt x="109" y="49"/>
                  </a:cubicBezTo>
                  <a:cubicBezTo>
                    <a:pt x="109" y="48"/>
                    <a:pt x="110" y="44"/>
                    <a:pt x="110" y="44"/>
                  </a:cubicBezTo>
                  <a:cubicBezTo>
                    <a:pt x="109" y="43"/>
                    <a:pt x="111" y="40"/>
                    <a:pt x="111" y="39"/>
                  </a:cubicBezTo>
                  <a:cubicBezTo>
                    <a:pt x="112" y="38"/>
                    <a:pt x="112" y="36"/>
                    <a:pt x="112" y="35"/>
                  </a:cubicBezTo>
                  <a:cubicBezTo>
                    <a:pt x="113" y="34"/>
                    <a:pt x="115" y="33"/>
                    <a:pt x="116" y="31"/>
                  </a:cubicBezTo>
                  <a:cubicBezTo>
                    <a:pt x="116" y="31"/>
                    <a:pt x="111" y="30"/>
                    <a:pt x="110" y="30"/>
                  </a:cubicBezTo>
                  <a:cubicBezTo>
                    <a:pt x="109" y="30"/>
                    <a:pt x="110" y="28"/>
                    <a:pt x="109" y="28"/>
                  </a:cubicBezTo>
                  <a:cubicBezTo>
                    <a:pt x="108" y="28"/>
                    <a:pt x="106" y="29"/>
                    <a:pt x="105" y="29"/>
                  </a:cubicBezTo>
                  <a:cubicBezTo>
                    <a:pt x="105" y="29"/>
                    <a:pt x="106" y="28"/>
                    <a:pt x="106" y="28"/>
                  </a:cubicBezTo>
                  <a:cubicBezTo>
                    <a:pt x="105" y="28"/>
                    <a:pt x="104" y="26"/>
                    <a:pt x="104" y="27"/>
                  </a:cubicBezTo>
                  <a:cubicBezTo>
                    <a:pt x="104" y="28"/>
                    <a:pt x="104" y="29"/>
                    <a:pt x="103" y="28"/>
                  </a:cubicBezTo>
                  <a:cubicBezTo>
                    <a:pt x="102" y="27"/>
                    <a:pt x="102" y="25"/>
                    <a:pt x="101" y="24"/>
                  </a:cubicBezTo>
                  <a:cubicBezTo>
                    <a:pt x="100" y="23"/>
                    <a:pt x="98" y="24"/>
                    <a:pt x="97" y="24"/>
                  </a:cubicBezTo>
                  <a:cubicBezTo>
                    <a:pt x="97" y="24"/>
                    <a:pt x="94" y="23"/>
                    <a:pt x="94" y="23"/>
                  </a:cubicBezTo>
                  <a:cubicBezTo>
                    <a:pt x="93" y="23"/>
                    <a:pt x="92" y="24"/>
                    <a:pt x="92" y="23"/>
                  </a:cubicBezTo>
                  <a:cubicBezTo>
                    <a:pt x="92" y="21"/>
                    <a:pt x="92" y="22"/>
                    <a:pt x="91" y="21"/>
                  </a:cubicBezTo>
                  <a:cubicBezTo>
                    <a:pt x="91" y="21"/>
                    <a:pt x="91" y="21"/>
                    <a:pt x="91" y="21"/>
                  </a:cubicBezTo>
                  <a:cubicBezTo>
                    <a:pt x="91" y="20"/>
                    <a:pt x="91" y="21"/>
                    <a:pt x="90" y="21"/>
                  </a:cubicBezTo>
                  <a:cubicBezTo>
                    <a:pt x="90" y="20"/>
                    <a:pt x="90" y="20"/>
                    <a:pt x="89" y="19"/>
                  </a:cubicBezTo>
                  <a:cubicBezTo>
                    <a:pt x="89" y="19"/>
                    <a:pt x="88" y="19"/>
                    <a:pt x="88" y="19"/>
                  </a:cubicBezTo>
                  <a:cubicBezTo>
                    <a:pt x="86" y="19"/>
                    <a:pt x="88" y="18"/>
                    <a:pt x="87" y="17"/>
                  </a:cubicBezTo>
                  <a:cubicBezTo>
                    <a:pt x="86" y="16"/>
                    <a:pt x="88" y="15"/>
                    <a:pt x="88" y="14"/>
                  </a:cubicBezTo>
                  <a:cubicBezTo>
                    <a:pt x="87" y="14"/>
                    <a:pt x="86" y="16"/>
                    <a:pt x="85" y="17"/>
                  </a:cubicBezTo>
                  <a:cubicBezTo>
                    <a:pt x="85" y="17"/>
                    <a:pt x="81" y="17"/>
                    <a:pt x="81" y="16"/>
                  </a:cubicBezTo>
                  <a:cubicBezTo>
                    <a:pt x="82" y="15"/>
                    <a:pt x="83" y="15"/>
                    <a:pt x="82" y="14"/>
                  </a:cubicBezTo>
                  <a:cubicBezTo>
                    <a:pt x="81" y="14"/>
                    <a:pt x="82" y="13"/>
                    <a:pt x="82" y="12"/>
                  </a:cubicBezTo>
                  <a:cubicBezTo>
                    <a:pt x="82" y="11"/>
                    <a:pt x="81" y="11"/>
                    <a:pt x="80" y="11"/>
                  </a:cubicBezTo>
                  <a:cubicBezTo>
                    <a:pt x="79" y="11"/>
                    <a:pt x="79" y="11"/>
                    <a:pt x="78" y="11"/>
                  </a:cubicBezTo>
                  <a:cubicBezTo>
                    <a:pt x="77" y="11"/>
                    <a:pt x="78" y="10"/>
                    <a:pt x="78" y="9"/>
                  </a:cubicBezTo>
                  <a:cubicBezTo>
                    <a:pt x="78" y="8"/>
                    <a:pt x="75" y="9"/>
                    <a:pt x="75" y="8"/>
                  </a:cubicBezTo>
                  <a:cubicBezTo>
                    <a:pt x="74" y="7"/>
                    <a:pt x="75" y="5"/>
                    <a:pt x="74" y="4"/>
                  </a:cubicBezTo>
                  <a:cubicBezTo>
                    <a:pt x="73" y="4"/>
                    <a:pt x="72" y="7"/>
                    <a:pt x="70" y="5"/>
                  </a:cubicBezTo>
                  <a:cubicBezTo>
                    <a:pt x="69" y="3"/>
                    <a:pt x="69" y="2"/>
                    <a:pt x="69" y="0"/>
                  </a:cubicBezTo>
                  <a:cubicBezTo>
                    <a:pt x="68" y="0"/>
                    <a:pt x="69" y="2"/>
                    <a:pt x="69" y="0"/>
                  </a:cubicBezTo>
                  <a:close/>
                  <a:moveTo>
                    <a:pt x="80" y="101"/>
                  </a:moveTo>
                  <a:cubicBezTo>
                    <a:pt x="80" y="101"/>
                    <a:pt x="80" y="103"/>
                    <a:pt x="81" y="103"/>
                  </a:cubicBezTo>
                  <a:cubicBezTo>
                    <a:pt x="81" y="103"/>
                    <a:pt x="79" y="101"/>
                    <a:pt x="80" y="101"/>
                  </a:cubicBezTo>
                  <a:cubicBezTo>
                    <a:pt x="80" y="101"/>
                    <a:pt x="80" y="101"/>
                    <a:pt x="80" y="101"/>
                  </a:cubicBezTo>
                  <a:close/>
                  <a:moveTo>
                    <a:pt x="126" y="110"/>
                  </a:moveTo>
                  <a:cubicBezTo>
                    <a:pt x="125" y="111"/>
                    <a:pt x="124" y="112"/>
                    <a:pt x="124" y="113"/>
                  </a:cubicBezTo>
                  <a:cubicBezTo>
                    <a:pt x="125" y="114"/>
                    <a:pt x="125" y="115"/>
                    <a:pt x="123" y="114"/>
                  </a:cubicBezTo>
                  <a:cubicBezTo>
                    <a:pt x="122" y="113"/>
                    <a:pt x="122" y="114"/>
                    <a:pt x="122" y="114"/>
                  </a:cubicBezTo>
                  <a:cubicBezTo>
                    <a:pt x="121" y="115"/>
                    <a:pt x="121" y="115"/>
                    <a:pt x="120" y="115"/>
                  </a:cubicBezTo>
                  <a:cubicBezTo>
                    <a:pt x="120" y="115"/>
                    <a:pt x="118" y="116"/>
                    <a:pt x="119" y="116"/>
                  </a:cubicBezTo>
                  <a:cubicBezTo>
                    <a:pt x="118" y="116"/>
                    <a:pt x="118" y="117"/>
                    <a:pt x="118" y="118"/>
                  </a:cubicBezTo>
                  <a:cubicBezTo>
                    <a:pt x="118" y="118"/>
                    <a:pt x="117" y="118"/>
                    <a:pt x="117" y="118"/>
                  </a:cubicBezTo>
                  <a:cubicBezTo>
                    <a:pt x="117" y="119"/>
                    <a:pt x="118" y="119"/>
                    <a:pt x="118" y="120"/>
                  </a:cubicBezTo>
                  <a:cubicBezTo>
                    <a:pt x="118" y="120"/>
                    <a:pt x="117" y="120"/>
                    <a:pt x="117" y="121"/>
                  </a:cubicBezTo>
                  <a:cubicBezTo>
                    <a:pt x="117" y="122"/>
                    <a:pt x="119" y="122"/>
                    <a:pt x="119" y="123"/>
                  </a:cubicBezTo>
                  <a:cubicBezTo>
                    <a:pt x="119" y="123"/>
                    <a:pt x="117" y="124"/>
                    <a:pt x="118" y="124"/>
                  </a:cubicBezTo>
                  <a:cubicBezTo>
                    <a:pt x="118" y="125"/>
                    <a:pt x="119" y="124"/>
                    <a:pt x="119" y="124"/>
                  </a:cubicBezTo>
                  <a:cubicBezTo>
                    <a:pt x="119" y="125"/>
                    <a:pt x="117" y="126"/>
                    <a:pt x="118" y="127"/>
                  </a:cubicBezTo>
                  <a:cubicBezTo>
                    <a:pt x="118" y="127"/>
                    <a:pt x="119" y="127"/>
                    <a:pt x="119" y="128"/>
                  </a:cubicBezTo>
                  <a:cubicBezTo>
                    <a:pt x="120" y="129"/>
                    <a:pt x="118" y="129"/>
                    <a:pt x="120" y="130"/>
                  </a:cubicBezTo>
                  <a:cubicBezTo>
                    <a:pt x="120" y="130"/>
                    <a:pt x="122" y="129"/>
                    <a:pt x="122" y="130"/>
                  </a:cubicBezTo>
                  <a:cubicBezTo>
                    <a:pt x="122" y="131"/>
                    <a:pt x="122" y="133"/>
                    <a:pt x="123" y="132"/>
                  </a:cubicBezTo>
                  <a:cubicBezTo>
                    <a:pt x="124" y="131"/>
                    <a:pt x="124" y="131"/>
                    <a:pt x="124" y="130"/>
                  </a:cubicBezTo>
                  <a:cubicBezTo>
                    <a:pt x="124" y="129"/>
                    <a:pt x="125" y="129"/>
                    <a:pt x="125" y="129"/>
                  </a:cubicBezTo>
                  <a:cubicBezTo>
                    <a:pt x="125" y="129"/>
                    <a:pt x="124" y="129"/>
                    <a:pt x="124" y="129"/>
                  </a:cubicBezTo>
                  <a:cubicBezTo>
                    <a:pt x="124" y="129"/>
                    <a:pt x="125" y="127"/>
                    <a:pt x="125" y="128"/>
                  </a:cubicBezTo>
                  <a:cubicBezTo>
                    <a:pt x="126" y="127"/>
                    <a:pt x="125" y="126"/>
                    <a:pt x="125" y="125"/>
                  </a:cubicBezTo>
                  <a:cubicBezTo>
                    <a:pt x="125" y="123"/>
                    <a:pt x="127" y="122"/>
                    <a:pt x="127" y="120"/>
                  </a:cubicBezTo>
                  <a:cubicBezTo>
                    <a:pt x="127" y="119"/>
                    <a:pt x="127" y="118"/>
                    <a:pt x="127" y="117"/>
                  </a:cubicBezTo>
                  <a:cubicBezTo>
                    <a:pt x="127" y="116"/>
                    <a:pt x="126" y="115"/>
                    <a:pt x="126" y="115"/>
                  </a:cubicBezTo>
                  <a:cubicBezTo>
                    <a:pt x="126" y="115"/>
                    <a:pt x="126" y="116"/>
                    <a:pt x="126" y="116"/>
                  </a:cubicBezTo>
                  <a:cubicBezTo>
                    <a:pt x="124" y="115"/>
                    <a:pt x="127" y="111"/>
                    <a:pt x="126" y="110"/>
                  </a:cubicBezTo>
                  <a:cubicBezTo>
                    <a:pt x="125" y="111"/>
                    <a:pt x="127" y="111"/>
                    <a:pt x="126" y="11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1" name="Freeform 70"/>
            <p:cNvSpPr/>
            <p:nvPr/>
          </p:nvSpPr>
          <p:spPr bwMode="auto">
            <a:xfrm>
              <a:off x="3521" y="3166"/>
              <a:ext cx="4" cy="8"/>
            </a:xfrm>
            <a:custGeom>
              <a:avLst/>
              <a:gdLst>
                <a:gd name="T0" fmla="*/ 1 w 1"/>
                <a:gd name="T1" fmla="*/ 0 h 2"/>
                <a:gd name="T2" fmla="*/ 1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1" y="0"/>
                    <a:pt x="1" y="1"/>
                    <a:pt x="1" y="2"/>
                  </a:cubicBezTo>
                  <a:cubicBezTo>
                    <a:pt x="1" y="2"/>
                    <a:pt x="1" y="2"/>
                    <a:pt x="1" y="2"/>
                  </a:cubicBezTo>
                  <a:cubicBezTo>
                    <a:pt x="0" y="2"/>
                    <a:pt x="1" y="0"/>
                    <a:pt x="1"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2" name="Freeform 71"/>
            <p:cNvSpPr>
              <a:spLocks noEditPoints="1"/>
            </p:cNvSpPr>
            <p:nvPr/>
          </p:nvSpPr>
          <p:spPr bwMode="auto">
            <a:xfrm>
              <a:off x="3319" y="2828"/>
              <a:ext cx="137" cy="145"/>
            </a:xfrm>
            <a:custGeom>
              <a:avLst/>
              <a:gdLst>
                <a:gd name="T0" fmla="*/ 10 w 34"/>
                <a:gd name="T1" fmla="*/ 25 h 36"/>
                <a:gd name="T2" fmla="*/ 13 w 34"/>
                <a:gd name="T3" fmla="*/ 25 h 36"/>
                <a:gd name="T4" fmla="*/ 14 w 34"/>
                <a:gd name="T5" fmla="*/ 26 h 36"/>
                <a:gd name="T6" fmla="*/ 21 w 34"/>
                <a:gd name="T7" fmla="*/ 31 h 36"/>
                <a:gd name="T8" fmla="*/ 20 w 34"/>
                <a:gd name="T9" fmla="*/ 33 h 36"/>
                <a:gd name="T10" fmla="*/ 19 w 34"/>
                <a:gd name="T11" fmla="*/ 34 h 36"/>
                <a:gd name="T12" fmla="*/ 22 w 34"/>
                <a:gd name="T13" fmla="*/ 34 h 36"/>
                <a:gd name="T14" fmla="*/ 22 w 34"/>
                <a:gd name="T15" fmla="*/ 32 h 36"/>
                <a:gd name="T16" fmla="*/ 23 w 34"/>
                <a:gd name="T17" fmla="*/ 29 h 36"/>
                <a:gd name="T18" fmla="*/ 22 w 34"/>
                <a:gd name="T19" fmla="*/ 22 h 36"/>
                <a:gd name="T20" fmla="*/ 24 w 34"/>
                <a:gd name="T21" fmla="*/ 21 h 36"/>
                <a:gd name="T22" fmla="*/ 29 w 34"/>
                <a:gd name="T23" fmla="*/ 20 h 36"/>
                <a:gd name="T24" fmla="*/ 31 w 34"/>
                <a:gd name="T25" fmla="*/ 16 h 36"/>
                <a:gd name="T26" fmla="*/ 29 w 34"/>
                <a:gd name="T27" fmla="*/ 12 h 36"/>
                <a:gd name="T28" fmla="*/ 32 w 34"/>
                <a:gd name="T29" fmla="*/ 10 h 36"/>
                <a:gd name="T30" fmla="*/ 30 w 34"/>
                <a:gd name="T31" fmla="*/ 0 h 36"/>
                <a:gd name="T32" fmla="*/ 17 w 34"/>
                <a:gd name="T33" fmla="*/ 6 h 36"/>
                <a:gd name="T34" fmla="*/ 10 w 34"/>
                <a:gd name="T35" fmla="*/ 16 h 36"/>
                <a:gd name="T36" fmla="*/ 7 w 34"/>
                <a:gd name="T37" fmla="*/ 19 h 36"/>
                <a:gd name="T38" fmla="*/ 4 w 34"/>
                <a:gd name="T39" fmla="*/ 22 h 36"/>
                <a:gd name="T40" fmla="*/ 8 w 34"/>
                <a:gd name="T41" fmla="*/ 24 h 36"/>
                <a:gd name="T42" fmla="*/ 8 w 34"/>
                <a:gd name="T43" fmla="*/ 25 h 36"/>
                <a:gd name="T44" fmla="*/ 1 w 34"/>
                <a:gd name="T45" fmla="*/ 24 h 36"/>
                <a:gd name="T46" fmla="*/ 6 w 34"/>
                <a:gd name="T47" fmla="*/ 26 h 36"/>
                <a:gd name="T48" fmla="*/ 18 w 34"/>
                <a:gd name="T49" fmla="*/ 5 h 36"/>
                <a:gd name="T50" fmla="*/ 18 w 34"/>
                <a:gd name="T51" fmla="*/ 9 h 36"/>
                <a:gd name="T52" fmla="*/ 16 w 34"/>
                <a:gd name="T53" fmla="*/ 13 h 36"/>
                <a:gd name="T54" fmla="*/ 19 w 34"/>
                <a:gd name="T55" fmla="*/ 15 h 36"/>
                <a:gd name="T56" fmla="*/ 20 w 34"/>
                <a:gd name="T57" fmla="*/ 10 h 36"/>
                <a:gd name="T58" fmla="*/ 19 w 34"/>
                <a:gd name="T59" fmla="*/ 7 h 36"/>
                <a:gd name="T60" fmla="*/ 0 w 34"/>
                <a:gd name="T61" fmla="*/ 26 h 36"/>
                <a:gd name="T62" fmla="*/ 3 w 34"/>
                <a:gd name="T63" fmla="*/ 28 h 36"/>
                <a:gd name="T64" fmla="*/ 7 w 34"/>
                <a:gd name="T65" fmla="*/ 27 h 36"/>
                <a:gd name="T66" fmla="*/ 3 w 34"/>
                <a:gd name="T67" fmla="*/ 26 h 36"/>
                <a:gd name="T68" fmla="*/ 0 w 34"/>
                <a:gd name="T6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36">
                  <a:moveTo>
                    <a:pt x="8" y="27"/>
                  </a:moveTo>
                  <a:cubicBezTo>
                    <a:pt x="10" y="28"/>
                    <a:pt x="8" y="25"/>
                    <a:pt x="10" y="25"/>
                  </a:cubicBezTo>
                  <a:cubicBezTo>
                    <a:pt x="11" y="25"/>
                    <a:pt x="10" y="26"/>
                    <a:pt x="10" y="26"/>
                  </a:cubicBezTo>
                  <a:cubicBezTo>
                    <a:pt x="11" y="27"/>
                    <a:pt x="12" y="25"/>
                    <a:pt x="13" y="25"/>
                  </a:cubicBezTo>
                  <a:cubicBezTo>
                    <a:pt x="13" y="26"/>
                    <a:pt x="12" y="26"/>
                    <a:pt x="12" y="26"/>
                  </a:cubicBezTo>
                  <a:cubicBezTo>
                    <a:pt x="13" y="27"/>
                    <a:pt x="13" y="27"/>
                    <a:pt x="14" y="26"/>
                  </a:cubicBezTo>
                  <a:cubicBezTo>
                    <a:pt x="14" y="25"/>
                    <a:pt x="15" y="26"/>
                    <a:pt x="15" y="27"/>
                  </a:cubicBezTo>
                  <a:cubicBezTo>
                    <a:pt x="16" y="30"/>
                    <a:pt x="19" y="28"/>
                    <a:pt x="21" y="31"/>
                  </a:cubicBezTo>
                  <a:cubicBezTo>
                    <a:pt x="21" y="31"/>
                    <a:pt x="20" y="32"/>
                    <a:pt x="20" y="32"/>
                  </a:cubicBezTo>
                  <a:cubicBezTo>
                    <a:pt x="20" y="32"/>
                    <a:pt x="20" y="33"/>
                    <a:pt x="20" y="33"/>
                  </a:cubicBezTo>
                  <a:cubicBezTo>
                    <a:pt x="20" y="33"/>
                    <a:pt x="20" y="33"/>
                    <a:pt x="20" y="33"/>
                  </a:cubicBezTo>
                  <a:cubicBezTo>
                    <a:pt x="20" y="34"/>
                    <a:pt x="19" y="34"/>
                    <a:pt x="19" y="34"/>
                  </a:cubicBezTo>
                  <a:cubicBezTo>
                    <a:pt x="19" y="36"/>
                    <a:pt x="20" y="36"/>
                    <a:pt x="22" y="36"/>
                  </a:cubicBezTo>
                  <a:cubicBezTo>
                    <a:pt x="21" y="35"/>
                    <a:pt x="23" y="35"/>
                    <a:pt x="22" y="34"/>
                  </a:cubicBezTo>
                  <a:cubicBezTo>
                    <a:pt x="22" y="33"/>
                    <a:pt x="20" y="32"/>
                    <a:pt x="21" y="32"/>
                  </a:cubicBezTo>
                  <a:cubicBezTo>
                    <a:pt x="22" y="32"/>
                    <a:pt x="21" y="32"/>
                    <a:pt x="22" y="32"/>
                  </a:cubicBezTo>
                  <a:cubicBezTo>
                    <a:pt x="23" y="31"/>
                    <a:pt x="23" y="31"/>
                    <a:pt x="23" y="30"/>
                  </a:cubicBezTo>
                  <a:cubicBezTo>
                    <a:pt x="24" y="30"/>
                    <a:pt x="22" y="31"/>
                    <a:pt x="23" y="29"/>
                  </a:cubicBezTo>
                  <a:cubicBezTo>
                    <a:pt x="24" y="28"/>
                    <a:pt x="25" y="26"/>
                    <a:pt x="23" y="25"/>
                  </a:cubicBezTo>
                  <a:cubicBezTo>
                    <a:pt x="23" y="24"/>
                    <a:pt x="22" y="23"/>
                    <a:pt x="22" y="22"/>
                  </a:cubicBezTo>
                  <a:cubicBezTo>
                    <a:pt x="22" y="22"/>
                    <a:pt x="22" y="21"/>
                    <a:pt x="23" y="22"/>
                  </a:cubicBezTo>
                  <a:cubicBezTo>
                    <a:pt x="23" y="21"/>
                    <a:pt x="25" y="21"/>
                    <a:pt x="24" y="21"/>
                  </a:cubicBezTo>
                  <a:cubicBezTo>
                    <a:pt x="25" y="21"/>
                    <a:pt x="25" y="22"/>
                    <a:pt x="26" y="22"/>
                  </a:cubicBezTo>
                  <a:cubicBezTo>
                    <a:pt x="27" y="21"/>
                    <a:pt x="29" y="21"/>
                    <a:pt x="29" y="20"/>
                  </a:cubicBezTo>
                  <a:cubicBezTo>
                    <a:pt x="30" y="20"/>
                    <a:pt x="28" y="19"/>
                    <a:pt x="28" y="19"/>
                  </a:cubicBezTo>
                  <a:cubicBezTo>
                    <a:pt x="29" y="18"/>
                    <a:pt x="31" y="18"/>
                    <a:pt x="31" y="16"/>
                  </a:cubicBezTo>
                  <a:cubicBezTo>
                    <a:pt x="32" y="14"/>
                    <a:pt x="28" y="14"/>
                    <a:pt x="29" y="12"/>
                  </a:cubicBezTo>
                  <a:cubicBezTo>
                    <a:pt x="29" y="12"/>
                    <a:pt x="29" y="12"/>
                    <a:pt x="29" y="12"/>
                  </a:cubicBezTo>
                  <a:cubicBezTo>
                    <a:pt x="29" y="12"/>
                    <a:pt x="29" y="11"/>
                    <a:pt x="29" y="11"/>
                  </a:cubicBezTo>
                  <a:cubicBezTo>
                    <a:pt x="30" y="11"/>
                    <a:pt x="32" y="12"/>
                    <a:pt x="32" y="10"/>
                  </a:cubicBezTo>
                  <a:cubicBezTo>
                    <a:pt x="32" y="8"/>
                    <a:pt x="34" y="6"/>
                    <a:pt x="33" y="3"/>
                  </a:cubicBezTo>
                  <a:cubicBezTo>
                    <a:pt x="32" y="4"/>
                    <a:pt x="31" y="1"/>
                    <a:pt x="30" y="0"/>
                  </a:cubicBezTo>
                  <a:cubicBezTo>
                    <a:pt x="29" y="0"/>
                    <a:pt x="26" y="1"/>
                    <a:pt x="25" y="1"/>
                  </a:cubicBezTo>
                  <a:cubicBezTo>
                    <a:pt x="21" y="2"/>
                    <a:pt x="19" y="3"/>
                    <a:pt x="17" y="6"/>
                  </a:cubicBezTo>
                  <a:cubicBezTo>
                    <a:pt x="15" y="7"/>
                    <a:pt x="13" y="5"/>
                    <a:pt x="12" y="8"/>
                  </a:cubicBezTo>
                  <a:cubicBezTo>
                    <a:pt x="12" y="11"/>
                    <a:pt x="12" y="13"/>
                    <a:pt x="10" y="16"/>
                  </a:cubicBezTo>
                  <a:cubicBezTo>
                    <a:pt x="9" y="16"/>
                    <a:pt x="9" y="18"/>
                    <a:pt x="8" y="18"/>
                  </a:cubicBezTo>
                  <a:cubicBezTo>
                    <a:pt x="7" y="18"/>
                    <a:pt x="7" y="18"/>
                    <a:pt x="7" y="19"/>
                  </a:cubicBezTo>
                  <a:cubicBezTo>
                    <a:pt x="6" y="19"/>
                    <a:pt x="7" y="20"/>
                    <a:pt x="7" y="20"/>
                  </a:cubicBezTo>
                  <a:cubicBezTo>
                    <a:pt x="7" y="21"/>
                    <a:pt x="4" y="22"/>
                    <a:pt x="4" y="22"/>
                  </a:cubicBezTo>
                  <a:cubicBezTo>
                    <a:pt x="4" y="22"/>
                    <a:pt x="5" y="23"/>
                    <a:pt x="6" y="23"/>
                  </a:cubicBezTo>
                  <a:cubicBezTo>
                    <a:pt x="6" y="23"/>
                    <a:pt x="9" y="23"/>
                    <a:pt x="8" y="24"/>
                  </a:cubicBezTo>
                  <a:cubicBezTo>
                    <a:pt x="7" y="24"/>
                    <a:pt x="6" y="23"/>
                    <a:pt x="6" y="24"/>
                  </a:cubicBezTo>
                  <a:cubicBezTo>
                    <a:pt x="6" y="25"/>
                    <a:pt x="9" y="25"/>
                    <a:pt x="8" y="25"/>
                  </a:cubicBezTo>
                  <a:cubicBezTo>
                    <a:pt x="7" y="27"/>
                    <a:pt x="6" y="25"/>
                    <a:pt x="5" y="24"/>
                  </a:cubicBezTo>
                  <a:cubicBezTo>
                    <a:pt x="5" y="23"/>
                    <a:pt x="1" y="23"/>
                    <a:pt x="1" y="24"/>
                  </a:cubicBezTo>
                  <a:cubicBezTo>
                    <a:pt x="1" y="24"/>
                    <a:pt x="4" y="26"/>
                    <a:pt x="5" y="26"/>
                  </a:cubicBezTo>
                  <a:cubicBezTo>
                    <a:pt x="5" y="26"/>
                    <a:pt x="5" y="25"/>
                    <a:pt x="6" y="26"/>
                  </a:cubicBezTo>
                  <a:cubicBezTo>
                    <a:pt x="7" y="26"/>
                    <a:pt x="8" y="25"/>
                    <a:pt x="8" y="27"/>
                  </a:cubicBezTo>
                  <a:close/>
                  <a:moveTo>
                    <a:pt x="18" y="5"/>
                  </a:moveTo>
                  <a:cubicBezTo>
                    <a:pt x="17" y="5"/>
                    <a:pt x="15" y="7"/>
                    <a:pt x="16" y="8"/>
                  </a:cubicBezTo>
                  <a:cubicBezTo>
                    <a:pt x="17" y="9"/>
                    <a:pt x="19" y="9"/>
                    <a:pt x="18" y="9"/>
                  </a:cubicBezTo>
                  <a:cubicBezTo>
                    <a:pt x="17" y="10"/>
                    <a:pt x="15" y="10"/>
                    <a:pt x="16" y="11"/>
                  </a:cubicBezTo>
                  <a:cubicBezTo>
                    <a:pt x="16" y="12"/>
                    <a:pt x="16" y="12"/>
                    <a:pt x="16" y="13"/>
                  </a:cubicBezTo>
                  <a:cubicBezTo>
                    <a:pt x="16" y="13"/>
                    <a:pt x="15" y="13"/>
                    <a:pt x="15" y="13"/>
                  </a:cubicBezTo>
                  <a:cubicBezTo>
                    <a:pt x="16" y="14"/>
                    <a:pt x="18" y="16"/>
                    <a:pt x="19" y="15"/>
                  </a:cubicBezTo>
                  <a:cubicBezTo>
                    <a:pt x="20" y="15"/>
                    <a:pt x="24" y="12"/>
                    <a:pt x="22" y="11"/>
                  </a:cubicBezTo>
                  <a:cubicBezTo>
                    <a:pt x="22" y="10"/>
                    <a:pt x="21" y="11"/>
                    <a:pt x="20" y="10"/>
                  </a:cubicBezTo>
                  <a:cubicBezTo>
                    <a:pt x="20" y="9"/>
                    <a:pt x="22" y="9"/>
                    <a:pt x="22" y="8"/>
                  </a:cubicBezTo>
                  <a:cubicBezTo>
                    <a:pt x="21" y="7"/>
                    <a:pt x="19" y="8"/>
                    <a:pt x="19" y="7"/>
                  </a:cubicBezTo>
                  <a:cubicBezTo>
                    <a:pt x="19" y="6"/>
                    <a:pt x="20" y="4"/>
                    <a:pt x="18" y="5"/>
                  </a:cubicBezTo>
                  <a:close/>
                  <a:moveTo>
                    <a:pt x="0" y="26"/>
                  </a:moveTo>
                  <a:cubicBezTo>
                    <a:pt x="0" y="27"/>
                    <a:pt x="1" y="28"/>
                    <a:pt x="2" y="28"/>
                  </a:cubicBezTo>
                  <a:cubicBezTo>
                    <a:pt x="2" y="28"/>
                    <a:pt x="3" y="28"/>
                    <a:pt x="3" y="28"/>
                  </a:cubicBezTo>
                  <a:cubicBezTo>
                    <a:pt x="5" y="28"/>
                    <a:pt x="3" y="28"/>
                    <a:pt x="4" y="28"/>
                  </a:cubicBezTo>
                  <a:cubicBezTo>
                    <a:pt x="5" y="29"/>
                    <a:pt x="6" y="28"/>
                    <a:pt x="7" y="27"/>
                  </a:cubicBezTo>
                  <a:cubicBezTo>
                    <a:pt x="5" y="25"/>
                    <a:pt x="6" y="27"/>
                    <a:pt x="4" y="27"/>
                  </a:cubicBezTo>
                  <a:cubicBezTo>
                    <a:pt x="3" y="27"/>
                    <a:pt x="3" y="26"/>
                    <a:pt x="3" y="26"/>
                  </a:cubicBezTo>
                  <a:cubicBezTo>
                    <a:pt x="2" y="26"/>
                    <a:pt x="1" y="26"/>
                    <a:pt x="0" y="26"/>
                  </a:cubicBezTo>
                  <a:cubicBezTo>
                    <a:pt x="0" y="26"/>
                    <a:pt x="0" y="26"/>
                    <a:pt x="0" y="2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3" name="Freeform 72"/>
            <p:cNvSpPr/>
            <p:nvPr/>
          </p:nvSpPr>
          <p:spPr bwMode="auto">
            <a:xfrm>
              <a:off x="3758" y="3255"/>
              <a:ext cx="157" cy="145"/>
            </a:xfrm>
            <a:custGeom>
              <a:avLst/>
              <a:gdLst>
                <a:gd name="T0" fmla="*/ 34 w 39"/>
                <a:gd name="T1" fmla="*/ 25 h 36"/>
                <a:gd name="T2" fmla="*/ 32 w 39"/>
                <a:gd name="T3" fmla="*/ 23 h 36"/>
                <a:gd name="T4" fmla="*/ 32 w 39"/>
                <a:gd name="T5" fmla="*/ 23 h 36"/>
                <a:gd name="T6" fmla="*/ 29 w 39"/>
                <a:gd name="T7" fmla="*/ 28 h 36"/>
                <a:gd name="T8" fmla="*/ 29 w 39"/>
                <a:gd name="T9" fmla="*/ 31 h 36"/>
                <a:gd name="T10" fmla="*/ 29 w 39"/>
                <a:gd name="T11" fmla="*/ 34 h 36"/>
                <a:gd name="T12" fmla="*/ 29 w 39"/>
                <a:gd name="T13" fmla="*/ 34 h 36"/>
                <a:gd name="T14" fmla="*/ 29 w 39"/>
                <a:gd name="T15" fmla="*/ 36 h 36"/>
                <a:gd name="T16" fmla="*/ 24 w 39"/>
                <a:gd name="T17" fmla="*/ 32 h 36"/>
                <a:gd name="T18" fmla="*/ 22 w 39"/>
                <a:gd name="T19" fmla="*/ 30 h 36"/>
                <a:gd name="T20" fmla="*/ 20 w 39"/>
                <a:gd name="T21" fmla="*/ 30 h 36"/>
                <a:gd name="T22" fmla="*/ 21 w 39"/>
                <a:gd name="T23" fmla="*/ 29 h 36"/>
                <a:gd name="T24" fmla="*/ 17 w 39"/>
                <a:gd name="T25" fmla="*/ 26 h 36"/>
                <a:gd name="T26" fmla="*/ 16 w 39"/>
                <a:gd name="T27" fmla="*/ 24 h 36"/>
                <a:gd name="T28" fmla="*/ 14 w 39"/>
                <a:gd name="T29" fmla="*/ 23 h 36"/>
                <a:gd name="T30" fmla="*/ 9 w 39"/>
                <a:gd name="T31" fmla="*/ 17 h 36"/>
                <a:gd name="T32" fmla="*/ 7 w 39"/>
                <a:gd name="T33" fmla="*/ 15 h 36"/>
                <a:gd name="T34" fmla="*/ 6 w 39"/>
                <a:gd name="T35" fmla="*/ 15 h 36"/>
                <a:gd name="T36" fmla="*/ 5 w 39"/>
                <a:gd name="T37" fmla="*/ 15 h 36"/>
                <a:gd name="T38" fmla="*/ 5 w 39"/>
                <a:gd name="T39" fmla="*/ 13 h 36"/>
                <a:gd name="T40" fmla="*/ 4 w 39"/>
                <a:gd name="T41" fmla="*/ 12 h 36"/>
                <a:gd name="T42" fmla="*/ 3 w 39"/>
                <a:gd name="T43" fmla="*/ 9 h 36"/>
                <a:gd name="T44" fmla="*/ 1 w 39"/>
                <a:gd name="T45" fmla="*/ 7 h 36"/>
                <a:gd name="T46" fmla="*/ 2 w 39"/>
                <a:gd name="T47" fmla="*/ 1 h 36"/>
                <a:gd name="T48" fmla="*/ 6 w 39"/>
                <a:gd name="T49" fmla="*/ 4 h 36"/>
                <a:gd name="T50" fmla="*/ 5 w 39"/>
                <a:gd name="T51" fmla="*/ 4 h 36"/>
                <a:gd name="T52" fmla="*/ 7 w 39"/>
                <a:gd name="T53" fmla="*/ 1 h 36"/>
                <a:gd name="T54" fmla="*/ 9 w 39"/>
                <a:gd name="T55" fmla="*/ 1 h 36"/>
                <a:gd name="T56" fmla="*/ 11 w 39"/>
                <a:gd name="T57" fmla="*/ 0 h 36"/>
                <a:gd name="T58" fmla="*/ 17 w 39"/>
                <a:gd name="T59" fmla="*/ 1 h 36"/>
                <a:gd name="T60" fmla="*/ 20 w 39"/>
                <a:gd name="T61" fmla="*/ 2 h 36"/>
                <a:gd name="T62" fmla="*/ 21 w 39"/>
                <a:gd name="T63" fmla="*/ 1 h 36"/>
                <a:gd name="T64" fmla="*/ 23 w 39"/>
                <a:gd name="T65" fmla="*/ 1 h 36"/>
                <a:gd name="T66" fmla="*/ 23 w 39"/>
                <a:gd name="T67" fmla="*/ 1 h 36"/>
                <a:gd name="T68" fmla="*/ 26 w 39"/>
                <a:gd name="T69" fmla="*/ 1 h 36"/>
                <a:gd name="T70" fmla="*/ 26 w 39"/>
                <a:gd name="T71" fmla="*/ 1 h 36"/>
                <a:gd name="T72" fmla="*/ 29 w 39"/>
                <a:gd name="T73" fmla="*/ 3 h 36"/>
                <a:gd name="T74" fmla="*/ 34 w 39"/>
                <a:gd name="T75" fmla="*/ 2 h 36"/>
                <a:gd name="T76" fmla="*/ 33 w 39"/>
                <a:gd name="T77" fmla="*/ 11 h 36"/>
                <a:gd name="T78" fmla="*/ 36 w 39"/>
                <a:gd name="T79" fmla="*/ 12 h 36"/>
                <a:gd name="T80" fmla="*/ 38 w 39"/>
                <a:gd name="T81" fmla="*/ 14 h 36"/>
                <a:gd name="T82" fmla="*/ 34 w 39"/>
                <a:gd name="T83" fmla="*/ 14 h 36"/>
                <a:gd name="T84" fmla="*/ 38 w 39"/>
                <a:gd name="T85" fmla="*/ 20 h 36"/>
                <a:gd name="T86" fmla="*/ 35 w 39"/>
                <a:gd name="T87" fmla="*/ 20 h 36"/>
                <a:gd name="T88" fmla="*/ 32 w 39"/>
                <a:gd name="T89" fmla="*/ 21 h 36"/>
                <a:gd name="T90" fmla="*/ 34 w 39"/>
                <a:gd name="T91" fmla="*/ 25 h 36"/>
                <a:gd name="T92" fmla="*/ 33 w 39"/>
                <a:gd name="T93" fmla="*/ 25 h 36"/>
                <a:gd name="T94" fmla="*/ 34 w 39"/>
                <a:gd name="T95"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 h="36">
                  <a:moveTo>
                    <a:pt x="34" y="25"/>
                  </a:moveTo>
                  <a:cubicBezTo>
                    <a:pt x="33" y="24"/>
                    <a:pt x="33" y="23"/>
                    <a:pt x="32" y="23"/>
                  </a:cubicBezTo>
                  <a:cubicBezTo>
                    <a:pt x="32" y="23"/>
                    <a:pt x="32" y="23"/>
                    <a:pt x="32" y="23"/>
                  </a:cubicBezTo>
                  <a:cubicBezTo>
                    <a:pt x="31" y="24"/>
                    <a:pt x="31" y="28"/>
                    <a:pt x="29" y="28"/>
                  </a:cubicBezTo>
                  <a:cubicBezTo>
                    <a:pt x="28" y="28"/>
                    <a:pt x="29" y="31"/>
                    <a:pt x="29" y="31"/>
                  </a:cubicBezTo>
                  <a:cubicBezTo>
                    <a:pt x="30" y="32"/>
                    <a:pt x="30" y="33"/>
                    <a:pt x="29" y="34"/>
                  </a:cubicBezTo>
                  <a:cubicBezTo>
                    <a:pt x="29" y="34"/>
                    <a:pt x="29" y="34"/>
                    <a:pt x="29" y="34"/>
                  </a:cubicBezTo>
                  <a:cubicBezTo>
                    <a:pt x="29" y="36"/>
                    <a:pt x="29" y="36"/>
                    <a:pt x="29" y="36"/>
                  </a:cubicBezTo>
                  <a:cubicBezTo>
                    <a:pt x="28" y="33"/>
                    <a:pt x="26" y="33"/>
                    <a:pt x="24" y="32"/>
                  </a:cubicBezTo>
                  <a:cubicBezTo>
                    <a:pt x="24" y="32"/>
                    <a:pt x="23" y="30"/>
                    <a:pt x="22" y="30"/>
                  </a:cubicBezTo>
                  <a:cubicBezTo>
                    <a:pt x="22" y="30"/>
                    <a:pt x="19" y="31"/>
                    <a:pt x="20" y="30"/>
                  </a:cubicBezTo>
                  <a:cubicBezTo>
                    <a:pt x="20" y="30"/>
                    <a:pt x="21" y="30"/>
                    <a:pt x="21" y="29"/>
                  </a:cubicBezTo>
                  <a:cubicBezTo>
                    <a:pt x="21" y="28"/>
                    <a:pt x="18" y="27"/>
                    <a:pt x="17" y="26"/>
                  </a:cubicBezTo>
                  <a:cubicBezTo>
                    <a:pt x="16" y="26"/>
                    <a:pt x="16" y="25"/>
                    <a:pt x="16" y="24"/>
                  </a:cubicBezTo>
                  <a:cubicBezTo>
                    <a:pt x="16" y="23"/>
                    <a:pt x="15" y="23"/>
                    <a:pt x="14" y="23"/>
                  </a:cubicBezTo>
                  <a:cubicBezTo>
                    <a:pt x="12" y="21"/>
                    <a:pt x="11" y="19"/>
                    <a:pt x="9" y="17"/>
                  </a:cubicBezTo>
                  <a:cubicBezTo>
                    <a:pt x="8" y="17"/>
                    <a:pt x="7" y="16"/>
                    <a:pt x="7" y="15"/>
                  </a:cubicBezTo>
                  <a:cubicBezTo>
                    <a:pt x="6" y="15"/>
                    <a:pt x="6" y="15"/>
                    <a:pt x="6" y="15"/>
                  </a:cubicBezTo>
                  <a:cubicBezTo>
                    <a:pt x="6" y="15"/>
                    <a:pt x="5" y="15"/>
                    <a:pt x="5" y="15"/>
                  </a:cubicBezTo>
                  <a:cubicBezTo>
                    <a:pt x="4" y="14"/>
                    <a:pt x="5" y="14"/>
                    <a:pt x="5" y="13"/>
                  </a:cubicBezTo>
                  <a:cubicBezTo>
                    <a:pt x="6" y="13"/>
                    <a:pt x="4" y="12"/>
                    <a:pt x="4" y="12"/>
                  </a:cubicBezTo>
                  <a:cubicBezTo>
                    <a:pt x="4" y="11"/>
                    <a:pt x="3" y="10"/>
                    <a:pt x="3" y="9"/>
                  </a:cubicBezTo>
                  <a:cubicBezTo>
                    <a:pt x="2" y="8"/>
                    <a:pt x="1" y="8"/>
                    <a:pt x="1" y="7"/>
                  </a:cubicBezTo>
                  <a:cubicBezTo>
                    <a:pt x="0" y="6"/>
                    <a:pt x="0" y="1"/>
                    <a:pt x="2" y="1"/>
                  </a:cubicBezTo>
                  <a:cubicBezTo>
                    <a:pt x="3" y="1"/>
                    <a:pt x="4" y="5"/>
                    <a:pt x="6" y="4"/>
                  </a:cubicBezTo>
                  <a:cubicBezTo>
                    <a:pt x="5" y="4"/>
                    <a:pt x="5" y="4"/>
                    <a:pt x="5" y="4"/>
                  </a:cubicBezTo>
                  <a:cubicBezTo>
                    <a:pt x="7" y="4"/>
                    <a:pt x="6" y="2"/>
                    <a:pt x="7" y="1"/>
                  </a:cubicBezTo>
                  <a:cubicBezTo>
                    <a:pt x="8" y="1"/>
                    <a:pt x="9" y="1"/>
                    <a:pt x="9" y="1"/>
                  </a:cubicBezTo>
                  <a:cubicBezTo>
                    <a:pt x="10" y="2"/>
                    <a:pt x="10" y="1"/>
                    <a:pt x="11" y="0"/>
                  </a:cubicBezTo>
                  <a:cubicBezTo>
                    <a:pt x="13" y="2"/>
                    <a:pt x="14" y="1"/>
                    <a:pt x="17" y="1"/>
                  </a:cubicBezTo>
                  <a:cubicBezTo>
                    <a:pt x="17" y="2"/>
                    <a:pt x="20" y="3"/>
                    <a:pt x="20" y="2"/>
                  </a:cubicBezTo>
                  <a:cubicBezTo>
                    <a:pt x="21" y="1"/>
                    <a:pt x="21" y="1"/>
                    <a:pt x="21" y="1"/>
                  </a:cubicBezTo>
                  <a:cubicBezTo>
                    <a:pt x="22" y="1"/>
                    <a:pt x="22" y="2"/>
                    <a:pt x="23" y="1"/>
                  </a:cubicBezTo>
                  <a:cubicBezTo>
                    <a:pt x="23" y="1"/>
                    <a:pt x="23" y="1"/>
                    <a:pt x="23" y="1"/>
                  </a:cubicBezTo>
                  <a:cubicBezTo>
                    <a:pt x="24" y="0"/>
                    <a:pt x="25" y="1"/>
                    <a:pt x="26" y="1"/>
                  </a:cubicBezTo>
                  <a:cubicBezTo>
                    <a:pt x="26" y="1"/>
                    <a:pt x="26" y="1"/>
                    <a:pt x="26" y="1"/>
                  </a:cubicBezTo>
                  <a:cubicBezTo>
                    <a:pt x="28" y="1"/>
                    <a:pt x="28" y="2"/>
                    <a:pt x="29" y="3"/>
                  </a:cubicBezTo>
                  <a:cubicBezTo>
                    <a:pt x="30" y="4"/>
                    <a:pt x="33" y="2"/>
                    <a:pt x="34" y="2"/>
                  </a:cubicBezTo>
                  <a:cubicBezTo>
                    <a:pt x="34" y="4"/>
                    <a:pt x="31" y="10"/>
                    <a:pt x="33" y="11"/>
                  </a:cubicBezTo>
                  <a:cubicBezTo>
                    <a:pt x="34" y="11"/>
                    <a:pt x="35" y="10"/>
                    <a:pt x="36" y="12"/>
                  </a:cubicBezTo>
                  <a:cubicBezTo>
                    <a:pt x="36" y="12"/>
                    <a:pt x="38" y="13"/>
                    <a:pt x="38" y="14"/>
                  </a:cubicBezTo>
                  <a:cubicBezTo>
                    <a:pt x="37" y="16"/>
                    <a:pt x="35" y="13"/>
                    <a:pt x="34" y="14"/>
                  </a:cubicBezTo>
                  <a:cubicBezTo>
                    <a:pt x="34" y="14"/>
                    <a:pt x="39" y="18"/>
                    <a:pt x="38" y="20"/>
                  </a:cubicBezTo>
                  <a:cubicBezTo>
                    <a:pt x="37" y="20"/>
                    <a:pt x="36" y="18"/>
                    <a:pt x="35" y="20"/>
                  </a:cubicBezTo>
                  <a:cubicBezTo>
                    <a:pt x="35" y="21"/>
                    <a:pt x="32" y="20"/>
                    <a:pt x="32" y="21"/>
                  </a:cubicBezTo>
                  <a:cubicBezTo>
                    <a:pt x="32" y="22"/>
                    <a:pt x="34" y="23"/>
                    <a:pt x="34" y="25"/>
                  </a:cubicBezTo>
                  <a:cubicBezTo>
                    <a:pt x="33" y="25"/>
                    <a:pt x="33" y="25"/>
                    <a:pt x="33" y="25"/>
                  </a:cubicBezTo>
                  <a:cubicBezTo>
                    <a:pt x="33" y="25"/>
                    <a:pt x="34" y="25"/>
                    <a:pt x="34" y="25"/>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4" name="Freeform 73"/>
            <p:cNvSpPr/>
            <p:nvPr/>
          </p:nvSpPr>
          <p:spPr bwMode="auto">
            <a:xfrm>
              <a:off x="3666" y="3170"/>
              <a:ext cx="116" cy="85"/>
            </a:xfrm>
            <a:custGeom>
              <a:avLst/>
              <a:gdLst>
                <a:gd name="T0" fmla="*/ 29 w 29"/>
                <a:gd name="T1" fmla="*/ 5 h 21"/>
                <a:gd name="T2" fmla="*/ 26 w 29"/>
                <a:gd name="T3" fmla="*/ 5 h 21"/>
                <a:gd name="T4" fmla="*/ 26 w 29"/>
                <a:gd name="T5" fmla="*/ 7 h 21"/>
                <a:gd name="T6" fmla="*/ 25 w 29"/>
                <a:gd name="T7" fmla="*/ 8 h 21"/>
                <a:gd name="T8" fmla="*/ 23 w 29"/>
                <a:gd name="T9" fmla="*/ 9 h 21"/>
                <a:gd name="T10" fmla="*/ 21 w 29"/>
                <a:gd name="T11" fmla="*/ 11 h 21"/>
                <a:gd name="T12" fmla="*/ 20 w 29"/>
                <a:gd name="T13" fmla="*/ 16 h 21"/>
                <a:gd name="T14" fmla="*/ 18 w 29"/>
                <a:gd name="T15" fmla="*/ 16 h 21"/>
                <a:gd name="T16" fmla="*/ 19 w 29"/>
                <a:gd name="T17" fmla="*/ 17 h 21"/>
                <a:gd name="T18" fmla="*/ 18 w 29"/>
                <a:gd name="T19" fmla="*/ 18 h 21"/>
                <a:gd name="T20" fmla="*/ 19 w 29"/>
                <a:gd name="T21" fmla="*/ 20 h 21"/>
                <a:gd name="T22" fmla="*/ 16 w 29"/>
                <a:gd name="T23" fmla="*/ 20 h 21"/>
                <a:gd name="T24" fmla="*/ 15 w 29"/>
                <a:gd name="T25" fmla="*/ 20 h 21"/>
                <a:gd name="T26" fmla="*/ 12 w 29"/>
                <a:gd name="T27" fmla="*/ 18 h 21"/>
                <a:gd name="T28" fmla="*/ 10 w 29"/>
                <a:gd name="T29" fmla="*/ 20 h 21"/>
                <a:gd name="T30" fmla="*/ 7 w 29"/>
                <a:gd name="T31" fmla="*/ 20 h 21"/>
                <a:gd name="T32" fmla="*/ 6 w 29"/>
                <a:gd name="T33" fmla="*/ 21 h 21"/>
                <a:gd name="T34" fmla="*/ 3 w 29"/>
                <a:gd name="T35" fmla="*/ 21 h 21"/>
                <a:gd name="T36" fmla="*/ 4 w 29"/>
                <a:gd name="T37" fmla="*/ 20 h 21"/>
                <a:gd name="T38" fmla="*/ 5 w 29"/>
                <a:gd name="T39" fmla="*/ 19 h 21"/>
                <a:gd name="T40" fmla="*/ 4 w 29"/>
                <a:gd name="T41" fmla="*/ 17 h 21"/>
                <a:gd name="T42" fmla="*/ 3 w 29"/>
                <a:gd name="T43" fmla="*/ 14 h 21"/>
                <a:gd name="T44" fmla="*/ 1 w 29"/>
                <a:gd name="T45" fmla="*/ 14 h 21"/>
                <a:gd name="T46" fmla="*/ 3 w 29"/>
                <a:gd name="T47" fmla="*/ 11 h 21"/>
                <a:gd name="T48" fmla="*/ 0 w 29"/>
                <a:gd name="T49" fmla="*/ 10 h 21"/>
                <a:gd name="T50" fmla="*/ 3 w 29"/>
                <a:gd name="T51" fmla="*/ 7 h 21"/>
                <a:gd name="T52" fmla="*/ 3 w 29"/>
                <a:gd name="T53" fmla="*/ 7 h 21"/>
                <a:gd name="T54" fmla="*/ 7 w 29"/>
                <a:gd name="T55" fmla="*/ 8 h 21"/>
                <a:gd name="T56" fmla="*/ 10 w 29"/>
                <a:gd name="T57" fmla="*/ 7 h 21"/>
                <a:gd name="T58" fmla="*/ 11 w 29"/>
                <a:gd name="T59" fmla="*/ 8 h 21"/>
                <a:gd name="T60" fmla="*/ 13 w 29"/>
                <a:gd name="T61" fmla="*/ 6 h 21"/>
                <a:gd name="T62" fmla="*/ 18 w 29"/>
                <a:gd name="T63" fmla="*/ 5 h 21"/>
                <a:gd name="T64" fmla="*/ 21 w 29"/>
                <a:gd name="T65" fmla="*/ 3 h 21"/>
                <a:gd name="T66" fmla="*/ 24 w 29"/>
                <a:gd name="T67" fmla="*/ 3 h 21"/>
                <a:gd name="T68" fmla="*/ 24 w 29"/>
                <a:gd name="T69" fmla="*/ 2 h 21"/>
                <a:gd name="T70" fmla="*/ 26 w 29"/>
                <a:gd name="T71" fmla="*/ 1 h 21"/>
                <a:gd name="T72" fmla="*/ 29 w 29"/>
                <a:gd name="T73"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1">
                  <a:moveTo>
                    <a:pt x="29" y="5"/>
                  </a:moveTo>
                  <a:cubicBezTo>
                    <a:pt x="29" y="5"/>
                    <a:pt x="27" y="5"/>
                    <a:pt x="26" y="5"/>
                  </a:cubicBezTo>
                  <a:cubicBezTo>
                    <a:pt x="26" y="6"/>
                    <a:pt x="28" y="7"/>
                    <a:pt x="26" y="7"/>
                  </a:cubicBezTo>
                  <a:cubicBezTo>
                    <a:pt x="24" y="7"/>
                    <a:pt x="25" y="7"/>
                    <a:pt x="25" y="8"/>
                  </a:cubicBezTo>
                  <a:cubicBezTo>
                    <a:pt x="24" y="8"/>
                    <a:pt x="23" y="9"/>
                    <a:pt x="23" y="9"/>
                  </a:cubicBezTo>
                  <a:cubicBezTo>
                    <a:pt x="22" y="9"/>
                    <a:pt x="20" y="10"/>
                    <a:pt x="21" y="11"/>
                  </a:cubicBezTo>
                  <a:cubicBezTo>
                    <a:pt x="22" y="13"/>
                    <a:pt x="23" y="15"/>
                    <a:pt x="20" y="16"/>
                  </a:cubicBezTo>
                  <a:cubicBezTo>
                    <a:pt x="19" y="16"/>
                    <a:pt x="20" y="14"/>
                    <a:pt x="18" y="16"/>
                  </a:cubicBezTo>
                  <a:cubicBezTo>
                    <a:pt x="18" y="17"/>
                    <a:pt x="19" y="17"/>
                    <a:pt x="19" y="17"/>
                  </a:cubicBezTo>
                  <a:cubicBezTo>
                    <a:pt x="19" y="18"/>
                    <a:pt x="18" y="18"/>
                    <a:pt x="18" y="18"/>
                  </a:cubicBezTo>
                  <a:cubicBezTo>
                    <a:pt x="18" y="19"/>
                    <a:pt x="19" y="19"/>
                    <a:pt x="19" y="20"/>
                  </a:cubicBezTo>
                  <a:cubicBezTo>
                    <a:pt x="18" y="21"/>
                    <a:pt x="17" y="20"/>
                    <a:pt x="16" y="20"/>
                  </a:cubicBezTo>
                  <a:cubicBezTo>
                    <a:pt x="14" y="19"/>
                    <a:pt x="15" y="20"/>
                    <a:pt x="15" y="20"/>
                  </a:cubicBezTo>
                  <a:cubicBezTo>
                    <a:pt x="15" y="21"/>
                    <a:pt x="11" y="19"/>
                    <a:pt x="12" y="18"/>
                  </a:cubicBezTo>
                  <a:cubicBezTo>
                    <a:pt x="11" y="18"/>
                    <a:pt x="11" y="19"/>
                    <a:pt x="10" y="20"/>
                  </a:cubicBezTo>
                  <a:cubicBezTo>
                    <a:pt x="9" y="21"/>
                    <a:pt x="8" y="20"/>
                    <a:pt x="7" y="20"/>
                  </a:cubicBezTo>
                  <a:cubicBezTo>
                    <a:pt x="6" y="20"/>
                    <a:pt x="7" y="21"/>
                    <a:pt x="6" y="21"/>
                  </a:cubicBezTo>
                  <a:cubicBezTo>
                    <a:pt x="5" y="21"/>
                    <a:pt x="4" y="21"/>
                    <a:pt x="3" y="21"/>
                  </a:cubicBezTo>
                  <a:cubicBezTo>
                    <a:pt x="3" y="20"/>
                    <a:pt x="3" y="20"/>
                    <a:pt x="4" y="20"/>
                  </a:cubicBezTo>
                  <a:cubicBezTo>
                    <a:pt x="4" y="19"/>
                    <a:pt x="5" y="19"/>
                    <a:pt x="5" y="19"/>
                  </a:cubicBezTo>
                  <a:cubicBezTo>
                    <a:pt x="6" y="18"/>
                    <a:pt x="4" y="17"/>
                    <a:pt x="4" y="17"/>
                  </a:cubicBezTo>
                  <a:cubicBezTo>
                    <a:pt x="2" y="16"/>
                    <a:pt x="2" y="16"/>
                    <a:pt x="3" y="14"/>
                  </a:cubicBezTo>
                  <a:cubicBezTo>
                    <a:pt x="3" y="13"/>
                    <a:pt x="1" y="15"/>
                    <a:pt x="1" y="14"/>
                  </a:cubicBezTo>
                  <a:cubicBezTo>
                    <a:pt x="2" y="13"/>
                    <a:pt x="4" y="12"/>
                    <a:pt x="3" y="11"/>
                  </a:cubicBezTo>
                  <a:cubicBezTo>
                    <a:pt x="2" y="11"/>
                    <a:pt x="0" y="11"/>
                    <a:pt x="0" y="10"/>
                  </a:cubicBezTo>
                  <a:cubicBezTo>
                    <a:pt x="0" y="8"/>
                    <a:pt x="3" y="9"/>
                    <a:pt x="3" y="7"/>
                  </a:cubicBezTo>
                  <a:cubicBezTo>
                    <a:pt x="3" y="7"/>
                    <a:pt x="3" y="7"/>
                    <a:pt x="3" y="7"/>
                  </a:cubicBezTo>
                  <a:cubicBezTo>
                    <a:pt x="4" y="7"/>
                    <a:pt x="6" y="8"/>
                    <a:pt x="7" y="8"/>
                  </a:cubicBezTo>
                  <a:cubicBezTo>
                    <a:pt x="8" y="8"/>
                    <a:pt x="9" y="7"/>
                    <a:pt x="10" y="7"/>
                  </a:cubicBezTo>
                  <a:cubicBezTo>
                    <a:pt x="10" y="7"/>
                    <a:pt x="10" y="8"/>
                    <a:pt x="11" y="8"/>
                  </a:cubicBezTo>
                  <a:cubicBezTo>
                    <a:pt x="11" y="8"/>
                    <a:pt x="13" y="6"/>
                    <a:pt x="13" y="6"/>
                  </a:cubicBezTo>
                  <a:cubicBezTo>
                    <a:pt x="14" y="4"/>
                    <a:pt x="16" y="5"/>
                    <a:pt x="18" y="5"/>
                  </a:cubicBezTo>
                  <a:cubicBezTo>
                    <a:pt x="20" y="5"/>
                    <a:pt x="20" y="3"/>
                    <a:pt x="21" y="3"/>
                  </a:cubicBezTo>
                  <a:cubicBezTo>
                    <a:pt x="21" y="3"/>
                    <a:pt x="24" y="4"/>
                    <a:pt x="24" y="3"/>
                  </a:cubicBezTo>
                  <a:cubicBezTo>
                    <a:pt x="24" y="4"/>
                    <a:pt x="24" y="2"/>
                    <a:pt x="24" y="2"/>
                  </a:cubicBezTo>
                  <a:cubicBezTo>
                    <a:pt x="24" y="1"/>
                    <a:pt x="26" y="0"/>
                    <a:pt x="26" y="1"/>
                  </a:cubicBezTo>
                  <a:cubicBezTo>
                    <a:pt x="28" y="2"/>
                    <a:pt x="28" y="4"/>
                    <a:pt x="29" y="5"/>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5" name="Freeform 74"/>
            <p:cNvSpPr>
              <a:spLocks noEditPoints="1"/>
            </p:cNvSpPr>
            <p:nvPr/>
          </p:nvSpPr>
          <p:spPr bwMode="auto">
            <a:xfrm>
              <a:off x="3674" y="3190"/>
              <a:ext cx="221" cy="210"/>
            </a:xfrm>
            <a:custGeom>
              <a:avLst/>
              <a:gdLst>
                <a:gd name="T0" fmla="*/ 47 w 55"/>
                <a:gd name="T1" fmla="*/ 49 h 52"/>
                <a:gd name="T2" fmla="*/ 42 w 55"/>
                <a:gd name="T3" fmla="*/ 46 h 52"/>
                <a:gd name="T4" fmla="*/ 39 w 55"/>
                <a:gd name="T5" fmla="*/ 46 h 52"/>
                <a:gd name="T6" fmla="*/ 37 w 55"/>
                <a:gd name="T7" fmla="*/ 46 h 52"/>
                <a:gd name="T8" fmla="*/ 41 w 55"/>
                <a:gd name="T9" fmla="*/ 48 h 52"/>
                <a:gd name="T10" fmla="*/ 50 w 55"/>
                <a:gd name="T11" fmla="*/ 52 h 52"/>
                <a:gd name="T12" fmla="*/ 53 w 55"/>
                <a:gd name="T13" fmla="*/ 18 h 52"/>
                <a:gd name="T14" fmla="*/ 53 w 55"/>
                <a:gd name="T15" fmla="*/ 15 h 52"/>
                <a:gd name="T16" fmla="*/ 51 w 55"/>
                <a:gd name="T17" fmla="*/ 13 h 52"/>
                <a:gd name="T18" fmla="*/ 51 w 55"/>
                <a:gd name="T19" fmla="*/ 11 h 52"/>
                <a:gd name="T20" fmla="*/ 50 w 55"/>
                <a:gd name="T21" fmla="*/ 10 h 52"/>
                <a:gd name="T22" fmla="*/ 47 w 55"/>
                <a:gd name="T23" fmla="*/ 6 h 52"/>
                <a:gd name="T24" fmla="*/ 38 w 55"/>
                <a:gd name="T25" fmla="*/ 7 h 52"/>
                <a:gd name="T26" fmla="*/ 30 w 55"/>
                <a:gd name="T27" fmla="*/ 3 h 52"/>
                <a:gd name="T28" fmla="*/ 24 w 55"/>
                <a:gd name="T29" fmla="*/ 1 h 52"/>
                <a:gd name="T30" fmla="*/ 22 w 55"/>
                <a:gd name="T31" fmla="*/ 3 h 52"/>
                <a:gd name="T32" fmla="*/ 19 w 55"/>
                <a:gd name="T33" fmla="*/ 10 h 52"/>
                <a:gd name="T34" fmla="*/ 17 w 55"/>
                <a:gd name="T35" fmla="*/ 12 h 52"/>
                <a:gd name="T36" fmla="*/ 17 w 55"/>
                <a:gd name="T37" fmla="*/ 15 h 52"/>
                <a:gd name="T38" fmla="*/ 13 w 55"/>
                <a:gd name="T39" fmla="*/ 15 h 52"/>
                <a:gd name="T40" fmla="*/ 8 w 55"/>
                <a:gd name="T41" fmla="*/ 15 h 52"/>
                <a:gd name="T42" fmla="*/ 4 w 55"/>
                <a:gd name="T43" fmla="*/ 16 h 52"/>
                <a:gd name="T44" fmla="*/ 0 w 55"/>
                <a:gd name="T45" fmla="*/ 16 h 52"/>
                <a:gd name="T46" fmla="*/ 1 w 55"/>
                <a:gd name="T47" fmla="*/ 21 h 52"/>
                <a:gd name="T48" fmla="*/ 4 w 55"/>
                <a:gd name="T49" fmla="*/ 25 h 52"/>
                <a:gd name="T50" fmla="*/ 6 w 55"/>
                <a:gd name="T51" fmla="*/ 22 h 52"/>
                <a:gd name="T52" fmla="*/ 7 w 55"/>
                <a:gd name="T53" fmla="*/ 20 h 52"/>
                <a:gd name="T54" fmla="*/ 11 w 55"/>
                <a:gd name="T55" fmla="*/ 19 h 52"/>
                <a:gd name="T56" fmla="*/ 13 w 55"/>
                <a:gd name="T57" fmla="*/ 24 h 52"/>
                <a:gd name="T58" fmla="*/ 20 w 55"/>
                <a:gd name="T59" fmla="*/ 30 h 52"/>
                <a:gd name="T60" fmla="*/ 22 w 55"/>
                <a:gd name="T61" fmla="*/ 37 h 52"/>
                <a:gd name="T62" fmla="*/ 24 w 55"/>
                <a:gd name="T63" fmla="*/ 38 h 52"/>
                <a:gd name="T64" fmla="*/ 28 w 55"/>
                <a:gd name="T65" fmla="*/ 39 h 52"/>
                <a:gd name="T66" fmla="*/ 34 w 55"/>
                <a:gd name="T67" fmla="*/ 41 h 52"/>
                <a:gd name="T68" fmla="*/ 39 w 55"/>
                <a:gd name="T69" fmla="*/ 45 h 52"/>
                <a:gd name="T70" fmla="*/ 42 w 55"/>
                <a:gd name="T71" fmla="*/ 45 h 52"/>
                <a:gd name="T72" fmla="*/ 37 w 55"/>
                <a:gd name="T73" fmla="*/ 40 h 52"/>
                <a:gd name="T74" fmla="*/ 30 w 55"/>
                <a:gd name="T75" fmla="*/ 33 h 52"/>
                <a:gd name="T76" fmla="*/ 27 w 55"/>
                <a:gd name="T77" fmla="*/ 31 h 52"/>
                <a:gd name="T78" fmla="*/ 26 w 55"/>
                <a:gd name="T79" fmla="*/ 29 h 52"/>
                <a:gd name="T80" fmla="*/ 24 w 55"/>
                <a:gd name="T81" fmla="*/ 25 h 52"/>
                <a:gd name="T82" fmla="*/ 23 w 55"/>
                <a:gd name="T83" fmla="*/ 17 h 52"/>
                <a:gd name="T84" fmla="*/ 26 w 55"/>
                <a:gd name="T85" fmla="*/ 20 h 52"/>
                <a:gd name="T86" fmla="*/ 30 w 55"/>
                <a:gd name="T87" fmla="*/ 17 h 52"/>
                <a:gd name="T88" fmla="*/ 38 w 55"/>
                <a:gd name="T89" fmla="*/ 17 h 52"/>
                <a:gd name="T90" fmla="*/ 42 w 55"/>
                <a:gd name="T91" fmla="*/ 17 h 52"/>
                <a:gd name="T92" fmla="*/ 44 w 55"/>
                <a:gd name="T93" fmla="*/ 17 h 52"/>
                <a:gd name="T94" fmla="*/ 47 w 55"/>
                <a:gd name="T95" fmla="*/ 1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5" h="52">
                  <a:moveTo>
                    <a:pt x="50" y="52"/>
                  </a:moveTo>
                  <a:cubicBezTo>
                    <a:pt x="50" y="50"/>
                    <a:pt x="48" y="49"/>
                    <a:pt x="47" y="49"/>
                  </a:cubicBezTo>
                  <a:cubicBezTo>
                    <a:pt x="46" y="49"/>
                    <a:pt x="45" y="48"/>
                    <a:pt x="44" y="47"/>
                  </a:cubicBezTo>
                  <a:cubicBezTo>
                    <a:pt x="43" y="46"/>
                    <a:pt x="43" y="46"/>
                    <a:pt x="42" y="46"/>
                  </a:cubicBezTo>
                  <a:cubicBezTo>
                    <a:pt x="42" y="46"/>
                    <a:pt x="43" y="47"/>
                    <a:pt x="43" y="47"/>
                  </a:cubicBezTo>
                  <a:cubicBezTo>
                    <a:pt x="41" y="47"/>
                    <a:pt x="40" y="46"/>
                    <a:pt x="39" y="46"/>
                  </a:cubicBezTo>
                  <a:cubicBezTo>
                    <a:pt x="39" y="46"/>
                    <a:pt x="35" y="45"/>
                    <a:pt x="35" y="45"/>
                  </a:cubicBezTo>
                  <a:cubicBezTo>
                    <a:pt x="34" y="46"/>
                    <a:pt x="37" y="46"/>
                    <a:pt x="37" y="46"/>
                  </a:cubicBezTo>
                  <a:cubicBezTo>
                    <a:pt x="38" y="46"/>
                    <a:pt x="39" y="46"/>
                    <a:pt x="39" y="47"/>
                  </a:cubicBezTo>
                  <a:cubicBezTo>
                    <a:pt x="40" y="47"/>
                    <a:pt x="40" y="47"/>
                    <a:pt x="41" y="48"/>
                  </a:cubicBezTo>
                  <a:cubicBezTo>
                    <a:pt x="41" y="48"/>
                    <a:pt x="42" y="48"/>
                    <a:pt x="42" y="48"/>
                  </a:cubicBezTo>
                  <a:cubicBezTo>
                    <a:pt x="45" y="48"/>
                    <a:pt x="47" y="51"/>
                    <a:pt x="50" y="52"/>
                  </a:cubicBezTo>
                  <a:close/>
                  <a:moveTo>
                    <a:pt x="52" y="19"/>
                  </a:moveTo>
                  <a:cubicBezTo>
                    <a:pt x="51" y="18"/>
                    <a:pt x="53" y="19"/>
                    <a:pt x="53" y="18"/>
                  </a:cubicBezTo>
                  <a:cubicBezTo>
                    <a:pt x="53" y="18"/>
                    <a:pt x="52" y="16"/>
                    <a:pt x="52" y="16"/>
                  </a:cubicBezTo>
                  <a:cubicBezTo>
                    <a:pt x="53" y="15"/>
                    <a:pt x="52" y="14"/>
                    <a:pt x="53" y="15"/>
                  </a:cubicBezTo>
                  <a:cubicBezTo>
                    <a:pt x="54" y="15"/>
                    <a:pt x="55" y="15"/>
                    <a:pt x="55" y="14"/>
                  </a:cubicBezTo>
                  <a:cubicBezTo>
                    <a:pt x="54" y="14"/>
                    <a:pt x="52" y="14"/>
                    <a:pt x="51" y="13"/>
                  </a:cubicBezTo>
                  <a:cubicBezTo>
                    <a:pt x="50" y="12"/>
                    <a:pt x="51" y="12"/>
                    <a:pt x="51" y="12"/>
                  </a:cubicBezTo>
                  <a:cubicBezTo>
                    <a:pt x="51" y="12"/>
                    <a:pt x="50" y="12"/>
                    <a:pt x="51" y="11"/>
                  </a:cubicBezTo>
                  <a:cubicBezTo>
                    <a:pt x="51" y="11"/>
                    <a:pt x="52" y="11"/>
                    <a:pt x="52" y="11"/>
                  </a:cubicBezTo>
                  <a:cubicBezTo>
                    <a:pt x="52" y="10"/>
                    <a:pt x="50" y="11"/>
                    <a:pt x="50" y="10"/>
                  </a:cubicBezTo>
                  <a:cubicBezTo>
                    <a:pt x="49" y="10"/>
                    <a:pt x="50" y="8"/>
                    <a:pt x="50" y="8"/>
                  </a:cubicBezTo>
                  <a:cubicBezTo>
                    <a:pt x="49" y="6"/>
                    <a:pt x="49" y="6"/>
                    <a:pt x="47" y="6"/>
                  </a:cubicBezTo>
                  <a:cubicBezTo>
                    <a:pt x="47" y="6"/>
                    <a:pt x="46" y="8"/>
                    <a:pt x="46" y="8"/>
                  </a:cubicBezTo>
                  <a:cubicBezTo>
                    <a:pt x="43" y="9"/>
                    <a:pt x="40" y="9"/>
                    <a:pt x="38" y="7"/>
                  </a:cubicBezTo>
                  <a:cubicBezTo>
                    <a:pt x="37" y="7"/>
                    <a:pt x="35" y="7"/>
                    <a:pt x="35" y="7"/>
                  </a:cubicBezTo>
                  <a:cubicBezTo>
                    <a:pt x="33" y="5"/>
                    <a:pt x="32" y="4"/>
                    <a:pt x="30" y="3"/>
                  </a:cubicBezTo>
                  <a:cubicBezTo>
                    <a:pt x="29" y="2"/>
                    <a:pt x="28" y="1"/>
                    <a:pt x="26" y="0"/>
                  </a:cubicBezTo>
                  <a:cubicBezTo>
                    <a:pt x="25" y="0"/>
                    <a:pt x="24" y="0"/>
                    <a:pt x="24" y="1"/>
                  </a:cubicBezTo>
                  <a:cubicBezTo>
                    <a:pt x="25" y="2"/>
                    <a:pt x="24" y="2"/>
                    <a:pt x="24" y="2"/>
                  </a:cubicBezTo>
                  <a:cubicBezTo>
                    <a:pt x="22" y="2"/>
                    <a:pt x="23" y="3"/>
                    <a:pt x="22" y="3"/>
                  </a:cubicBezTo>
                  <a:cubicBezTo>
                    <a:pt x="21" y="4"/>
                    <a:pt x="19" y="4"/>
                    <a:pt x="19" y="5"/>
                  </a:cubicBezTo>
                  <a:cubicBezTo>
                    <a:pt x="19" y="7"/>
                    <a:pt x="22" y="9"/>
                    <a:pt x="19" y="10"/>
                  </a:cubicBezTo>
                  <a:cubicBezTo>
                    <a:pt x="17" y="11"/>
                    <a:pt x="18" y="9"/>
                    <a:pt x="16" y="11"/>
                  </a:cubicBezTo>
                  <a:cubicBezTo>
                    <a:pt x="16" y="12"/>
                    <a:pt x="17" y="12"/>
                    <a:pt x="17" y="12"/>
                  </a:cubicBezTo>
                  <a:cubicBezTo>
                    <a:pt x="17" y="13"/>
                    <a:pt x="16" y="13"/>
                    <a:pt x="16" y="13"/>
                  </a:cubicBezTo>
                  <a:cubicBezTo>
                    <a:pt x="16" y="14"/>
                    <a:pt x="17" y="14"/>
                    <a:pt x="17" y="15"/>
                  </a:cubicBezTo>
                  <a:cubicBezTo>
                    <a:pt x="16" y="16"/>
                    <a:pt x="15" y="15"/>
                    <a:pt x="14" y="15"/>
                  </a:cubicBezTo>
                  <a:cubicBezTo>
                    <a:pt x="12" y="14"/>
                    <a:pt x="13" y="15"/>
                    <a:pt x="13" y="15"/>
                  </a:cubicBezTo>
                  <a:cubicBezTo>
                    <a:pt x="13" y="16"/>
                    <a:pt x="9" y="14"/>
                    <a:pt x="10" y="13"/>
                  </a:cubicBezTo>
                  <a:cubicBezTo>
                    <a:pt x="9" y="14"/>
                    <a:pt x="9" y="15"/>
                    <a:pt x="8" y="15"/>
                  </a:cubicBezTo>
                  <a:cubicBezTo>
                    <a:pt x="7" y="15"/>
                    <a:pt x="5" y="15"/>
                    <a:pt x="4" y="15"/>
                  </a:cubicBezTo>
                  <a:cubicBezTo>
                    <a:pt x="4" y="15"/>
                    <a:pt x="4" y="15"/>
                    <a:pt x="4" y="16"/>
                  </a:cubicBezTo>
                  <a:cubicBezTo>
                    <a:pt x="4" y="16"/>
                    <a:pt x="3" y="16"/>
                    <a:pt x="2" y="16"/>
                  </a:cubicBezTo>
                  <a:cubicBezTo>
                    <a:pt x="2" y="16"/>
                    <a:pt x="0" y="15"/>
                    <a:pt x="0" y="16"/>
                  </a:cubicBezTo>
                  <a:cubicBezTo>
                    <a:pt x="0" y="17"/>
                    <a:pt x="1" y="17"/>
                    <a:pt x="1" y="18"/>
                  </a:cubicBezTo>
                  <a:cubicBezTo>
                    <a:pt x="1" y="19"/>
                    <a:pt x="1" y="20"/>
                    <a:pt x="1" y="21"/>
                  </a:cubicBezTo>
                  <a:cubicBezTo>
                    <a:pt x="2" y="22"/>
                    <a:pt x="3" y="22"/>
                    <a:pt x="3" y="23"/>
                  </a:cubicBezTo>
                  <a:cubicBezTo>
                    <a:pt x="3" y="23"/>
                    <a:pt x="4" y="25"/>
                    <a:pt x="4" y="25"/>
                  </a:cubicBezTo>
                  <a:cubicBezTo>
                    <a:pt x="5" y="24"/>
                    <a:pt x="6" y="22"/>
                    <a:pt x="5" y="21"/>
                  </a:cubicBezTo>
                  <a:cubicBezTo>
                    <a:pt x="6" y="21"/>
                    <a:pt x="5" y="24"/>
                    <a:pt x="6" y="22"/>
                  </a:cubicBezTo>
                  <a:cubicBezTo>
                    <a:pt x="7" y="22"/>
                    <a:pt x="7" y="21"/>
                    <a:pt x="6" y="20"/>
                  </a:cubicBezTo>
                  <a:cubicBezTo>
                    <a:pt x="6" y="20"/>
                    <a:pt x="7" y="20"/>
                    <a:pt x="7" y="20"/>
                  </a:cubicBezTo>
                  <a:cubicBezTo>
                    <a:pt x="7" y="20"/>
                    <a:pt x="7" y="17"/>
                    <a:pt x="8" y="17"/>
                  </a:cubicBezTo>
                  <a:cubicBezTo>
                    <a:pt x="10" y="17"/>
                    <a:pt x="10" y="18"/>
                    <a:pt x="11" y="19"/>
                  </a:cubicBezTo>
                  <a:cubicBezTo>
                    <a:pt x="12" y="20"/>
                    <a:pt x="13" y="19"/>
                    <a:pt x="13" y="20"/>
                  </a:cubicBezTo>
                  <a:cubicBezTo>
                    <a:pt x="14" y="21"/>
                    <a:pt x="13" y="23"/>
                    <a:pt x="13" y="24"/>
                  </a:cubicBezTo>
                  <a:cubicBezTo>
                    <a:pt x="13" y="26"/>
                    <a:pt x="15" y="27"/>
                    <a:pt x="17" y="29"/>
                  </a:cubicBezTo>
                  <a:cubicBezTo>
                    <a:pt x="17" y="29"/>
                    <a:pt x="20" y="30"/>
                    <a:pt x="20" y="30"/>
                  </a:cubicBezTo>
                  <a:cubicBezTo>
                    <a:pt x="18" y="31"/>
                    <a:pt x="16" y="28"/>
                    <a:pt x="16" y="32"/>
                  </a:cubicBezTo>
                  <a:cubicBezTo>
                    <a:pt x="16" y="33"/>
                    <a:pt x="21" y="36"/>
                    <a:pt x="22" y="37"/>
                  </a:cubicBezTo>
                  <a:cubicBezTo>
                    <a:pt x="22" y="37"/>
                    <a:pt x="21" y="36"/>
                    <a:pt x="21" y="36"/>
                  </a:cubicBezTo>
                  <a:cubicBezTo>
                    <a:pt x="22" y="37"/>
                    <a:pt x="23" y="37"/>
                    <a:pt x="24" y="38"/>
                  </a:cubicBezTo>
                  <a:cubicBezTo>
                    <a:pt x="25" y="38"/>
                    <a:pt x="24" y="39"/>
                    <a:pt x="24" y="40"/>
                  </a:cubicBezTo>
                  <a:cubicBezTo>
                    <a:pt x="25" y="41"/>
                    <a:pt x="28" y="40"/>
                    <a:pt x="28" y="39"/>
                  </a:cubicBezTo>
                  <a:cubicBezTo>
                    <a:pt x="29" y="39"/>
                    <a:pt x="29" y="39"/>
                    <a:pt x="30" y="40"/>
                  </a:cubicBezTo>
                  <a:cubicBezTo>
                    <a:pt x="31" y="41"/>
                    <a:pt x="32" y="40"/>
                    <a:pt x="34" y="41"/>
                  </a:cubicBezTo>
                  <a:cubicBezTo>
                    <a:pt x="35" y="41"/>
                    <a:pt x="35" y="42"/>
                    <a:pt x="36" y="43"/>
                  </a:cubicBezTo>
                  <a:cubicBezTo>
                    <a:pt x="37" y="44"/>
                    <a:pt x="38" y="44"/>
                    <a:pt x="39" y="45"/>
                  </a:cubicBezTo>
                  <a:cubicBezTo>
                    <a:pt x="39" y="45"/>
                    <a:pt x="40" y="45"/>
                    <a:pt x="40" y="45"/>
                  </a:cubicBezTo>
                  <a:cubicBezTo>
                    <a:pt x="40" y="46"/>
                    <a:pt x="42" y="46"/>
                    <a:pt x="42" y="45"/>
                  </a:cubicBezTo>
                  <a:cubicBezTo>
                    <a:pt x="42" y="44"/>
                    <a:pt x="39" y="43"/>
                    <a:pt x="38" y="42"/>
                  </a:cubicBezTo>
                  <a:cubicBezTo>
                    <a:pt x="37" y="42"/>
                    <a:pt x="37" y="41"/>
                    <a:pt x="37" y="40"/>
                  </a:cubicBezTo>
                  <a:cubicBezTo>
                    <a:pt x="37" y="39"/>
                    <a:pt x="36" y="39"/>
                    <a:pt x="35" y="39"/>
                  </a:cubicBezTo>
                  <a:cubicBezTo>
                    <a:pt x="33" y="37"/>
                    <a:pt x="32" y="35"/>
                    <a:pt x="30" y="33"/>
                  </a:cubicBezTo>
                  <a:cubicBezTo>
                    <a:pt x="29" y="33"/>
                    <a:pt x="28" y="32"/>
                    <a:pt x="28" y="31"/>
                  </a:cubicBezTo>
                  <a:cubicBezTo>
                    <a:pt x="27" y="31"/>
                    <a:pt x="27" y="31"/>
                    <a:pt x="27" y="31"/>
                  </a:cubicBezTo>
                  <a:cubicBezTo>
                    <a:pt x="27" y="31"/>
                    <a:pt x="26" y="31"/>
                    <a:pt x="26" y="31"/>
                  </a:cubicBezTo>
                  <a:cubicBezTo>
                    <a:pt x="25" y="30"/>
                    <a:pt x="26" y="30"/>
                    <a:pt x="26" y="29"/>
                  </a:cubicBezTo>
                  <a:cubicBezTo>
                    <a:pt x="27" y="29"/>
                    <a:pt x="25" y="28"/>
                    <a:pt x="25" y="28"/>
                  </a:cubicBezTo>
                  <a:cubicBezTo>
                    <a:pt x="25" y="27"/>
                    <a:pt x="24" y="26"/>
                    <a:pt x="24" y="25"/>
                  </a:cubicBezTo>
                  <a:cubicBezTo>
                    <a:pt x="23" y="24"/>
                    <a:pt x="22" y="24"/>
                    <a:pt x="22" y="23"/>
                  </a:cubicBezTo>
                  <a:cubicBezTo>
                    <a:pt x="21" y="22"/>
                    <a:pt x="21" y="17"/>
                    <a:pt x="23" y="17"/>
                  </a:cubicBezTo>
                  <a:cubicBezTo>
                    <a:pt x="24" y="17"/>
                    <a:pt x="25" y="21"/>
                    <a:pt x="27" y="20"/>
                  </a:cubicBezTo>
                  <a:cubicBezTo>
                    <a:pt x="26" y="20"/>
                    <a:pt x="26" y="20"/>
                    <a:pt x="26" y="20"/>
                  </a:cubicBezTo>
                  <a:cubicBezTo>
                    <a:pt x="28" y="20"/>
                    <a:pt x="27" y="18"/>
                    <a:pt x="28" y="17"/>
                  </a:cubicBezTo>
                  <a:cubicBezTo>
                    <a:pt x="29" y="17"/>
                    <a:pt x="30" y="17"/>
                    <a:pt x="30" y="17"/>
                  </a:cubicBezTo>
                  <a:cubicBezTo>
                    <a:pt x="31" y="18"/>
                    <a:pt x="31" y="17"/>
                    <a:pt x="32" y="16"/>
                  </a:cubicBezTo>
                  <a:cubicBezTo>
                    <a:pt x="34" y="18"/>
                    <a:pt x="35" y="17"/>
                    <a:pt x="38" y="17"/>
                  </a:cubicBezTo>
                  <a:cubicBezTo>
                    <a:pt x="38" y="18"/>
                    <a:pt x="41" y="19"/>
                    <a:pt x="41" y="18"/>
                  </a:cubicBezTo>
                  <a:cubicBezTo>
                    <a:pt x="42" y="17"/>
                    <a:pt x="42" y="17"/>
                    <a:pt x="42" y="17"/>
                  </a:cubicBezTo>
                  <a:cubicBezTo>
                    <a:pt x="43" y="17"/>
                    <a:pt x="43" y="18"/>
                    <a:pt x="44" y="17"/>
                  </a:cubicBezTo>
                  <a:cubicBezTo>
                    <a:pt x="44" y="17"/>
                    <a:pt x="44" y="17"/>
                    <a:pt x="44" y="17"/>
                  </a:cubicBezTo>
                  <a:cubicBezTo>
                    <a:pt x="45" y="16"/>
                    <a:pt x="46" y="17"/>
                    <a:pt x="47" y="17"/>
                  </a:cubicBezTo>
                  <a:cubicBezTo>
                    <a:pt x="47" y="17"/>
                    <a:pt x="47" y="17"/>
                    <a:pt x="47" y="17"/>
                  </a:cubicBezTo>
                  <a:cubicBezTo>
                    <a:pt x="50" y="17"/>
                    <a:pt x="49" y="20"/>
                    <a:pt x="52" y="19"/>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6" name="Freeform 75"/>
            <p:cNvSpPr>
              <a:spLocks noEditPoints="1"/>
            </p:cNvSpPr>
            <p:nvPr/>
          </p:nvSpPr>
          <p:spPr bwMode="auto">
            <a:xfrm>
              <a:off x="3480" y="2602"/>
              <a:ext cx="141" cy="169"/>
            </a:xfrm>
            <a:custGeom>
              <a:avLst/>
              <a:gdLst>
                <a:gd name="T0" fmla="*/ 8 w 35"/>
                <a:gd name="T1" fmla="*/ 38 h 42"/>
                <a:gd name="T2" fmla="*/ 5 w 35"/>
                <a:gd name="T3" fmla="*/ 34 h 42"/>
                <a:gd name="T4" fmla="*/ 1 w 35"/>
                <a:gd name="T5" fmla="*/ 30 h 42"/>
                <a:gd name="T6" fmla="*/ 2 w 35"/>
                <a:gd name="T7" fmla="*/ 26 h 42"/>
                <a:gd name="T8" fmla="*/ 1 w 35"/>
                <a:gd name="T9" fmla="*/ 23 h 42"/>
                <a:gd name="T10" fmla="*/ 3 w 35"/>
                <a:gd name="T11" fmla="*/ 16 h 42"/>
                <a:gd name="T12" fmla="*/ 10 w 35"/>
                <a:gd name="T13" fmla="*/ 16 h 42"/>
                <a:gd name="T14" fmla="*/ 9 w 35"/>
                <a:gd name="T15" fmla="*/ 15 h 42"/>
                <a:gd name="T16" fmla="*/ 9 w 35"/>
                <a:gd name="T17" fmla="*/ 11 h 42"/>
                <a:gd name="T18" fmla="*/ 12 w 35"/>
                <a:gd name="T19" fmla="*/ 11 h 42"/>
                <a:gd name="T20" fmla="*/ 16 w 35"/>
                <a:gd name="T21" fmla="*/ 10 h 42"/>
                <a:gd name="T22" fmla="*/ 17 w 35"/>
                <a:gd name="T23" fmla="*/ 13 h 42"/>
                <a:gd name="T24" fmla="*/ 16 w 35"/>
                <a:gd name="T25" fmla="*/ 14 h 42"/>
                <a:gd name="T26" fmla="*/ 22 w 35"/>
                <a:gd name="T27" fmla="*/ 18 h 42"/>
                <a:gd name="T28" fmla="*/ 18 w 35"/>
                <a:gd name="T29" fmla="*/ 20 h 42"/>
                <a:gd name="T30" fmla="*/ 14 w 35"/>
                <a:gd name="T31" fmla="*/ 28 h 42"/>
                <a:gd name="T32" fmla="*/ 14 w 35"/>
                <a:gd name="T33" fmla="*/ 29 h 42"/>
                <a:gd name="T34" fmla="*/ 19 w 35"/>
                <a:gd name="T35" fmla="*/ 28 h 42"/>
                <a:gd name="T36" fmla="*/ 21 w 35"/>
                <a:gd name="T37" fmla="*/ 30 h 42"/>
                <a:gd name="T38" fmla="*/ 22 w 35"/>
                <a:gd name="T39" fmla="*/ 33 h 42"/>
                <a:gd name="T40" fmla="*/ 17 w 35"/>
                <a:gd name="T41" fmla="*/ 35 h 42"/>
                <a:gd name="T42" fmla="*/ 17 w 35"/>
                <a:gd name="T43" fmla="*/ 34 h 42"/>
                <a:gd name="T44" fmla="*/ 16 w 35"/>
                <a:gd name="T45" fmla="*/ 35 h 42"/>
                <a:gd name="T46" fmla="*/ 13 w 35"/>
                <a:gd name="T47" fmla="*/ 29 h 42"/>
                <a:gd name="T48" fmla="*/ 13 w 35"/>
                <a:gd name="T49" fmla="*/ 30 h 42"/>
                <a:gd name="T50" fmla="*/ 13 w 35"/>
                <a:gd name="T51" fmla="*/ 33 h 42"/>
                <a:gd name="T52" fmla="*/ 12 w 35"/>
                <a:gd name="T53" fmla="*/ 36 h 42"/>
                <a:gd name="T54" fmla="*/ 11 w 35"/>
                <a:gd name="T55" fmla="*/ 39 h 42"/>
                <a:gd name="T56" fmla="*/ 33 w 35"/>
                <a:gd name="T57" fmla="*/ 22 h 42"/>
                <a:gd name="T58" fmla="*/ 35 w 35"/>
                <a:gd name="T59" fmla="*/ 27 h 42"/>
                <a:gd name="T60" fmla="*/ 34 w 35"/>
                <a:gd name="T61" fmla="*/ 31 h 42"/>
                <a:gd name="T62" fmla="*/ 31 w 35"/>
                <a:gd name="T63" fmla="*/ 36 h 42"/>
                <a:gd name="T64" fmla="*/ 30 w 35"/>
                <a:gd name="T65" fmla="*/ 35 h 42"/>
                <a:gd name="T66" fmla="*/ 28 w 35"/>
                <a:gd name="T67" fmla="*/ 34 h 42"/>
                <a:gd name="T68" fmla="*/ 24 w 35"/>
                <a:gd name="T69" fmla="*/ 31 h 42"/>
                <a:gd name="T70" fmla="*/ 24 w 35"/>
                <a:gd name="T71" fmla="*/ 28 h 42"/>
                <a:gd name="T72" fmla="*/ 27 w 35"/>
                <a:gd name="T73" fmla="*/ 24 h 42"/>
                <a:gd name="T74" fmla="*/ 30 w 35"/>
                <a:gd name="T75" fmla="*/ 24 h 42"/>
                <a:gd name="T76" fmla="*/ 31 w 35"/>
                <a:gd name="T77" fmla="*/ 26 h 42"/>
                <a:gd name="T78" fmla="*/ 29 w 35"/>
                <a:gd name="T79" fmla="*/ 23 h 42"/>
                <a:gd name="T80" fmla="*/ 32 w 35"/>
                <a:gd name="T81" fmla="*/ 38 h 42"/>
                <a:gd name="T82" fmla="*/ 30 w 35"/>
                <a:gd name="T83" fmla="*/ 41 h 42"/>
                <a:gd name="T84" fmla="*/ 25 w 35"/>
                <a:gd name="T85" fmla="*/ 40 h 42"/>
                <a:gd name="T86" fmla="*/ 25 w 35"/>
                <a:gd name="T87" fmla="*/ 37 h 42"/>
                <a:gd name="T88" fmla="*/ 29 w 35"/>
                <a:gd name="T89" fmla="*/ 37 h 42"/>
                <a:gd name="T90" fmla="*/ 2 w 35"/>
                <a:gd name="T91" fmla="*/ 24 h 42"/>
                <a:gd name="T92" fmla="*/ 2 w 35"/>
                <a:gd name="T93" fmla="*/ 24 h 42"/>
                <a:gd name="T94" fmla="*/ 17 w 35"/>
                <a:gd name="T95" fmla="*/ 10 h 42"/>
                <a:gd name="T96" fmla="*/ 10 w 35"/>
                <a:gd name="T97" fmla="*/ 10 h 42"/>
                <a:gd name="T98" fmla="*/ 6 w 35"/>
                <a:gd name="T99" fmla="*/ 11 h 42"/>
                <a:gd name="T100" fmla="*/ 4 w 35"/>
                <a:gd name="T101" fmla="*/ 13 h 42"/>
                <a:gd name="T102" fmla="*/ 4 w 35"/>
                <a:gd name="T103" fmla="*/ 10 h 42"/>
                <a:gd name="T104" fmla="*/ 14 w 35"/>
                <a:gd name="T105" fmla="*/ 3 h 42"/>
                <a:gd name="T106" fmla="*/ 18 w 35"/>
                <a:gd name="T107" fmla="*/ 1 h 42"/>
                <a:gd name="T108" fmla="*/ 19 w 35"/>
                <a:gd name="T109" fmla="*/ 2 h 42"/>
                <a:gd name="T110" fmla="*/ 28 w 35"/>
                <a:gd name="T111" fmla="*/ 39 h 42"/>
                <a:gd name="T112" fmla="*/ 29 w 35"/>
                <a:gd name="T11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42">
                  <a:moveTo>
                    <a:pt x="11" y="39"/>
                  </a:moveTo>
                  <a:cubicBezTo>
                    <a:pt x="10" y="39"/>
                    <a:pt x="9" y="38"/>
                    <a:pt x="8" y="38"/>
                  </a:cubicBezTo>
                  <a:cubicBezTo>
                    <a:pt x="7" y="38"/>
                    <a:pt x="6" y="38"/>
                    <a:pt x="5" y="38"/>
                  </a:cubicBezTo>
                  <a:cubicBezTo>
                    <a:pt x="5" y="37"/>
                    <a:pt x="6" y="35"/>
                    <a:pt x="5" y="34"/>
                  </a:cubicBezTo>
                  <a:cubicBezTo>
                    <a:pt x="5" y="33"/>
                    <a:pt x="5" y="31"/>
                    <a:pt x="5" y="31"/>
                  </a:cubicBezTo>
                  <a:cubicBezTo>
                    <a:pt x="4" y="30"/>
                    <a:pt x="2" y="31"/>
                    <a:pt x="1" y="30"/>
                  </a:cubicBezTo>
                  <a:cubicBezTo>
                    <a:pt x="0" y="29"/>
                    <a:pt x="2" y="27"/>
                    <a:pt x="2" y="26"/>
                  </a:cubicBezTo>
                  <a:cubicBezTo>
                    <a:pt x="2" y="26"/>
                    <a:pt x="2" y="26"/>
                    <a:pt x="2" y="26"/>
                  </a:cubicBezTo>
                  <a:cubicBezTo>
                    <a:pt x="5" y="27"/>
                    <a:pt x="2" y="22"/>
                    <a:pt x="2" y="22"/>
                  </a:cubicBezTo>
                  <a:cubicBezTo>
                    <a:pt x="2" y="22"/>
                    <a:pt x="2" y="23"/>
                    <a:pt x="1" y="23"/>
                  </a:cubicBezTo>
                  <a:cubicBezTo>
                    <a:pt x="1" y="23"/>
                    <a:pt x="2" y="14"/>
                    <a:pt x="2" y="14"/>
                  </a:cubicBezTo>
                  <a:cubicBezTo>
                    <a:pt x="3" y="14"/>
                    <a:pt x="3" y="15"/>
                    <a:pt x="3" y="16"/>
                  </a:cubicBezTo>
                  <a:cubicBezTo>
                    <a:pt x="4" y="18"/>
                    <a:pt x="8" y="13"/>
                    <a:pt x="8" y="13"/>
                  </a:cubicBezTo>
                  <a:cubicBezTo>
                    <a:pt x="11" y="12"/>
                    <a:pt x="6" y="17"/>
                    <a:pt x="10" y="16"/>
                  </a:cubicBezTo>
                  <a:cubicBezTo>
                    <a:pt x="9" y="16"/>
                    <a:pt x="10" y="15"/>
                    <a:pt x="10" y="14"/>
                  </a:cubicBezTo>
                  <a:cubicBezTo>
                    <a:pt x="10" y="14"/>
                    <a:pt x="9" y="15"/>
                    <a:pt x="9" y="15"/>
                  </a:cubicBezTo>
                  <a:cubicBezTo>
                    <a:pt x="9" y="14"/>
                    <a:pt x="10" y="13"/>
                    <a:pt x="10" y="13"/>
                  </a:cubicBezTo>
                  <a:cubicBezTo>
                    <a:pt x="10" y="12"/>
                    <a:pt x="9" y="12"/>
                    <a:pt x="9" y="11"/>
                  </a:cubicBezTo>
                  <a:cubicBezTo>
                    <a:pt x="9" y="10"/>
                    <a:pt x="12" y="10"/>
                    <a:pt x="12" y="10"/>
                  </a:cubicBezTo>
                  <a:cubicBezTo>
                    <a:pt x="12" y="11"/>
                    <a:pt x="12" y="11"/>
                    <a:pt x="12" y="11"/>
                  </a:cubicBezTo>
                  <a:cubicBezTo>
                    <a:pt x="13" y="11"/>
                    <a:pt x="12" y="9"/>
                    <a:pt x="14" y="10"/>
                  </a:cubicBezTo>
                  <a:cubicBezTo>
                    <a:pt x="15" y="10"/>
                    <a:pt x="15" y="10"/>
                    <a:pt x="16" y="10"/>
                  </a:cubicBezTo>
                  <a:cubicBezTo>
                    <a:pt x="17" y="11"/>
                    <a:pt x="17" y="10"/>
                    <a:pt x="17" y="11"/>
                  </a:cubicBezTo>
                  <a:cubicBezTo>
                    <a:pt x="17" y="12"/>
                    <a:pt x="17" y="12"/>
                    <a:pt x="17" y="13"/>
                  </a:cubicBezTo>
                  <a:cubicBezTo>
                    <a:pt x="17" y="13"/>
                    <a:pt x="18" y="14"/>
                    <a:pt x="18" y="14"/>
                  </a:cubicBezTo>
                  <a:cubicBezTo>
                    <a:pt x="17" y="15"/>
                    <a:pt x="17" y="14"/>
                    <a:pt x="16" y="14"/>
                  </a:cubicBezTo>
                  <a:cubicBezTo>
                    <a:pt x="17" y="14"/>
                    <a:pt x="18" y="16"/>
                    <a:pt x="18" y="16"/>
                  </a:cubicBezTo>
                  <a:cubicBezTo>
                    <a:pt x="19" y="18"/>
                    <a:pt x="22" y="15"/>
                    <a:pt x="22" y="18"/>
                  </a:cubicBezTo>
                  <a:cubicBezTo>
                    <a:pt x="22" y="18"/>
                    <a:pt x="20" y="22"/>
                    <a:pt x="19" y="22"/>
                  </a:cubicBezTo>
                  <a:cubicBezTo>
                    <a:pt x="18" y="22"/>
                    <a:pt x="18" y="20"/>
                    <a:pt x="18" y="20"/>
                  </a:cubicBezTo>
                  <a:cubicBezTo>
                    <a:pt x="17" y="20"/>
                    <a:pt x="17" y="25"/>
                    <a:pt x="17" y="25"/>
                  </a:cubicBezTo>
                  <a:cubicBezTo>
                    <a:pt x="16" y="26"/>
                    <a:pt x="16" y="27"/>
                    <a:pt x="14" y="28"/>
                  </a:cubicBezTo>
                  <a:cubicBezTo>
                    <a:pt x="14" y="28"/>
                    <a:pt x="12" y="27"/>
                    <a:pt x="12" y="27"/>
                  </a:cubicBezTo>
                  <a:cubicBezTo>
                    <a:pt x="12" y="28"/>
                    <a:pt x="14" y="28"/>
                    <a:pt x="14" y="29"/>
                  </a:cubicBezTo>
                  <a:cubicBezTo>
                    <a:pt x="14" y="29"/>
                    <a:pt x="15" y="30"/>
                    <a:pt x="16" y="29"/>
                  </a:cubicBezTo>
                  <a:cubicBezTo>
                    <a:pt x="16" y="29"/>
                    <a:pt x="18" y="27"/>
                    <a:pt x="19" y="28"/>
                  </a:cubicBezTo>
                  <a:cubicBezTo>
                    <a:pt x="20" y="29"/>
                    <a:pt x="19" y="29"/>
                    <a:pt x="21" y="28"/>
                  </a:cubicBezTo>
                  <a:cubicBezTo>
                    <a:pt x="21" y="28"/>
                    <a:pt x="21" y="30"/>
                    <a:pt x="21" y="30"/>
                  </a:cubicBezTo>
                  <a:cubicBezTo>
                    <a:pt x="21" y="30"/>
                    <a:pt x="21" y="30"/>
                    <a:pt x="21" y="30"/>
                  </a:cubicBezTo>
                  <a:cubicBezTo>
                    <a:pt x="21" y="30"/>
                    <a:pt x="22" y="32"/>
                    <a:pt x="22" y="33"/>
                  </a:cubicBezTo>
                  <a:cubicBezTo>
                    <a:pt x="22" y="35"/>
                    <a:pt x="22" y="36"/>
                    <a:pt x="20" y="36"/>
                  </a:cubicBezTo>
                  <a:cubicBezTo>
                    <a:pt x="19" y="36"/>
                    <a:pt x="18" y="35"/>
                    <a:pt x="17" y="35"/>
                  </a:cubicBezTo>
                  <a:cubicBezTo>
                    <a:pt x="17" y="35"/>
                    <a:pt x="17" y="35"/>
                    <a:pt x="16" y="35"/>
                  </a:cubicBezTo>
                  <a:cubicBezTo>
                    <a:pt x="15" y="34"/>
                    <a:pt x="18" y="35"/>
                    <a:pt x="17" y="34"/>
                  </a:cubicBezTo>
                  <a:cubicBezTo>
                    <a:pt x="17" y="34"/>
                    <a:pt x="16" y="33"/>
                    <a:pt x="16" y="33"/>
                  </a:cubicBezTo>
                  <a:cubicBezTo>
                    <a:pt x="15" y="34"/>
                    <a:pt x="16" y="34"/>
                    <a:pt x="16" y="35"/>
                  </a:cubicBezTo>
                  <a:cubicBezTo>
                    <a:pt x="16" y="35"/>
                    <a:pt x="15" y="32"/>
                    <a:pt x="15" y="32"/>
                  </a:cubicBezTo>
                  <a:cubicBezTo>
                    <a:pt x="15" y="31"/>
                    <a:pt x="13" y="30"/>
                    <a:pt x="13" y="29"/>
                  </a:cubicBezTo>
                  <a:cubicBezTo>
                    <a:pt x="13" y="30"/>
                    <a:pt x="12" y="30"/>
                    <a:pt x="12" y="30"/>
                  </a:cubicBezTo>
                  <a:cubicBezTo>
                    <a:pt x="11" y="30"/>
                    <a:pt x="13" y="30"/>
                    <a:pt x="13" y="30"/>
                  </a:cubicBezTo>
                  <a:cubicBezTo>
                    <a:pt x="13" y="31"/>
                    <a:pt x="12" y="31"/>
                    <a:pt x="12" y="31"/>
                  </a:cubicBezTo>
                  <a:cubicBezTo>
                    <a:pt x="12" y="32"/>
                    <a:pt x="12" y="33"/>
                    <a:pt x="13" y="33"/>
                  </a:cubicBezTo>
                  <a:cubicBezTo>
                    <a:pt x="14" y="34"/>
                    <a:pt x="11" y="35"/>
                    <a:pt x="11" y="36"/>
                  </a:cubicBezTo>
                  <a:cubicBezTo>
                    <a:pt x="11" y="37"/>
                    <a:pt x="12" y="36"/>
                    <a:pt x="12" y="36"/>
                  </a:cubicBezTo>
                  <a:cubicBezTo>
                    <a:pt x="13" y="37"/>
                    <a:pt x="13" y="37"/>
                    <a:pt x="13" y="38"/>
                  </a:cubicBezTo>
                  <a:cubicBezTo>
                    <a:pt x="13" y="37"/>
                    <a:pt x="11" y="38"/>
                    <a:pt x="11" y="39"/>
                  </a:cubicBezTo>
                  <a:close/>
                  <a:moveTo>
                    <a:pt x="30" y="22"/>
                  </a:moveTo>
                  <a:cubicBezTo>
                    <a:pt x="31" y="22"/>
                    <a:pt x="32" y="22"/>
                    <a:pt x="33" y="22"/>
                  </a:cubicBezTo>
                  <a:cubicBezTo>
                    <a:pt x="35" y="22"/>
                    <a:pt x="34" y="23"/>
                    <a:pt x="34" y="24"/>
                  </a:cubicBezTo>
                  <a:cubicBezTo>
                    <a:pt x="34" y="25"/>
                    <a:pt x="35" y="26"/>
                    <a:pt x="35" y="27"/>
                  </a:cubicBezTo>
                  <a:cubicBezTo>
                    <a:pt x="34" y="28"/>
                    <a:pt x="32" y="28"/>
                    <a:pt x="32" y="30"/>
                  </a:cubicBezTo>
                  <a:cubicBezTo>
                    <a:pt x="32" y="30"/>
                    <a:pt x="33" y="31"/>
                    <a:pt x="34" y="31"/>
                  </a:cubicBezTo>
                  <a:cubicBezTo>
                    <a:pt x="34" y="33"/>
                    <a:pt x="34" y="33"/>
                    <a:pt x="32" y="33"/>
                  </a:cubicBezTo>
                  <a:cubicBezTo>
                    <a:pt x="29" y="34"/>
                    <a:pt x="34" y="36"/>
                    <a:pt x="31" y="36"/>
                  </a:cubicBezTo>
                  <a:cubicBezTo>
                    <a:pt x="30" y="36"/>
                    <a:pt x="29" y="36"/>
                    <a:pt x="29" y="35"/>
                  </a:cubicBezTo>
                  <a:cubicBezTo>
                    <a:pt x="29" y="36"/>
                    <a:pt x="29" y="36"/>
                    <a:pt x="30" y="35"/>
                  </a:cubicBezTo>
                  <a:cubicBezTo>
                    <a:pt x="30" y="35"/>
                    <a:pt x="29" y="34"/>
                    <a:pt x="29" y="33"/>
                  </a:cubicBezTo>
                  <a:cubicBezTo>
                    <a:pt x="29" y="33"/>
                    <a:pt x="28" y="34"/>
                    <a:pt x="28" y="34"/>
                  </a:cubicBezTo>
                  <a:cubicBezTo>
                    <a:pt x="27" y="33"/>
                    <a:pt x="26" y="34"/>
                    <a:pt x="25" y="33"/>
                  </a:cubicBezTo>
                  <a:cubicBezTo>
                    <a:pt x="26" y="33"/>
                    <a:pt x="24" y="31"/>
                    <a:pt x="24" y="31"/>
                  </a:cubicBezTo>
                  <a:cubicBezTo>
                    <a:pt x="24" y="31"/>
                    <a:pt x="25" y="31"/>
                    <a:pt x="25" y="30"/>
                  </a:cubicBezTo>
                  <a:cubicBezTo>
                    <a:pt x="25" y="29"/>
                    <a:pt x="25" y="29"/>
                    <a:pt x="24" y="28"/>
                  </a:cubicBezTo>
                  <a:cubicBezTo>
                    <a:pt x="24" y="28"/>
                    <a:pt x="22" y="27"/>
                    <a:pt x="22" y="26"/>
                  </a:cubicBezTo>
                  <a:cubicBezTo>
                    <a:pt x="23" y="26"/>
                    <a:pt x="28" y="27"/>
                    <a:pt x="27" y="24"/>
                  </a:cubicBezTo>
                  <a:cubicBezTo>
                    <a:pt x="27" y="23"/>
                    <a:pt x="26" y="23"/>
                    <a:pt x="25" y="23"/>
                  </a:cubicBezTo>
                  <a:cubicBezTo>
                    <a:pt x="26" y="24"/>
                    <a:pt x="28" y="23"/>
                    <a:pt x="30" y="24"/>
                  </a:cubicBezTo>
                  <a:cubicBezTo>
                    <a:pt x="32" y="24"/>
                    <a:pt x="30" y="27"/>
                    <a:pt x="30" y="27"/>
                  </a:cubicBezTo>
                  <a:cubicBezTo>
                    <a:pt x="31" y="28"/>
                    <a:pt x="31" y="27"/>
                    <a:pt x="31" y="26"/>
                  </a:cubicBezTo>
                  <a:cubicBezTo>
                    <a:pt x="31" y="25"/>
                    <a:pt x="31" y="24"/>
                    <a:pt x="31" y="24"/>
                  </a:cubicBezTo>
                  <a:cubicBezTo>
                    <a:pt x="31" y="23"/>
                    <a:pt x="29" y="24"/>
                    <a:pt x="29" y="23"/>
                  </a:cubicBezTo>
                  <a:cubicBezTo>
                    <a:pt x="30" y="23"/>
                    <a:pt x="30" y="23"/>
                    <a:pt x="30" y="22"/>
                  </a:cubicBezTo>
                  <a:close/>
                  <a:moveTo>
                    <a:pt x="32" y="38"/>
                  </a:moveTo>
                  <a:cubicBezTo>
                    <a:pt x="32" y="38"/>
                    <a:pt x="32" y="38"/>
                    <a:pt x="31" y="38"/>
                  </a:cubicBezTo>
                  <a:cubicBezTo>
                    <a:pt x="31" y="39"/>
                    <a:pt x="30" y="40"/>
                    <a:pt x="30" y="41"/>
                  </a:cubicBezTo>
                  <a:cubicBezTo>
                    <a:pt x="29" y="39"/>
                    <a:pt x="28" y="42"/>
                    <a:pt x="27" y="41"/>
                  </a:cubicBezTo>
                  <a:cubicBezTo>
                    <a:pt x="26" y="41"/>
                    <a:pt x="26" y="41"/>
                    <a:pt x="25" y="40"/>
                  </a:cubicBezTo>
                  <a:cubicBezTo>
                    <a:pt x="25" y="40"/>
                    <a:pt x="24" y="39"/>
                    <a:pt x="23" y="39"/>
                  </a:cubicBezTo>
                  <a:cubicBezTo>
                    <a:pt x="23" y="39"/>
                    <a:pt x="25" y="37"/>
                    <a:pt x="25" y="37"/>
                  </a:cubicBezTo>
                  <a:cubicBezTo>
                    <a:pt x="27" y="38"/>
                    <a:pt x="29" y="38"/>
                    <a:pt x="30" y="39"/>
                  </a:cubicBezTo>
                  <a:cubicBezTo>
                    <a:pt x="29" y="38"/>
                    <a:pt x="28" y="38"/>
                    <a:pt x="29" y="37"/>
                  </a:cubicBezTo>
                  <a:cubicBezTo>
                    <a:pt x="29" y="36"/>
                    <a:pt x="33" y="38"/>
                    <a:pt x="32" y="38"/>
                  </a:cubicBezTo>
                  <a:close/>
                  <a:moveTo>
                    <a:pt x="2" y="24"/>
                  </a:moveTo>
                  <a:cubicBezTo>
                    <a:pt x="2" y="24"/>
                    <a:pt x="2" y="24"/>
                    <a:pt x="2" y="25"/>
                  </a:cubicBezTo>
                  <a:cubicBezTo>
                    <a:pt x="1" y="24"/>
                    <a:pt x="1" y="23"/>
                    <a:pt x="2" y="24"/>
                  </a:cubicBezTo>
                  <a:close/>
                  <a:moveTo>
                    <a:pt x="19" y="4"/>
                  </a:moveTo>
                  <a:cubicBezTo>
                    <a:pt x="19" y="6"/>
                    <a:pt x="18" y="11"/>
                    <a:pt x="17" y="10"/>
                  </a:cubicBezTo>
                  <a:cubicBezTo>
                    <a:pt x="15" y="10"/>
                    <a:pt x="15" y="9"/>
                    <a:pt x="14" y="9"/>
                  </a:cubicBezTo>
                  <a:cubicBezTo>
                    <a:pt x="12" y="9"/>
                    <a:pt x="11" y="10"/>
                    <a:pt x="10" y="10"/>
                  </a:cubicBezTo>
                  <a:cubicBezTo>
                    <a:pt x="9" y="10"/>
                    <a:pt x="8" y="10"/>
                    <a:pt x="7" y="10"/>
                  </a:cubicBezTo>
                  <a:cubicBezTo>
                    <a:pt x="6" y="10"/>
                    <a:pt x="7" y="11"/>
                    <a:pt x="6" y="11"/>
                  </a:cubicBezTo>
                  <a:cubicBezTo>
                    <a:pt x="5" y="11"/>
                    <a:pt x="6" y="10"/>
                    <a:pt x="5" y="10"/>
                  </a:cubicBezTo>
                  <a:cubicBezTo>
                    <a:pt x="5" y="10"/>
                    <a:pt x="4" y="13"/>
                    <a:pt x="4" y="13"/>
                  </a:cubicBezTo>
                  <a:cubicBezTo>
                    <a:pt x="4" y="13"/>
                    <a:pt x="5" y="16"/>
                    <a:pt x="5" y="16"/>
                  </a:cubicBezTo>
                  <a:cubicBezTo>
                    <a:pt x="2" y="16"/>
                    <a:pt x="3" y="12"/>
                    <a:pt x="4" y="10"/>
                  </a:cubicBezTo>
                  <a:cubicBezTo>
                    <a:pt x="6" y="7"/>
                    <a:pt x="10" y="10"/>
                    <a:pt x="12" y="7"/>
                  </a:cubicBezTo>
                  <a:cubicBezTo>
                    <a:pt x="13" y="6"/>
                    <a:pt x="13" y="5"/>
                    <a:pt x="14" y="3"/>
                  </a:cubicBezTo>
                  <a:cubicBezTo>
                    <a:pt x="15" y="3"/>
                    <a:pt x="15" y="3"/>
                    <a:pt x="16" y="2"/>
                  </a:cubicBezTo>
                  <a:cubicBezTo>
                    <a:pt x="17" y="2"/>
                    <a:pt x="18" y="2"/>
                    <a:pt x="18" y="1"/>
                  </a:cubicBezTo>
                  <a:cubicBezTo>
                    <a:pt x="18" y="1"/>
                    <a:pt x="20" y="0"/>
                    <a:pt x="20" y="1"/>
                  </a:cubicBezTo>
                  <a:cubicBezTo>
                    <a:pt x="20" y="1"/>
                    <a:pt x="19" y="2"/>
                    <a:pt x="19" y="2"/>
                  </a:cubicBezTo>
                  <a:cubicBezTo>
                    <a:pt x="17" y="3"/>
                    <a:pt x="19" y="3"/>
                    <a:pt x="19" y="4"/>
                  </a:cubicBezTo>
                  <a:close/>
                  <a:moveTo>
                    <a:pt x="28" y="39"/>
                  </a:moveTo>
                  <a:cubicBezTo>
                    <a:pt x="28" y="39"/>
                    <a:pt x="28" y="39"/>
                    <a:pt x="28" y="39"/>
                  </a:cubicBezTo>
                  <a:cubicBezTo>
                    <a:pt x="28" y="39"/>
                    <a:pt x="29" y="39"/>
                    <a:pt x="29" y="40"/>
                  </a:cubicBezTo>
                  <a:cubicBezTo>
                    <a:pt x="29" y="39"/>
                    <a:pt x="29" y="39"/>
                    <a:pt x="28" y="39"/>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77" name="Freeform 76"/>
            <p:cNvSpPr/>
            <p:nvPr/>
          </p:nvSpPr>
          <p:spPr bwMode="auto">
            <a:xfrm>
              <a:off x="2864" y="3682"/>
              <a:ext cx="8" cy="8"/>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1" y="1"/>
                    <a:pt x="1" y="0"/>
                    <a:pt x="2" y="0"/>
                  </a:cubicBezTo>
                  <a:cubicBezTo>
                    <a:pt x="2" y="1"/>
                    <a:pt x="1" y="2"/>
                    <a:pt x="0" y="1"/>
                  </a:cubicBezTo>
                  <a:close/>
                </a:path>
              </a:pathLst>
            </a:custGeom>
            <a:grpFill/>
            <a:ln w="12700" cap="flat">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78" name="Freeform 77"/>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79" name="Freeform 78"/>
            <p:cNvSpPr/>
            <p:nvPr/>
          </p:nvSpPr>
          <p:spPr bwMode="auto">
            <a:xfrm>
              <a:off x="5003" y="3045"/>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0" name="Oval 79"/>
            <p:cNvSpPr>
              <a:spLocks noChangeArrowheads="1"/>
            </p:cNvSpPr>
            <p:nvPr/>
          </p:nvSpPr>
          <p:spPr bwMode="auto">
            <a:xfrm>
              <a:off x="5003" y="3045"/>
              <a:ext cx="1" cy="1"/>
            </a:xfrm>
            <a:prstGeom prst="ellips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1" name="Freeform 80"/>
            <p:cNvSpPr/>
            <p:nvPr/>
          </p:nvSpPr>
          <p:spPr bwMode="auto">
            <a:xfrm>
              <a:off x="5003" y="304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2" name="Freeform 81"/>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3" name="Freeform 82"/>
            <p:cNvSpPr/>
            <p:nvPr/>
          </p:nvSpPr>
          <p:spPr bwMode="auto">
            <a:xfrm>
              <a:off x="5003" y="30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4" name="Freeform 83"/>
            <p:cNvSpPr/>
            <p:nvPr/>
          </p:nvSpPr>
          <p:spPr bwMode="auto">
            <a:xfrm>
              <a:off x="4927" y="3162"/>
              <a:ext cx="8" cy="8"/>
            </a:xfrm>
            <a:custGeom>
              <a:avLst/>
              <a:gdLst>
                <a:gd name="T0" fmla="*/ 0 w 2"/>
                <a:gd name="T1" fmla="*/ 0 h 2"/>
                <a:gd name="T2" fmla="*/ 0 w 2"/>
                <a:gd name="T3" fmla="*/ 1 h 2"/>
                <a:gd name="T4" fmla="*/ 0 w 2"/>
                <a:gd name="T5" fmla="*/ 0 h 2"/>
              </a:gdLst>
              <a:ahLst/>
              <a:cxnLst>
                <a:cxn ang="0">
                  <a:pos x="T0" y="T1"/>
                </a:cxn>
                <a:cxn ang="0">
                  <a:pos x="T2" y="T3"/>
                </a:cxn>
                <a:cxn ang="0">
                  <a:pos x="T4" y="T5"/>
                </a:cxn>
              </a:cxnLst>
              <a:rect l="0" t="0" r="r" b="b"/>
              <a:pathLst>
                <a:path w="2" h="2">
                  <a:moveTo>
                    <a:pt x="0" y="0"/>
                  </a:moveTo>
                  <a:cubicBezTo>
                    <a:pt x="2" y="1"/>
                    <a:pt x="0" y="2"/>
                    <a:pt x="0" y="1"/>
                  </a:cubicBezTo>
                  <a:cubicBezTo>
                    <a:pt x="0" y="1"/>
                    <a:pt x="0" y="1"/>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5" name="Freeform 84"/>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6" name="Freeform 85"/>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7" name="Freeform 86"/>
            <p:cNvSpPr/>
            <p:nvPr/>
          </p:nvSpPr>
          <p:spPr bwMode="auto">
            <a:xfrm>
              <a:off x="500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8" name="Freeform 87"/>
            <p:cNvSpPr/>
            <p:nvPr/>
          </p:nvSpPr>
          <p:spPr bwMode="auto">
            <a:xfrm>
              <a:off x="4895" y="3086"/>
              <a:ext cx="64" cy="60"/>
            </a:xfrm>
            <a:custGeom>
              <a:avLst/>
              <a:gdLst>
                <a:gd name="T0" fmla="*/ 9 w 16"/>
                <a:gd name="T1" fmla="*/ 0 h 15"/>
                <a:gd name="T2" fmla="*/ 9 w 16"/>
                <a:gd name="T3" fmla="*/ 1 h 15"/>
                <a:gd name="T4" fmla="*/ 8 w 16"/>
                <a:gd name="T5" fmla="*/ 3 h 15"/>
                <a:gd name="T6" fmla="*/ 10 w 16"/>
                <a:gd name="T7" fmla="*/ 5 h 15"/>
                <a:gd name="T8" fmla="*/ 10 w 16"/>
                <a:gd name="T9" fmla="*/ 5 h 15"/>
                <a:gd name="T10" fmla="*/ 15 w 16"/>
                <a:gd name="T11" fmla="*/ 8 h 15"/>
                <a:gd name="T12" fmla="*/ 12 w 16"/>
                <a:gd name="T13" fmla="*/ 10 h 15"/>
                <a:gd name="T14" fmla="*/ 10 w 16"/>
                <a:gd name="T15" fmla="*/ 11 h 15"/>
                <a:gd name="T16" fmla="*/ 6 w 16"/>
                <a:gd name="T17" fmla="*/ 11 h 15"/>
                <a:gd name="T18" fmla="*/ 6 w 16"/>
                <a:gd name="T19" fmla="*/ 10 h 15"/>
                <a:gd name="T20" fmla="*/ 2 w 16"/>
                <a:gd name="T21" fmla="*/ 11 h 15"/>
                <a:gd name="T22" fmla="*/ 0 w 16"/>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5">
                  <a:moveTo>
                    <a:pt x="9" y="0"/>
                  </a:moveTo>
                  <a:cubicBezTo>
                    <a:pt x="9" y="1"/>
                    <a:pt x="9" y="1"/>
                    <a:pt x="9" y="1"/>
                  </a:cubicBezTo>
                  <a:cubicBezTo>
                    <a:pt x="9" y="3"/>
                    <a:pt x="9" y="2"/>
                    <a:pt x="8" y="3"/>
                  </a:cubicBezTo>
                  <a:cubicBezTo>
                    <a:pt x="7" y="5"/>
                    <a:pt x="10" y="5"/>
                    <a:pt x="10" y="5"/>
                  </a:cubicBezTo>
                  <a:cubicBezTo>
                    <a:pt x="10" y="5"/>
                    <a:pt x="10" y="5"/>
                    <a:pt x="10" y="5"/>
                  </a:cubicBezTo>
                  <a:cubicBezTo>
                    <a:pt x="10" y="6"/>
                    <a:pt x="16" y="5"/>
                    <a:pt x="15" y="8"/>
                  </a:cubicBezTo>
                  <a:cubicBezTo>
                    <a:pt x="15" y="11"/>
                    <a:pt x="14" y="9"/>
                    <a:pt x="12" y="10"/>
                  </a:cubicBezTo>
                  <a:cubicBezTo>
                    <a:pt x="10" y="10"/>
                    <a:pt x="10" y="11"/>
                    <a:pt x="10" y="11"/>
                  </a:cubicBezTo>
                  <a:cubicBezTo>
                    <a:pt x="9" y="12"/>
                    <a:pt x="6" y="12"/>
                    <a:pt x="6" y="11"/>
                  </a:cubicBezTo>
                  <a:cubicBezTo>
                    <a:pt x="6" y="11"/>
                    <a:pt x="7" y="10"/>
                    <a:pt x="6" y="10"/>
                  </a:cubicBezTo>
                  <a:cubicBezTo>
                    <a:pt x="5" y="10"/>
                    <a:pt x="3" y="10"/>
                    <a:pt x="2" y="11"/>
                  </a:cubicBezTo>
                  <a:cubicBezTo>
                    <a:pt x="1" y="12"/>
                    <a:pt x="1" y="13"/>
                    <a:pt x="0" y="15"/>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89" name="Freeform 88"/>
            <p:cNvSpPr/>
            <p:nvPr/>
          </p:nvSpPr>
          <p:spPr bwMode="auto">
            <a:xfrm>
              <a:off x="4895" y="3086"/>
              <a:ext cx="64" cy="60"/>
            </a:xfrm>
            <a:custGeom>
              <a:avLst/>
              <a:gdLst>
                <a:gd name="T0" fmla="*/ 9 w 16"/>
                <a:gd name="T1" fmla="*/ 0 h 15"/>
                <a:gd name="T2" fmla="*/ 9 w 16"/>
                <a:gd name="T3" fmla="*/ 1 h 15"/>
                <a:gd name="T4" fmla="*/ 8 w 16"/>
                <a:gd name="T5" fmla="*/ 3 h 15"/>
                <a:gd name="T6" fmla="*/ 10 w 16"/>
                <a:gd name="T7" fmla="*/ 5 h 15"/>
                <a:gd name="T8" fmla="*/ 10 w 16"/>
                <a:gd name="T9" fmla="*/ 5 h 15"/>
                <a:gd name="T10" fmla="*/ 15 w 16"/>
                <a:gd name="T11" fmla="*/ 8 h 15"/>
                <a:gd name="T12" fmla="*/ 12 w 16"/>
                <a:gd name="T13" fmla="*/ 10 h 15"/>
                <a:gd name="T14" fmla="*/ 10 w 16"/>
                <a:gd name="T15" fmla="*/ 11 h 15"/>
                <a:gd name="T16" fmla="*/ 6 w 16"/>
                <a:gd name="T17" fmla="*/ 11 h 15"/>
                <a:gd name="T18" fmla="*/ 6 w 16"/>
                <a:gd name="T19" fmla="*/ 10 h 15"/>
                <a:gd name="T20" fmla="*/ 2 w 16"/>
                <a:gd name="T21" fmla="*/ 11 h 15"/>
                <a:gd name="T22" fmla="*/ 0 w 16"/>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5">
                  <a:moveTo>
                    <a:pt x="9" y="0"/>
                  </a:moveTo>
                  <a:cubicBezTo>
                    <a:pt x="9" y="1"/>
                    <a:pt x="9" y="1"/>
                    <a:pt x="9" y="1"/>
                  </a:cubicBezTo>
                  <a:cubicBezTo>
                    <a:pt x="9" y="3"/>
                    <a:pt x="9" y="2"/>
                    <a:pt x="8" y="3"/>
                  </a:cubicBezTo>
                  <a:cubicBezTo>
                    <a:pt x="7" y="5"/>
                    <a:pt x="10" y="5"/>
                    <a:pt x="10" y="5"/>
                  </a:cubicBezTo>
                  <a:cubicBezTo>
                    <a:pt x="10" y="5"/>
                    <a:pt x="10" y="5"/>
                    <a:pt x="10" y="5"/>
                  </a:cubicBezTo>
                  <a:cubicBezTo>
                    <a:pt x="10" y="6"/>
                    <a:pt x="16" y="5"/>
                    <a:pt x="15" y="8"/>
                  </a:cubicBezTo>
                  <a:cubicBezTo>
                    <a:pt x="15" y="11"/>
                    <a:pt x="14" y="9"/>
                    <a:pt x="12" y="10"/>
                  </a:cubicBezTo>
                  <a:cubicBezTo>
                    <a:pt x="10" y="10"/>
                    <a:pt x="10" y="11"/>
                    <a:pt x="10" y="11"/>
                  </a:cubicBezTo>
                  <a:cubicBezTo>
                    <a:pt x="9" y="12"/>
                    <a:pt x="6" y="12"/>
                    <a:pt x="6" y="11"/>
                  </a:cubicBezTo>
                  <a:cubicBezTo>
                    <a:pt x="6" y="11"/>
                    <a:pt x="7" y="10"/>
                    <a:pt x="6" y="10"/>
                  </a:cubicBezTo>
                  <a:cubicBezTo>
                    <a:pt x="5" y="10"/>
                    <a:pt x="3" y="10"/>
                    <a:pt x="2" y="11"/>
                  </a:cubicBezTo>
                  <a:cubicBezTo>
                    <a:pt x="1" y="12"/>
                    <a:pt x="1" y="13"/>
                    <a:pt x="0" y="15"/>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0" name="Freeform 89"/>
            <p:cNvSpPr/>
            <p:nvPr/>
          </p:nvSpPr>
          <p:spPr bwMode="auto">
            <a:xfrm>
              <a:off x="4895" y="3154"/>
              <a:ext cx="8" cy="4"/>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2" y="0"/>
                    <a:pt x="2" y="0"/>
                    <a:pt x="2" y="0"/>
                  </a:cubicBezTo>
                  <a:cubicBezTo>
                    <a:pt x="2" y="1"/>
                    <a:pt x="0" y="1"/>
                    <a:pt x="1"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1" name="Freeform 90"/>
            <p:cNvSpPr/>
            <p:nvPr/>
          </p:nvSpPr>
          <p:spPr bwMode="auto">
            <a:xfrm>
              <a:off x="4895" y="3154"/>
              <a:ext cx="8" cy="4"/>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2" y="0"/>
                    <a:pt x="2" y="0"/>
                    <a:pt x="2" y="0"/>
                  </a:cubicBezTo>
                  <a:cubicBezTo>
                    <a:pt x="2" y="1"/>
                    <a:pt x="0" y="1"/>
                    <a:pt x="1"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2" name="Freeform 91"/>
            <p:cNvSpPr/>
            <p:nvPr/>
          </p:nvSpPr>
          <p:spPr bwMode="auto">
            <a:xfrm>
              <a:off x="4749" y="2513"/>
              <a:ext cx="158" cy="315"/>
            </a:xfrm>
            <a:custGeom>
              <a:avLst/>
              <a:gdLst>
                <a:gd name="T0" fmla="*/ 39 w 39"/>
                <a:gd name="T1" fmla="*/ 77 h 78"/>
                <a:gd name="T2" fmla="*/ 32 w 39"/>
                <a:gd name="T3" fmla="*/ 75 h 78"/>
                <a:gd name="T4" fmla="*/ 34 w 39"/>
                <a:gd name="T5" fmla="*/ 75 h 78"/>
                <a:gd name="T6" fmla="*/ 36 w 39"/>
                <a:gd name="T7" fmla="*/ 73 h 78"/>
                <a:gd name="T8" fmla="*/ 34 w 39"/>
                <a:gd name="T9" fmla="*/ 71 h 78"/>
                <a:gd name="T10" fmla="*/ 30 w 39"/>
                <a:gd name="T11" fmla="*/ 69 h 78"/>
                <a:gd name="T12" fmla="*/ 22 w 39"/>
                <a:gd name="T13" fmla="*/ 65 h 78"/>
                <a:gd name="T14" fmla="*/ 20 w 39"/>
                <a:gd name="T15" fmla="*/ 66 h 78"/>
                <a:gd name="T16" fmla="*/ 16 w 39"/>
                <a:gd name="T17" fmla="*/ 67 h 78"/>
                <a:gd name="T18" fmla="*/ 17 w 39"/>
                <a:gd name="T19" fmla="*/ 70 h 78"/>
                <a:gd name="T20" fmla="*/ 14 w 39"/>
                <a:gd name="T21" fmla="*/ 69 h 78"/>
                <a:gd name="T22" fmla="*/ 14 w 39"/>
                <a:gd name="T23" fmla="*/ 69 h 78"/>
                <a:gd name="T24" fmla="*/ 13 w 39"/>
                <a:gd name="T25" fmla="*/ 67 h 78"/>
                <a:gd name="T26" fmla="*/ 13 w 39"/>
                <a:gd name="T27" fmla="*/ 66 h 78"/>
                <a:gd name="T28" fmla="*/ 12 w 39"/>
                <a:gd name="T29" fmla="*/ 65 h 78"/>
                <a:gd name="T30" fmla="*/ 11 w 39"/>
                <a:gd name="T31" fmla="*/ 64 h 78"/>
                <a:gd name="T32" fmla="*/ 6 w 39"/>
                <a:gd name="T33" fmla="*/ 65 h 78"/>
                <a:gd name="T34" fmla="*/ 5 w 39"/>
                <a:gd name="T35" fmla="*/ 59 h 78"/>
                <a:gd name="T36" fmla="*/ 4 w 39"/>
                <a:gd name="T37" fmla="*/ 53 h 78"/>
                <a:gd name="T38" fmla="*/ 2 w 39"/>
                <a:gd name="T39" fmla="*/ 51 h 78"/>
                <a:gd name="T40" fmla="*/ 0 w 39"/>
                <a:gd name="T41" fmla="*/ 46 h 78"/>
                <a:gd name="T42" fmla="*/ 1 w 39"/>
                <a:gd name="T43" fmla="*/ 42 h 78"/>
                <a:gd name="T44" fmla="*/ 0 w 39"/>
                <a:gd name="T45" fmla="*/ 40 h 78"/>
                <a:gd name="T46" fmla="*/ 1 w 39"/>
                <a:gd name="T47" fmla="*/ 36 h 78"/>
                <a:gd name="T48" fmla="*/ 6 w 39"/>
                <a:gd name="T49" fmla="*/ 38 h 78"/>
                <a:gd name="T50" fmla="*/ 12 w 39"/>
                <a:gd name="T51" fmla="*/ 39 h 78"/>
                <a:gd name="T52" fmla="*/ 13 w 39"/>
                <a:gd name="T53" fmla="*/ 34 h 78"/>
                <a:gd name="T54" fmla="*/ 12 w 39"/>
                <a:gd name="T55" fmla="*/ 35 h 78"/>
                <a:gd name="T56" fmla="*/ 11 w 39"/>
                <a:gd name="T57" fmla="*/ 34 h 78"/>
                <a:gd name="T58" fmla="*/ 9 w 39"/>
                <a:gd name="T59" fmla="*/ 31 h 78"/>
                <a:gd name="T60" fmla="*/ 6 w 39"/>
                <a:gd name="T61" fmla="*/ 30 h 78"/>
                <a:gd name="T62" fmla="*/ 9 w 39"/>
                <a:gd name="T63" fmla="*/ 29 h 78"/>
                <a:gd name="T64" fmla="*/ 9 w 39"/>
                <a:gd name="T65" fmla="*/ 25 h 78"/>
                <a:gd name="T66" fmla="*/ 11 w 39"/>
                <a:gd name="T67" fmla="*/ 23 h 78"/>
                <a:gd name="T68" fmla="*/ 9 w 39"/>
                <a:gd name="T69" fmla="*/ 21 h 78"/>
                <a:gd name="T70" fmla="*/ 12 w 39"/>
                <a:gd name="T71" fmla="*/ 19 h 78"/>
                <a:gd name="T72" fmla="*/ 12 w 39"/>
                <a:gd name="T73" fmla="*/ 17 h 78"/>
                <a:gd name="T74" fmla="*/ 14 w 39"/>
                <a:gd name="T75" fmla="*/ 15 h 78"/>
                <a:gd name="T76" fmla="*/ 14 w 39"/>
                <a:gd name="T77" fmla="*/ 12 h 78"/>
                <a:gd name="T78" fmla="*/ 13 w 39"/>
                <a:gd name="T79" fmla="*/ 9 h 78"/>
                <a:gd name="T80" fmla="*/ 15 w 39"/>
                <a:gd name="T81" fmla="*/ 9 h 78"/>
                <a:gd name="T82" fmla="*/ 14 w 39"/>
                <a:gd name="T83" fmla="*/ 7 h 78"/>
                <a:gd name="T84" fmla="*/ 17 w 39"/>
                <a:gd name="T85" fmla="*/ 6 h 78"/>
                <a:gd name="T86" fmla="*/ 19 w 39"/>
                <a:gd name="T87" fmla="*/ 6 h 78"/>
                <a:gd name="T88" fmla="*/ 19 w 39"/>
                <a:gd name="T89" fmla="*/ 8 h 78"/>
                <a:gd name="T90" fmla="*/ 21 w 39"/>
                <a:gd name="T91" fmla="*/ 6 h 78"/>
                <a:gd name="T92" fmla="*/ 22 w 39"/>
                <a:gd name="T93" fmla="*/ 6 h 78"/>
                <a:gd name="T94" fmla="*/ 22 w 39"/>
                <a:gd name="T95" fmla="*/ 3 h 78"/>
                <a:gd name="T96" fmla="*/ 23 w 39"/>
                <a:gd name="T97" fmla="*/ 1 h 78"/>
                <a:gd name="T98" fmla="*/ 24 w 39"/>
                <a:gd name="T99" fmla="*/ 0 h 78"/>
                <a:gd name="T100" fmla="*/ 27 w 39"/>
                <a:gd name="T101" fmla="*/ 2 h 78"/>
                <a:gd name="T102" fmla="*/ 30 w 39"/>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 h="78">
                  <a:moveTo>
                    <a:pt x="39" y="77"/>
                  </a:moveTo>
                  <a:cubicBezTo>
                    <a:pt x="37" y="77"/>
                    <a:pt x="31" y="78"/>
                    <a:pt x="32" y="75"/>
                  </a:cubicBezTo>
                  <a:cubicBezTo>
                    <a:pt x="32" y="74"/>
                    <a:pt x="33" y="74"/>
                    <a:pt x="34" y="75"/>
                  </a:cubicBezTo>
                  <a:cubicBezTo>
                    <a:pt x="35" y="75"/>
                    <a:pt x="35" y="74"/>
                    <a:pt x="36" y="73"/>
                  </a:cubicBezTo>
                  <a:cubicBezTo>
                    <a:pt x="36" y="72"/>
                    <a:pt x="35" y="72"/>
                    <a:pt x="34" y="71"/>
                  </a:cubicBezTo>
                  <a:cubicBezTo>
                    <a:pt x="32" y="71"/>
                    <a:pt x="31" y="70"/>
                    <a:pt x="30" y="69"/>
                  </a:cubicBezTo>
                  <a:cubicBezTo>
                    <a:pt x="27" y="68"/>
                    <a:pt x="25" y="66"/>
                    <a:pt x="22" y="65"/>
                  </a:cubicBezTo>
                  <a:cubicBezTo>
                    <a:pt x="21" y="65"/>
                    <a:pt x="21" y="66"/>
                    <a:pt x="20" y="66"/>
                  </a:cubicBezTo>
                  <a:cubicBezTo>
                    <a:pt x="19" y="68"/>
                    <a:pt x="18" y="67"/>
                    <a:pt x="16" y="67"/>
                  </a:cubicBezTo>
                  <a:cubicBezTo>
                    <a:pt x="16" y="67"/>
                    <a:pt x="17" y="69"/>
                    <a:pt x="17" y="70"/>
                  </a:cubicBezTo>
                  <a:cubicBezTo>
                    <a:pt x="16" y="69"/>
                    <a:pt x="15" y="69"/>
                    <a:pt x="14" y="69"/>
                  </a:cubicBezTo>
                  <a:cubicBezTo>
                    <a:pt x="14" y="69"/>
                    <a:pt x="14" y="69"/>
                    <a:pt x="14" y="69"/>
                  </a:cubicBezTo>
                  <a:cubicBezTo>
                    <a:pt x="15" y="68"/>
                    <a:pt x="13" y="68"/>
                    <a:pt x="13" y="67"/>
                  </a:cubicBezTo>
                  <a:cubicBezTo>
                    <a:pt x="13" y="67"/>
                    <a:pt x="14" y="66"/>
                    <a:pt x="13" y="66"/>
                  </a:cubicBezTo>
                  <a:cubicBezTo>
                    <a:pt x="13" y="65"/>
                    <a:pt x="12" y="67"/>
                    <a:pt x="12" y="65"/>
                  </a:cubicBezTo>
                  <a:cubicBezTo>
                    <a:pt x="12" y="64"/>
                    <a:pt x="12" y="64"/>
                    <a:pt x="11" y="64"/>
                  </a:cubicBezTo>
                  <a:cubicBezTo>
                    <a:pt x="9" y="64"/>
                    <a:pt x="8" y="65"/>
                    <a:pt x="6" y="65"/>
                  </a:cubicBezTo>
                  <a:cubicBezTo>
                    <a:pt x="6" y="65"/>
                    <a:pt x="5" y="59"/>
                    <a:pt x="5" y="59"/>
                  </a:cubicBezTo>
                  <a:cubicBezTo>
                    <a:pt x="5" y="57"/>
                    <a:pt x="7" y="53"/>
                    <a:pt x="4" y="53"/>
                  </a:cubicBezTo>
                  <a:cubicBezTo>
                    <a:pt x="2" y="53"/>
                    <a:pt x="2" y="53"/>
                    <a:pt x="2" y="51"/>
                  </a:cubicBezTo>
                  <a:cubicBezTo>
                    <a:pt x="1" y="49"/>
                    <a:pt x="0" y="48"/>
                    <a:pt x="0" y="46"/>
                  </a:cubicBezTo>
                  <a:cubicBezTo>
                    <a:pt x="0" y="45"/>
                    <a:pt x="1" y="44"/>
                    <a:pt x="1" y="42"/>
                  </a:cubicBezTo>
                  <a:cubicBezTo>
                    <a:pt x="2" y="41"/>
                    <a:pt x="0" y="41"/>
                    <a:pt x="0" y="40"/>
                  </a:cubicBezTo>
                  <a:cubicBezTo>
                    <a:pt x="0" y="39"/>
                    <a:pt x="0" y="37"/>
                    <a:pt x="1" y="36"/>
                  </a:cubicBezTo>
                  <a:cubicBezTo>
                    <a:pt x="1" y="35"/>
                    <a:pt x="5" y="38"/>
                    <a:pt x="6" y="38"/>
                  </a:cubicBezTo>
                  <a:cubicBezTo>
                    <a:pt x="8" y="39"/>
                    <a:pt x="10" y="41"/>
                    <a:pt x="12" y="39"/>
                  </a:cubicBezTo>
                  <a:cubicBezTo>
                    <a:pt x="12" y="38"/>
                    <a:pt x="14" y="35"/>
                    <a:pt x="13" y="34"/>
                  </a:cubicBezTo>
                  <a:cubicBezTo>
                    <a:pt x="12" y="34"/>
                    <a:pt x="12" y="35"/>
                    <a:pt x="12" y="35"/>
                  </a:cubicBezTo>
                  <a:cubicBezTo>
                    <a:pt x="11" y="35"/>
                    <a:pt x="11" y="34"/>
                    <a:pt x="11" y="34"/>
                  </a:cubicBezTo>
                  <a:cubicBezTo>
                    <a:pt x="10" y="33"/>
                    <a:pt x="9" y="32"/>
                    <a:pt x="9" y="31"/>
                  </a:cubicBezTo>
                  <a:cubicBezTo>
                    <a:pt x="8" y="31"/>
                    <a:pt x="6" y="29"/>
                    <a:pt x="6" y="30"/>
                  </a:cubicBezTo>
                  <a:cubicBezTo>
                    <a:pt x="6" y="29"/>
                    <a:pt x="9" y="29"/>
                    <a:pt x="9" y="29"/>
                  </a:cubicBezTo>
                  <a:cubicBezTo>
                    <a:pt x="9" y="28"/>
                    <a:pt x="9" y="27"/>
                    <a:pt x="9" y="25"/>
                  </a:cubicBezTo>
                  <a:cubicBezTo>
                    <a:pt x="9" y="25"/>
                    <a:pt x="12" y="24"/>
                    <a:pt x="11" y="23"/>
                  </a:cubicBezTo>
                  <a:cubicBezTo>
                    <a:pt x="10" y="22"/>
                    <a:pt x="9" y="22"/>
                    <a:pt x="9" y="21"/>
                  </a:cubicBezTo>
                  <a:cubicBezTo>
                    <a:pt x="9" y="19"/>
                    <a:pt x="11" y="20"/>
                    <a:pt x="12" y="19"/>
                  </a:cubicBezTo>
                  <a:cubicBezTo>
                    <a:pt x="12" y="18"/>
                    <a:pt x="12" y="17"/>
                    <a:pt x="12" y="17"/>
                  </a:cubicBezTo>
                  <a:cubicBezTo>
                    <a:pt x="12" y="16"/>
                    <a:pt x="13" y="16"/>
                    <a:pt x="14" y="15"/>
                  </a:cubicBezTo>
                  <a:cubicBezTo>
                    <a:pt x="14" y="14"/>
                    <a:pt x="14" y="13"/>
                    <a:pt x="14" y="12"/>
                  </a:cubicBezTo>
                  <a:cubicBezTo>
                    <a:pt x="14" y="11"/>
                    <a:pt x="13" y="10"/>
                    <a:pt x="13" y="9"/>
                  </a:cubicBezTo>
                  <a:cubicBezTo>
                    <a:pt x="14" y="7"/>
                    <a:pt x="14" y="12"/>
                    <a:pt x="15" y="9"/>
                  </a:cubicBezTo>
                  <a:cubicBezTo>
                    <a:pt x="15" y="8"/>
                    <a:pt x="13" y="7"/>
                    <a:pt x="14" y="7"/>
                  </a:cubicBezTo>
                  <a:cubicBezTo>
                    <a:pt x="15" y="7"/>
                    <a:pt x="16" y="8"/>
                    <a:pt x="17" y="6"/>
                  </a:cubicBezTo>
                  <a:cubicBezTo>
                    <a:pt x="17" y="6"/>
                    <a:pt x="18" y="5"/>
                    <a:pt x="19" y="6"/>
                  </a:cubicBezTo>
                  <a:cubicBezTo>
                    <a:pt x="20" y="7"/>
                    <a:pt x="17" y="8"/>
                    <a:pt x="19" y="8"/>
                  </a:cubicBezTo>
                  <a:cubicBezTo>
                    <a:pt x="21" y="8"/>
                    <a:pt x="20" y="7"/>
                    <a:pt x="21" y="6"/>
                  </a:cubicBezTo>
                  <a:cubicBezTo>
                    <a:pt x="21" y="5"/>
                    <a:pt x="22" y="7"/>
                    <a:pt x="22" y="6"/>
                  </a:cubicBezTo>
                  <a:cubicBezTo>
                    <a:pt x="23" y="5"/>
                    <a:pt x="21" y="4"/>
                    <a:pt x="22" y="3"/>
                  </a:cubicBezTo>
                  <a:cubicBezTo>
                    <a:pt x="22" y="2"/>
                    <a:pt x="23" y="2"/>
                    <a:pt x="23" y="1"/>
                  </a:cubicBezTo>
                  <a:cubicBezTo>
                    <a:pt x="24" y="1"/>
                    <a:pt x="24" y="0"/>
                    <a:pt x="24" y="0"/>
                  </a:cubicBezTo>
                  <a:cubicBezTo>
                    <a:pt x="25" y="0"/>
                    <a:pt x="26" y="1"/>
                    <a:pt x="27" y="2"/>
                  </a:cubicBezTo>
                  <a:cubicBezTo>
                    <a:pt x="28" y="3"/>
                    <a:pt x="30" y="1"/>
                    <a:pt x="3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3" name="Freeform 92"/>
            <p:cNvSpPr/>
            <p:nvPr/>
          </p:nvSpPr>
          <p:spPr bwMode="auto">
            <a:xfrm>
              <a:off x="4749" y="2513"/>
              <a:ext cx="158" cy="315"/>
            </a:xfrm>
            <a:custGeom>
              <a:avLst/>
              <a:gdLst>
                <a:gd name="T0" fmla="*/ 39 w 39"/>
                <a:gd name="T1" fmla="*/ 77 h 78"/>
                <a:gd name="T2" fmla="*/ 32 w 39"/>
                <a:gd name="T3" fmla="*/ 75 h 78"/>
                <a:gd name="T4" fmla="*/ 34 w 39"/>
                <a:gd name="T5" fmla="*/ 75 h 78"/>
                <a:gd name="T6" fmla="*/ 36 w 39"/>
                <a:gd name="T7" fmla="*/ 73 h 78"/>
                <a:gd name="T8" fmla="*/ 34 w 39"/>
                <a:gd name="T9" fmla="*/ 71 h 78"/>
                <a:gd name="T10" fmla="*/ 30 w 39"/>
                <a:gd name="T11" fmla="*/ 69 h 78"/>
                <a:gd name="T12" fmla="*/ 22 w 39"/>
                <a:gd name="T13" fmla="*/ 65 h 78"/>
                <a:gd name="T14" fmla="*/ 20 w 39"/>
                <a:gd name="T15" fmla="*/ 66 h 78"/>
                <a:gd name="T16" fmla="*/ 16 w 39"/>
                <a:gd name="T17" fmla="*/ 67 h 78"/>
                <a:gd name="T18" fmla="*/ 17 w 39"/>
                <a:gd name="T19" fmla="*/ 70 h 78"/>
                <a:gd name="T20" fmla="*/ 14 w 39"/>
                <a:gd name="T21" fmla="*/ 69 h 78"/>
                <a:gd name="T22" fmla="*/ 14 w 39"/>
                <a:gd name="T23" fmla="*/ 69 h 78"/>
                <a:gd name="T24" fmla="*/ 13 w 39"/>
                <a:gd name="T25" fmla="*/ 67 h 78"/>
                <a:gd name="T26" fmla="*/ 13 w 39"/>
                <a:gd name="T27" fmla="*/ 66 h 78"/>
                <a:gd name="T28" fmla="*/ 12 w 39"/>
                <a:gd name="T29" fmla="*/ 65 h 78"/>
                <a:gd name="T30" fmla="*/ 11 w 39"/>
                <a:gd name="T31" fmla="*/ 64 h 78"/>
                <a:gd name="T32" fmla="*/ 6 w 39"/>
                <a:gd name="T33" fmla="*/ 65 h 78"/>
                <a:gd name="T34" fmla="*/ 5 w 39"/>
                <a:gd name="T35" fmla="*/ 59 h 78"/>
                <a:gd name="T36" fmla="*/ 4 w 39"/>
                <a:gd name="T37" fmla="*/ 53 h 78"/>
                <a:gd name="T38" fmla="*/ 2 w 39"/>
                <a:gd name="T39" fmla="*/ 51 h 78"/>
                <a:gd name="T40" fmla="*/ 0 w 39"/>
                <a:gd name="T41" fmla="*/ 46 h 78"/>
                <a:gd name="T42" fmla="*/ 1 w 39"/>
                <a:gd name="T43" fmla="*/ 42 h 78"/>
                <a:gd name="T44" fmla="*/ 0 w 39"/>
                <a:gd name="T45" fmla="*/ 40 h 78"/>
                <a:gd name="T46" fmla="*/ 1 w 39"/>
                <a:gd name="T47" fmla="*/ 36 h 78"/>
                <a:gd name="T48" fmla="*/ 6 w 39"/>
                <a:gd name="T49" fmla="*/ 38 h 78"/>
                <a:gd name="T50" fmla="*/ 12 w 39"/>
                <a:gd name="T51" fmla="*/ 39 h 78"/>
                <a:gd name="T52" fmla="*/ 13 w 39"/>
                <a:gd name="T53" fmla="*/ 34 h 78"/>
                <a:gd name="T54" fmla="*/ 12 w 39"/>
                <a:gd name="T55" fmla="*/ 35 h 78"/>
                <a:gd name="T56" fmla="*/ 11 w 39"/>
                <a:gd name="T57" fmla="*/ 34 h 78"/>
                <a:gd name="T58" fmla="*/ 9 w 39"/>
                <a:gd name="T59" fmla="*/ 31 h 78"/>
                <a:gd name="T60" fmla="*/ 6 w 39"/>
                <a:gd name="T61" fmla="*/ 30 h 78"/>
                <a:gd name="T62" fmla="*/ 9 w 39"/>
                <a:gd name="T63" fmla="*/ 29 h 78"/>
                <a:gd name="T64" fmla="*/ 9 w 39"/>
                <a:gd name="T65" fmla="*/ 25 h 78"/>
                <a:gd name="T66" fmla="*/ 11 w 39"/>
                <a:gd name="T67" fmla="*/ 23 h 78"/>
                <a:gd name="T68" fmla="*/ 9 w 39"/>
                <a:gd name="T69" fmla="*/ 21 h 78"/>
                <a:gd name="T70" fmla="*/ 12 w 39"/>
                <a:gd name="T71" fmla="*/ 19 h 78"/>
                <a:gd name="T72" fmla="*/ 12 w 39"/>
                <a:gd name="T73" fmla="*/ 17 h 78"/>
                <a:gd name="T74" fmla="*/ 14 w 39"/>
                <a:gd name="T75" fmla="*/ 15 h 78"/>
                <a:gd name="T76" fmla="*/ 14 w 39"/>
                <a:gd name="T77" fmla="*/ 12 h 78"/>
                <a:gd name="T78" fmla="*/ 13 w 39"/>
                <a:gd name="T79" fmla="*/ 9 h 78"/>
                <a:gd name="T80" fmla="*/ 15 w 39"/>
                <a:gd name="T81" fmla="*/ 9 h 78"/>
                <a:gd name="T82" fmla="*/ 14 w 39"/>
                <a:gd name="T83" fmla="*/ 7 h 78"/>
                <a:gd name="T84" fmla="*/ 17 w 39"/>
                <a:gd name="T85" fmla="*/ 6 h 78"/>
                <a:gd name="T86" fmla="*/ 19 w 39"/>
                <a:gd name="T87" fmla="*/ 6 h 78"/>
                <a:gd name="T88" fmla="*/ 19 w 39"/>
                <a:gd name="T89" fmla="*/ 8 h 78"/>
                <a:gd name="T90" fmla="*/ 21 w 39"/>
                <a:gd name="T91" fmla="*/ 6 h 78"/>
                <a:gd name="T92" fmla="*/ 22 w 39"/>
                <a:gd name="T93" fmla="*/ 6 h 78"/>
                <a:gd name="T94" fmla="*/ 22 w 39"/>
                <a:gd name="T95" fmla="*/ 3 h 78"/>
                <a:gd name="T96" fmla="*/ 23 w 39"/>
                <a:gd name="T97" fmla="*/ 1 h 78"/>
                <a:gd name="T98" fmla="*/ 24 w 39"/>
                <a:gd name="T99" fmla="*/ 0 h 78"/>
                <a:gd name="T100" fmla="*/ 27 w 39"/>
                <a:gd name="T101" fmla="*/ 2 h 78"/>
                <a:gd name="T102" fmla="*/ 30 w 39"/>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 h="78">
                  <a:moveTo>
                    <a:pt x="39" y="77"/>
                  </a:moveTo>
                  <a:cubicBezTo>
                    <a:pt x="37" y="77"/>
                    <a:pt x="31" y="78"/>
                    <a:pt x="32" y="75"/>
                  </a:cubicBezTo>
                  <a:cubicBezTo>
                    <a:pt x="32" y="74"/>
                    <a:pt x="33" y="74"/>
                    <a:pt x="34" y="75"/>
                  </a:cubicBezTo>
                  <a:cubicBezTo>
                    <a:pt x="35" y="75"/>
                    <a:pt x="35" y="74"/>
                    <a:pt x="36" y="73"/>
                  </a:cubicBezTo>
                  <a:cubicBezTo>
                    <a:pt x="36" y="72"/>
                    <a:pt x="35" y="72"/>
                    <a:pt x="34" y="71"/>
                  </a:cubicBezTo>
                  <a:cubicBezTo>
                    <a:pt x="32" y="71"/>
                    <a:pt x="31" y="70"/>
                    <a:pt x="30" y="69"/>
                  </a:cubicBezTo>
                  <a:cubicBezTo>
                    <a:pt x="27" y="68"/>
                    <a:pt x="25" y="66"/>
                    <a:pt x="22" y="65"/>
                  </a:cubicBezTo>
                  <a:cubicBezTo>
                    <a:pt x="21" y="65"/>
                    <a:pt x="21" y="66"/>
                    <a:pt x="20" y="66"/>
                  </a:cubicBezTo>
                  <a:cubicBezTo>
                    <a:pt x="19" y="68"/>
                    <a:pt x="18" y="67"/>
                    <a:pt x="16" y="67"/>
                  </a:cubicBezTo>
                  <a:cubicBezTo>
                    <a:pt x="16" y="67"/>
                    <a:pt x="17" y="69"/>
                    <a:pt x="17" y="70"/>
                  </a:cubicBezTo>
                  <a:cubicBezTo>
                    <a:pt x="16" y="69"/>
                    <a:pt x="15" y="69"/>
                    <a:pt x="14" y="69"/>
                  </a:cubicBezTo>
                  <a:cubicBezTo>
                    <a:pt x="14" y="69"/>
                    <a:pt x="14" y="69"/>
                    <a:pt x="14" y="69"/>
                  </a:cubicBezTo>
                  <a:cubicBezTo>
                    <a:pt x="15" y="68"/>
                    <a:pt x="13" y="68"/>
                    <a:pt x="13" y="67"/>
                  </a:cubicBezTo>
                  <a:cubicBezTo>
                    <a:pt x="13" y="67"/>
                    <a:pt x="14" y="66"/>
                    <a:pt x="13" y="66"/>
                  </a:cubicBezTo>
                  <a:cubicBezTo>
                    <a:pt x="13" y="65"/>
                    <a:pt x="12" y="67"/>
                    <a:pt x="12" y="65"/>
                  </a:cubicBezTo>
                  <a:cubicBezTo>
                    <a:pt x="12" y="64"/>
                    <a:pt x="12" y="64"/>
                    <a:pt x="11" y="64"/>
                  </a:cubicBezTo>
                  <a:cubicBezTo>
                    <a:pt x="9" y="64"/>
                    <a:pt x="8" y="65"/>
                    <a:pt x="6" y="65"/>
                  </a:cubicBezTo>
                  <a:cubicBezTo>
                    <a:pt x="6" y="65"/>
                    <a:pt x="5" y="59"/>
                    <a:pt x="5" y="59"/>
                  </a:cubicBezTo>
                  <a:cubicBezTo>
                    <a:pt x="5" y="57"/>
                    <a:pt x="7" y="53"/>
                    <a:pt x="4" y="53"/>
                  </a:cubicBezTo>
                  <a:cubicBezTo>
                    <a:pt x="2" y="53"/>
                    <a:pt x="2" y="53"/>
                    <a:pt x="2" y="51"/>
                  </a:cubicBezTo>
                  <a:cubicBezTo>
                    <a:pt x="1" y="49"/>
                    <a:pt x="0" y="48"/>
                    <a:pt x="0" y="46"/>
                  </a:cubicBezTo>
                  <a:cubicBezTo>
                    <a:pt x="0" y="45"/>
                    <a:pt x="1" y="44"/>
                    <a:pt x="1" y="42"/>
                  </a:cubicBezTo>
                  <a:cubicBezTo>
                    <a:pt x="2" y="41"/>
                    <a:pt x="0" y="41"/>
                    <a:pt x="0" y="40"/>
                  </a:cubicBezTo>
                  <a:cubicBezTo>
                    <a:pt x="0" y="39"/>
                    <a:pt x="0" y="37"/>
                    <a:pt x="1" y="36"/>
                  </a:cubicBezTo>
                  <a:cubicBezTo>
                    <a:pt x="1" y="35"/>
                    <a:pt x="5" y="38"/>
                    <a:pt x="6" y="38"/>
                  </a:cubicBezTo>
                  <a:cubicBezTo>
                    <a:pt x="8" y="39"/>
                    <a:pt x="10" y="41"/>
                    <a:pt x="12" y="39"/>
                  </a:cubicBezTo>
                  <a:cubicBezTo>
                    <a:pt x="12" y="38"/>
                    <a:pt x="14" y="35"/>
                    <a:pt x="13" y="34"/>
                  </a:cubicBezTo>
                  <a:cubicBezTo>
                    <a:pt x="12" y="34"/>
                    <a:pt x="12" y="35"/>
                    <a:pt x="12" y="35"/>
                  </a:cubicBezTo>
                  <a:cubicBezTo>
                    <a:pt x="11" y="35"/>
                    <a:pt x="11" y="34"/>
                    <a:pt x="11" y="34"/>
                  </a:cubicBezTo>
                  <a:cubicBezTo>
                    <a:pt x="10" y="33"/>
                    <a:pt x="9" y="32"/>
                    <a:pt x="9" y="31"/>
                  </a:cubicBezTo>
                  <a:cubicBezTo>
                    <a:pt x="8" y="31"/>
                    <a:pt x="6" y="29"/>
                    <a:pt x="6" y="30"/>
                  </a:cubicBezTo>
                  <a:cubicBezTo>
                    <a:pt x="6" y="29"/>
                    <a:pt x="9" y="29"/>
                    <a:pt x="9" y="29"/>
                  </a:cubicBezTo>
                  <a:cubicBezTo>
                    <a:pt x="9" y="28"/>
                    <a:pt x="9" y="27"/>
                    <a:pt x="9" y="25"/>
                  </a:cubicBezTo>
                  <a:cubicBezTo>
                    <a:pt x="9" y="25"/>
                    <a:pt x="12" y="24"/>
                    <a:pt x="11" y="23"/>
                  </a:cubicBezTo>
                  <a:cubicBezTo>
                    <a:pt x="10" y="22"/>
                    <a:pt x="9" y="22"/>
                    <a:pt x="9" y="21"/>
                  </a:cubicBezTo>
                  <a:cubicBezTo>
                    <a:pt x="9" y="19"/>
                    <a:pt x="11" y="20"/>
                    <a:pt x="12" y="19"/>
                  </a:cubicBezTo>
                  <a:cubicBezTo>
                    <a:pt x="12" y="18"/>
                    <a:pt x="12" y="17"/>
                    <a:pt x="12" y="17"/>
                  </a:cubicBezTo>
                  <a:cubicBezTo>
                    <a:pt x="12" y="16"/>
                    <a:pt x="13" y="16"/>
                    <a:pt x="14" y="15"/>
                  </a:cubicBezTo>
                  <a:cubicBezTo>
                    <a:pt x="14" y="14"/>
                    <a:pt x="14" y="13"/>
                    <a:pt x="14" y="12"/>
                  </a:cubicBezTo>
                  <a:cubicBezTo>
                    <a:pt x="14" y="11"/>
                    <a:pt x="13" y="10"/>
                    <a:pt x="13" y="9"/>
                  </a:cubicBezTo>
                  <a:cubicBezTo>
                    <a:pt x="14" y="7"/>
                    <a:pt x="14" y="12"/>
                    <a:pt x="15" y="9"/>
                  </a:cubicBezTo>
                  <a:cubicBezTo>
                    <a:pt x="15" y="8"/>
                    <a:pt x="13" y="7"/>
                    <a:pt x="14" y="7"/>
                  </a:cubicBezTo>
                  <a:cubicBezTo>
                    <a:pt x="15" y="7"/>
                    <a:pt x="16" y="8"/>
                    <a:pt x="17" y="6"/>
                  </a:cubicBezTo>
                  <a:cubicBezTo>
                    <a:pt x="17" y="6"/>
                    <a:pt x="18" y="5"/>
                    <a:pt x="19" y="6"/>
                  </a:cubicBezTo>
                  <a:cubicBezTo>
                    <a:pt x="20" y="7"/>
                    <a:pt x="17" y="8"/>
                    <a:pt x="19" y="8"/>
                  </a:cubicBezTo>
                  <a:cubicBezTo>
                    <a:pt x="21" y="8"/>
                    <a:pt x="20" y="7"/>
                    <a:pt x="21" y="6"/>
                  </a:cubicBezTo>
                  <a:cubicBezTo>
                    <a:pt x="21" y="5"/>
                    <a:pt x="22" y="7"/>
                    <a:pt x="22" y="6"/>
                  </a:cubicBezTo>
                  <a:cubicBezTo>
                    <a:pt x="23" y="5"/>
                    <a:pt x="21" y="4"/>
                    <a:pt x="22" y="3"/>
                  </a:cubicBezTo>
                  <a:cubicBezTo>
                    <a:pt x="22" y="2"/>
                    <a:pt x="23" y="2"/>
                    <a:pt x="23" y="1"/>
                  </a:cubicBezTo>
                  <a:cubicBezTo>
                    <a:pt x="24" y="1"/>
                    <a:pt x="24" y="0"/>
                    <a:pt x="24" y="0"/>
                  </a:cubicBezTo>
                  <a:cubicBezTo>
                    <a:pt x="25" y="0"/>
                    <a:pt x="26" y="1"/>
                    <a:pt x="27" y="2"/>
                  </a:cubicBezTo>
                  <a:cubicBezTo>
                    <a:pt x="28" y="3"/>
                    <a:pt x="30" y="1"/>
                    <a:pt x="3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4" name="Freeform 93"/>
            <p:cNvSpPr/>
            <p:nvPr/>
          </p:nvSpPr>
          <p:spPr bwMode="auto">
            <a:xfrm>
              <a:off x="4895" y="3086"/>
              <a:ext cx="205" cy="145"/>
            </a:xfrm>
            <a:custGeom>
              <a:avLst/>
              <a:gdLst>
                <a:gd name="T0" fmla="*/ 9 w 51"/>
                <a:gd name="T1" fmla="*/ 0 h 36"/>
                <a:gd name="T2" fmla="*/ 9 w 51"/>
                <a:gd name="T3" fmla="*/ 1 h 36"/>
                <a:gd name="T4" fmla="*/ 8 w 51"/>
                <a:gd name="T5" fmla="*/ 3 h 36"/>
                <a:gd name="T6" fmla="*/ 10 w 51"/>
                <a:gd name="T7" fmla="*/ 5 h 36"/>
                <a:gd name="T8" fmla="*/ 10 w 51"/>
                <a:gd name="T9" fmla="*/ 5 h 36"/>
                <a:gd name="T10" fmla="*/ 15 w 51"/>
                <a:gd name="T11" fmla="*/ 8 h 36"/>
                <a:gd name="T12" fmla="*/ 12 w 51"/>
                <a:gd name="T13" fmla="*/ 10 h 36"/>
                <a:gd name="T14" fmla="*/ 10 w 51"/>
                <a:gd name="T15" fmla="*/ 11 h 36"/>
                <a:gd name="T16" fmla="*/ 6 w 51"/>
                <a:gd name="T17" fmla="*/ 11 h 36"/>
                <a:gd name="T18" fmla="*/ 6 w 51"/>
                <a:gd name="T19" fmla="*/ 10 h 36"/>
                <a:gd name="T20" fmla="*/ 2 w 51"/>
                <a:gd name="T21" fmla="*/ 11 h 36"/>
                <a:gd name="T22" fmla="*/ 0 w 51"/>
                <a:gd name="T23" fmla="*/ 15 h 36"/>
                <a:gd name="T24" fmla="*/ 1 w 51"/>
                <a:gd name="T25" fmla="*/ 15 h 36"/>
                <a:gd name="T26" fmla="*/ 3 w 51"/>
                <a:gd name="T27" fmla="*/ 15 h 36"/>
                <a:gd name="T28" fmla="*/ 2 w 51"/>
                <a:gd name="T29" fmla="*/ 17 h 36"/>
                <a:gd name="T30" fmla="*/ 6 w 51"/>
                <a:gd name="T31" fmla="*/ 16 h 36"/>
                <a:gd name="T32" fmla="*/ 6 w 51"/>
                <a:gd name="T33" fmla="*/ 17 h 36"/>
                <a:gd name="T34" fmla="*/ 8 w 51"/>
                <a:gd name="T35" fmla="*/ 17 h 36"/>
                <a:gd name="T36" fmla="*/ 7 w 51"/>
                <a:gd name="T37" fmla="*/ 20 h 36"/>
                <a:gd name="T38" fmla="*/ 12 w 51"/>
                <a:gd name="T39" fmla="*/ 22 h 36"/>
                <a:gd name="T40" fmla="*/ 15 w 51"/>
                <a:gd name="T41" fmla="*/ 23 h 36"/>
                <a:gd name="T42" fmla="*/ 15 w 51"/>
                <a:gd name="T43" fmla="*/ 26 h 36"/>
                <a:gd name="T44" fmla="*/ 13 w 51"/>
                <a:gd name="T45" fmla="*/ 27 h 36"/>
                <a:gd name="T46" fmla="*/ 16 w 51"/>
                <a:gd name="T47" fmla="*/ 27 h 36"/>
                <a:gd name="T48" fmla="*/ 20 w 51"/>
                <a:gd name="T49" fmla="*/ 29 h 36"/>
                <a:gd name="T50" fmla="*/ 24 w 51"/>
                <a:gd name="T51" fmla="*/ 28 h 36"/>
                <a:gd name="T52" fmla="*/ 23 w 51"/>
                <a:gd name="T53" fmla="*/ 31 h 36"/>
                <a:gd name="T54" fmla="*/ 26 w 51"/>
                <a:gd name="T55" fmla="*/ 32 h 36"/>
                <a:gd name="T56" fmla="*/ 25 w 51"/>
                <a:gd name="T57" fmla="*/ 33 h 36"/>
                <a:gd name="T58" fmla="*/ 27 w 51"/>
                <a:gd name="T59" fmla="*/ 36 h 36"/>
                <a:gd name="T60" fmla="*/ 28 w 51"/>
                <a:gd name="T61" fmla="*/ 32 h 36"/>
                <a:gd name="T62" fmla="*/ 29 w 51"/>
                <a:gd name="T63" fmla="*/ 31 h 36"/>
                <a:gd name="T64" fmla="*/ 30 w 51"/>
                <a:gd name="T65" fmla="*/ 28 h 36"/>
                <a:gd name="T66" fmla="*/ 32 w 51"/>
                <a:gd name="T67" fmla="*/ 24 h 36"/>
                <a:gd name="T68" fmla="*/ 35 w 51"/>
                <a:gd name="T69" fmla="*/ 19 h 36"/>
                <a:gd name="T70" fmla="*/ 40 w 51"/>
                <a:gd name="T71" fmla="*/ 20 h 36"/>
                <a:gd name="T72" fmla="*/ 39 w 51"/>
                <a:gd name="T73" fmla="*/ 24 h 36"/>
                <a:gd name="T74" fmla="*/ 42 w 51"/>
                <a:gd name="T75" fmla="*/ 26 h 36"/>
                <a:gd name="T76" fmla="*/ 41 w 51"/>
                <a:gd name="T77" fmla="*/ 29 h 36"/>
                <a:gd name="T78" fmla="*/ 44 w 51"/>
                <a:gd name="T79" fmla="*/ 29 h 36"/>
                <a:gd name="T80" fmla="*/ 45 w 51"/>
                <a:gd name="T81" fmla="*/ 30 h 36"/>
                <a:gd name="T82" fmla="*/ 46 w 51"/>
                <a:gd name="T83" fmla="*/ 29 h 36"/>
                <a:gd name="T84" fmla="*/ 47 w 51"/>
                <a:gd name="T85" fmla="*/ 30 h 36"/>
                <a:gd name="T86" fmla="*/ 51 w 51"/>
                <a:gd name="T8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36">
                  <a:moveTo>
                    <a:pt x="9" y="0"/>
                  </a:moveTo>
                  <a:cubicBezTo>
                    <a:pt x="9" y="1"/>
                    <a:pt x="9" y="1"/>
                    <a:pt x="9" y="1"/>
                  </a:cubicBezTo>
                  <a:cubicBezTo>
                    <a:pt x="9" y="3"/>
                    <a:pt x="9" y="2"/>
                    <a:pt x="8" y="3"/>
                  </a:cubicBezTo>
                  <a:cubicBezTo>
                    <a:pt x="7" y="5"/>
                    <a:pt x="10" y="5"/>
                    <a:pt x="10" y="5"/>
                  </a:cubicBezTo>
                  <a:cubicBezTo>
                    <a:pt x="10" y="5"/>
                    <a:pt x="10" y="5"/>
                    <a:pt x="10" y="5"/>
                  </a:cubicBezTo>
                  <a:cubicBezTo>
                    <a:pt x="10" y="6"/>
                    <a:pt x="16" y="5"/>
                    <a:pt x="15" y="8"/>
                  </a:cubicBezTo>
                  <a:cubicBezTo>
                    <a:pt x="15" y="11"/>
                    <a:pt x="14" y="9"/>
                    <a:pt x="12" y="10"/>
                  </a:cubicBezTo>
                  <a:cubicBezTo>
                    <a:pt x="10" y="10"/>
                    <a:pt x="10" y="11"/>
                    <a:pt x="10" y="11"/>
                  </a:cubicBezTo>
                  <a:cubicBezTo>
                    <a:pt x="9" y="12"/>
                    <a:pt x="6" y="12"/>
                    <a:pt x="6" y="11"/>
                  </a:cubicBezTo>
                  <a:cubicBezTo>
                    <a:pt x="6" y="11"/>
                    <a:pt x="7" y="10"/>
                    <a:pt x="6" y="10"/>
                  </a:cubicBezTo>
                  <a:cubicBezTo>
                    <a:pt x="5" y="10"/>
                    <a:pt x="3" y="10"/>
                    <a:pt x="2" y="11"/>
                  </a:cubicBezTo>
                  <a:cubicBezTo>
                    <a:pt x="1" y="12"/>
                    <a:pt x="1" y="13"/>
                    <a:pt x="0" y="15"/>
                  </a:cubicBezTo>
                  <a:cubicBezTo>
                    <a:pt x="1" y="15"/>
                    <a:pt x="1" y="16"/>
                    <a:pt x="1" y="15"/>
                  </a:cubicBezTo>
                  <a:cubicBezTo>
                    <a:pt x="2" y="15"/>
                    <a:pt x="2" y="15"/>
                    <a:pt x="3" y="15"/>
                  </a:cubicBezTo>
                  <a:cubicBezTo>
                    <a:pt x="3" y="16"/>
                    <a:pt x="1" y="16"/>
                    <a:pt x="2" y="17"/>
                  </a:cubicBezTo>
                  <a:cubicBezTo>
                    <a:pt x="2" y="17"/>
                    <a:pt x="5" y="16"/>
                    <a:pt x="6" y="16"/>
                  </a:cubicBezTo>
                  <a:cubicBezTo>
                    <a:pt x="6" y="16"/>
                    <a:pt x="5" y="17"/>
                    <a:pt x="6" y="17"/>
                  </a:cubicBezTo>
                  <a:cubicBezTo>
                    <a:pt x="6" y="17"/>
                    <a:pt x="7" y="17"/>
                    <a:pt x="8" y="17"/>
                  </a:cubicBezTo>
                  <a:cubicBezTo>
                    <a:pt x="9" y="18"/>
                    <a:pt x="6" y="19"/>
                    <a:pt x="7" y="20"/>
                  </a:cubicBezTo>
                  <a:cubicBezTo>
                    <a:pt x="8" y="22"/>
                    <a:pt x="10" y="22"/>
                    <a:pt x="12" y="22"/>
                  </a:cubicBezTo>
                  <a:cubicBezTo>
                    <a:pt x="13" y="22"/>
                    <a:pt x="15" y="22"/>
                    <a:pt x="15" y="23"/>
                  </a:cubicBezTo>
                  <a:cubicBezTo>
                    <a:pt x="15" y="24"/>
                    <a:pt x="15" y="25"/>
                    <a:pt x="15" y="26"/>
                  </a:cubicBezTo>
                  <a:cubicBezTo>
                    <a:pt x="15" y="26"/>
                    <a:pt x="12" y="27"/>
                    <a:pt x="13" y="27"/>
                  </a:cubicBezTo>
                  <a:cubicBezTo>
                    <a:pt x="14" y="28"/>
                    <a:pt x="15" y="27"/>
                    <a:pt x="16" y="27"/>
                  </a:cubicBezTo>
                  <a:cubicBezTo>
                    <a:pt x="17" y="28"/>
                    <a:pt x="18" y="29"/>
                    <a:pt x="20" y="29"/>
                  </a:cubicBezTo>
                  <a:cubicBezTo>
                    <a:pt x="21" y="29"/>
                    <a:pt x="23" y="27"/>
                    <a:pt x="24" y="28"/>
                  </a:cubicBezTo>
                  <a:cubicBezTo>
                    <a:pt x="24" y="29"/>
                    <a:pt x="22" y="30"/>
                    <a:pt x="23" y="31"/>
                  </a:cubicBezTo>
                  <a:cubicBezTo>
                    <a:pt x="24" y="31"/>
                    <a:pt x="26" y="30"/>
                    <a:pt x="26" y="32"/>
                  </a:cubicBezTo>
                  <a:cubicBezTo>
                    <a:pt x="26" y="32"/>
                    <a:pt x="23" y="33"/>
                    <a:pt x="25" y="33"/>
                  </a:cubicBezTo>
                  <a:cubicBezTo>
                    <a:pt x="26" y="33"/>
                    <a:pt x="27" y="35"/>
                    <a:pt x="27" y="36"/>
                  </a:cubicBezTo>
                  <a:cubicBezTo>
                    <a:pt x="28" y="35"/>
                    <a:pt x="28" y="33"/>
                    <a:pt x="28" y="32"/>
                  </a:cubicBezTo>
                  <a:cubicBezTo>
                    <a:pt x="28" y="32"/>
                    <a:pt x="28" y="31"/>
                    <a:pt x="29" y="31"/>
                  </a:cubicBezTo>
                  <a:cubicBezTo>
                    <a:pt x="30" y="30"/>
                    <a:pt x="30" y="30"/>
                    <a:pt x="30" y="28"/>
                  </a:cubicBezTo>
                  <a:cubicBezTo>
                    <a:pt x="30" y="27"/>
                    <a:pt x="31" y="25"/>
                    <a:pt x="32" y="24"/>
                  </a:cubicBezTo>
                  <a:cubicBezTo>
                    <a:pt x="33" y="22"/>
                    <a:pt x="34" y="20"/>
                    <a:pt x="35" y="19"/>
                  </a:cubicBezTo>
                  <a:cubicBezTo>
                    <a:pt x="36" y="18"/>
                    <a:pt x="39" y="20"/>
                    <a:pt x="40" y="20"/>
                  </a:cubicBezTo>
                  <a:cubicBezTo>
                    <a:pt x="42" y="21"/>
                    <a:pt x="38" y="22"/>
                    <a:pt x="39" y="24"/>
                  </a:cubicBezTo>
                  <a:cubicBezTo>
                    <a:pt x="40" y="24"/>
                    <a:pt x="43" y="24"/>
                    <a:pt x="42" y="26"/>
                  </a:cubicBezTo>
                  <a:cubicBezTo>
                    <a:pt x="42" y="26"/>
                    <a:pt x="39" y="28"/>
                    <a:pt x="41" y="29"/>
                  </a:cubicBezTo>
                  <a:cubicBezTo>
                    <a:pt x="42" y="29"/>
                    <a:pt x="43" y="28"/>
                    <a:pt x="44" y="29"/>
                  </a:cubicBezTo>
                  <a:cubicBezTo>
                    <a:pt x="44" y="30"/>
                    <a:pt x="43" y="31"/>
                    <a:pt x="45" y="30"/>
                  </a:cubicBezTo>
                  <a:cubicBezTo>
                    <a:pt x="45" y="30"/>
                    <a:pt x="45" y="29"/>
                    <a:pt x="46" y="29"/>
                  </a:cubicBezTo>
                  <a:cubicBezTo>
                    <a:pt x="46" y="29"/>
                    <a:pt x="47" y="30"/>
                    <a:pt x="47" y="30"/>
                  </a:cubicBezTo>
                  <a:cubicBezTo>
                    <a:pt x="49" y="31"/>
                    <a:pt x="49" y="31"/>
                    <a:pt x="51" y="29"/>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5" name="Freeform 94"/>
            <p:cNvSpPr/>
            <p:nvPr/>
          </p:nvSpPr>
          <p:spPr bwMode="auto">
            <a:xfrm>
              <a:off x="4895" y="3086"/>
              <a:ext cx="205" cy="145"/>
            </a:xfrm>
            <a:custGeom>
              <a:avLst/>
              <a:gdLst>
                <a:gd name="T0" fmla="*/ 9 w 51"/>
                <a:gd name="T1" fmla="*/ 0 h 36"/>
                <a:gd name="T2" fmla="*/ 9 w 51"/>
                <a:gd name="T3" fmla="*/ 1 h 36"/>
                <a:gd name="T4" fmla="*/ 8 w 51"/>
                <a:gd name="T5" fmla="*/ 3 h 36"/>
                <a:gd name="T6" fmla="*/ 10 w 51"/>
                <a:gd name="T7" fmla="*/ 5 h 36"/>
                <a:gd name="T8" fmla="*/ 10 w 51"/>
                <a:gd name="T9" fmla="*/ 5 h 36"/>
                <a:gd name="T10" fmla="*/ 15 w 51"/>
                <a:gd name="T11" fmla="*/ 8 h 36"/>
                <a:gd name="T12" fmla="*/ 12 w 51"/>
                <a:gd name="T13" fmla="*/ 10 h 36"/>
                <a:gd name="T14" fmla="*/ 10 w 51"/>
                <a:gd name="T15" fmla="*/ 11 h 36"/>
                <a:gd name="T16" fmla="*/ 6 w 51"/>
                <a:gd name="T17" fmla="*/ 11 h 36"/>
                <a:gd name="T18" fmla="*/ 6 w 51"/>
                <a:gd name="T19" fmla="*/ 10 h 36"/>
                <a:gd name="T20" fmla="*/ 2 w 51"/>
                <a:gd name="T21" fmla="*/ 11 h 36"/>
                <a:gd name="T22" fmla="*/ 0 w 51"/>
                <a:gd name="T23" fmla="*/ 15 h 36"/>
                <a:gd name="T24" fmla="*/ 1 w 51"/>
                <a:gd name="T25" fmla="*/ 15 h 36"/>
                <a:gd name="T26" fmla="*/ 3 w 51"/>
                <a:gd name="T27" fmla="*/ 15 h 36"/>
                <a:gd name="T28" fmla="*/ 2 w 51"/>
                <a:gd name="T29" fmla="*/ 17 h 36"/>
                <a:gd name="T30" fmla="*/ 6 w 51"/>
                <a:gd name="T31" fmla="*/ 16 h 36"/>
                <a:gd name="T32" fmla="*/ 6 w 51"/>
                <a:gd name="T33" fmla="*/ 17 h 36"/>
                <a:gd name="T34" fmla="*/ 8 w 51"/>
                <a:gd name="T35" fmla="*/ 17 h 36"/>
                <a:gd name="T36" fmla="*/ 7 w 51"/>
                <a:gd name="T37" fmla="*/ 20 h 36"/>
                <a:gd name="T38" fmla="*/ 12 w 51"/>
                <a:gd name="T39" fmla="*/ 22 h 36"/>
                <a:gd name="T40" fmla="*/ 15 w 51"/>
                <a:gd name="T41" fmla="*/ 23 h 36"/>
                <a:gd name="T42" fmla="*/ 15 w 51"/>
                <a:gd name="T43" fmla="*/ 26 h 36"/>
                <a:gd name="T44" fmla="*/ 13 w 51"/>
                <a:gd name="T45" fmla="*/ 27 h 36"/>
                <a:gd name="T46" fmla="*/ 16 w 51"/>
                <a:gd name="T47" fmla="*/ 27 h 36"/>
                <a:gd name="T48" fmla="*/ 20 w 51"/>
                <a:gd name="T49" fmla="*/ 29 h 36"/>
                <a:gd name="T50" fmla="*/ 24 w 51"/>
                <a:gd name="T51" fmla="*/ 28 h 36"/>
                <a:gd name="T52" fmla="*/ 23 w 51"/>
                <a:gd name="T53" fmla="*/ 31 h 36"/>
                <a:gd name="T54" fmla="*/ 26 w 51"/>
                <a:gd name="T55" fmla="*/ 32 h 36"/>
                <a:gd name="T56" fmla="*/ 25 w 51"/>
                <a:gd name="T57" fmla="*/ 33 h 36"/>
                <a:gd name="T58" fmla="*/ 27 w 51"/>
                <a:gd name="T59" fmla="*/ 36 h 36"/>
                <a:gd name="T60" fmla="*/ 28 w 51"/>
                <a:gd name="T61" fmla="*/ 32 h 36"/>
                <a:gd name="T62" fmla="*/ 29 w 51"/>
                <a:gd name="T63" fmla="*/ 31 h 36"/>
                <a:gd name="T64" fmla="*/ 30 w 51"/>
                <a:gd name="T65" fmla="*/ 28 h 36"/>
                <a:gd name="T66" fmla="*/ 32 w 51"/>
                <a:gd name="T67" fmla="*/ 24 h 36"/>
                <a:gd name="T68" fmla="*/ 35 w 51"/>
                <a:gd name="T69" fmla="*/ 19 h 36"/>
                <a:gd name="T70" fmla="*/ 40 w 51"/>
                <a:gd name="T71" fmla="*/ 20 h 36"/>
                <a:gd name="T72" fmla="*/ 39 w 51"/>
                <a:gd name="T73" fmla="*/ 24 h 36"/>
                <a:gd name="T74" fmla="*/ 42 w 51"/>
                <a:gd name="T75" fmla="*/ 26 h 36"/>
                <a:gd name="T76" fmla="*/ 41 w 51"/>
                <a:gd name="T77" fmla="*/ 29 h 36"/>
                <a:gd name="T78" fmla="*/ 44 w 51"/>
                <a:gd name="T79" fmla="*/ 29 h 36"/>
                <a:gd name="T80" fmla="*/ 45 w 51"/>
                <a:gd name="T81" fmla="*/ 30 h 36"/>
                <a:gd name="T82" fmla="*/ 46 w 51"/>
                <a:gd name="T83" fmla="*/ 29 h 36"/>
                <a:gd name="T84" fmla="*/ 47 w 51"/>
                <a:gd name="T85" fmla="*/ 30 h 36"/>
                <a:gd name="T86" fmla="*/ 51 w 51"/>
                <a:gd name="T8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36">
                  <a:moveTo>
                    <a:pt x="9" y="0"/>
                  </a:moveTo>
                  <a:cubicBezTo>
                    <a:pt x="9" y="1"/>
                    <a:pt x="9" y="1"/>
                    <a:pt x="9" y="1"/>
                  </a:cubicBezTo>
                  <a:cubicBezTo>
                    <a:pt x="9" y="3"/>
                    <a:pt x="9" y="2"/>
                    <a:pt x="8" y="3"/>
                  </a:cubicBezTo>
                  <a:cubicBezTo>
                    <a:pt x="7" y="5"/>
                    <a:pt x="10" y="5"/>
                    <a:pt x="10" y="5"/>
                  </a:cubicBezTo>
                  <a:cubicBezTo>
                    <a:pt x="10" y="5"/>
                    <a:pt x="10" y="5"/>
                    <a:pt x="10" y="5"/>
                  </a:cubicBezTo>
                  <a:cubicBezTo>
                    <a:pt x="10" y="6"/>
                    <a:pt x="16" y="5"/>
                    <a:pt x="15" y="8"/>
                  </a:cubicBezTo>
                  <a:cubicBezTo>
                    <a:pt x="15" y="11"/>
                    <a:pt x="14" y="9"/>
                    <a:pt x="12" y="10"/>
                  </a:cubicBezTo>
                  <a:cubicBezTo>
                    <a:pt x="10" y="10"/>
                    <a:pt x="10" y="11"/>
                    <a:pt x="10" y="11"/>
                  </a:cubicBezTo>
                  <a:cubicBezTo>
                    <a:pt x="9" y="12"/>
                    <a:pt x="6" y="12"/>
                    <a:pt x="6" y="11"/>
                  </a:cubicBezTo>
                  <a:cubicBezTo>
                    <a:pt x="6" y="11"/>
                    <a:pt x="7" y="10"/>
                    <a:pt x="6" y="10"/>
                  </a:cubicBezTo>
                  <a:cubicBezTo>
                    <a:pt x="5" y="10"/>
                    <a:pt x="3" y="10"/>
                    <a:pt x="2" y="11"/>
                  </a:cubicBezTo>
                  <a:cubicBezTo>
                    <a:pt x="1" y="12"/>
                    <a:pt x="1" y="13"/>
                    <a:pt x="0" y="15"/>
                  </a:cubicBezTo>
                  <a:cubicBezTo>
                    <a:pt x="1" y="15"/>
                    <a:pt x="1" y="16"/>
                    <a:pt x="1" y="15"/>
                  </a:cubicBezTo>
                  <a:cubicBezTo>
                    <a:pt x="2" y="15"/>
                    <a:pt x="2" y="15"/>
                    <a:pt x="3" y="15"/>
                  </a:cubicBezTo>
                  <a:cubicBezTo>
                    <a:pt x="3" y="16"/>
                    <a:pt x="1" y="16"/>
                    <a:pt x="2" y="17"/>
                  </a:cubicBezTo>
                  <a:cubicBezTo>
                    <a:pt x="2" y="17"/>
                    <a:pt x="5" y="16"/>
                    <a:pt x="6" y="16"/>
                  </a:cubicBezTo>
                  <a:cubicBezTo>
                    <a:pt x="6" y="16"/>
                    <a:pt x="5" y="17"/>
                    <a:pt x="6" y="17"/>
                  </a:cubicBezTo>
                  <a:cubicBezTo>
                    <a:pt x="6" y="17"/>
                    <a:pt x="7" y="17"/>
                    <a:pt x="8" y="17"/>
                  </a:cubicBezTo>
                  <a:cubicBezTo>
                    <a:pt x="9" y="18"/>
                    <a:pt x="6" y="19"/>
                    <a:pt x="7" y="20"/>
                  </a:cubicBezTo>
                  <a:cubicBezTo>
                    <a:pt x="8" y="22"/>
                    <a:pt x="10" y="22"/>
                    <a:pt x="12" y="22"/>
                  </a:cubicBezTo>
                  <a:cubicBezTo>
                    <a:pt x="13" y="22"/>
                    <a:pt x="15" y="22"/>
                    <a:pt x="15" y="23"/>
                  </a:cubicBezTo>
                  <a:cubicBezTo>
                    <a:pt x="15" y="24"/>
                    <a:pt x="15" y="25"/>
                    <a:pt x="15" y="26"/>
                  </a:cubicBezTo>
                  <a:cubicBezTo>
                    <a:pt x="15" y="26"/>
                    <a:pt x="12" y="27"/>
                    <a:pt x="13" y="27"/>
                  </a:cubicBezTo>
                  <a:cubicBezTo>
                    <a:pt x="14" y="28"/>
                    <a:pt x="15" y="27"/>
                    <a:pt x="16" y="27"/>
                  </a:cubicBezTo>
                  <a:cubicBezTo>
                    <a:pt x="17" y="28"/>
                    <a:pt x="18" y="29"/>
                    <a:pt x="20" y="29"/>
                  </a:cubicBezTo>
                  <a:cubicBezTo>
                    <a:pt x="21" y="29"/>
                    <a:pt x="23" y="27"/>
                    <a:pt x="24" y="28"/>
                  </a:cubicBezTo>
                  <a:cubicBezTo>
                    <a:pt x="24" y="29"/>
                    <a:pt x="22" y="30"/>
                    <a:pt x="23" y="31"/>
                  </a:cubicBezTo>
                  <a:cubicBezTo>
                    <a:pt x="24" y="31"/>
                    <a:pt x="26" y="30"/>
                    <a:pt x="26" y="32"/>
                  </a:cubicBezTo>
                  <a:cubicBezTo>
                    <a:pt x="26" y="32"/>
                    <a:pt x="23" y="33"/>
                    <a:pt x="25" y="33"/>
                  </a:cubicBezTo>
                  <a:cubicBezTo>
                    <a:pt x="26" y="33"/>
                    <a:pt x="27" y="35"/>
                    <a:pt x="27" y="36"/>
                  </a:cubicBezTo>
                  <a:cubicBezTo>
                    <a:pt x="28" y="35"/>
                    <a:pt x="28" y="33"/>
                    <a:pt x="28" y="32"/>
                  </a:cubicBezTo>
                  <a:cubicBezTo>
                    <a:pt x="28" y="32"/>
                    <a:pt x="28" y="31"/>
                    <a:pt x="29" y="31"/>
                  </a:cubicBezTo>
                  <a:cubicBezTo>
                    <a:pt x="30" y="30"/>
                    <a:pt x="30" y="30"/>
                    <a:pt x="30" y="28"/>
                  </a:cubicBezTo>
                  <a:cubicBezTo>
                    <a:pt x="30" y="27"/>
                    <a:pt x="31" y="25"/>
                    <a:pt x="32" y="24"/>
                  </a:cubicBezTo>
                  <a:cubicBezTo>
                    <a:pt x="33" y="22"/>
                    <a:pt x="34" y="20"/>
                    <a:pt x="35" y="19"/>
                  </a:cubicBezTo>
                  <a:cubicBezTo>
                    <a:pt x="36" y="18"/>
                    <a:pt x="39" y="20"/>
                    <a:pt x="40" y="20"/>
                  </a:cubicBezTo>
                  <a:cubicBezTo>
                    <a:pt x="42" y="21"/>
                    <a:pt x="38" y="22"/>
                    <a:pt x="39" y="24"/>
                  </a:cubicBezTo>
                  <a:cubicBezTo>
                    <a:pt x="40" y="24"/>
                    <a:pt x="43" y="24"/>
                    <a:pt x="42" y="26"/>
                  </a:cubicBezTo>
                  <a:cubicBezTo>
                    <a:pt x="42" y="26"/>
                    <a:pt x="39" y="28"/>
                    <a:pt x="41" y="29"/>
                  </a:cubicBezTo>
                  <a:cubicBezTo>
                    <a:pt x="42" y="29"/>
                    <a:pt x="43" y="28"/>
                    <a:pt x="44" y="29"/>
                  </a:cubicBezTo>
                  <a:cubicBezTo>
                    <a:pt x="44" y="30"/>
                    <a:pt x="43" y="31"/>
                    <a:pt x="45" y="30"/>
                  </a:cubicBezTo>
                  <a:cubicBezTo>
                    <a:pt x="45" y="30"/>
                    <a:pt x="45" y="29"/>
                    <a:pt x="46" y="29"/>
                  </a:cubicBezTo>
                  <a:cubicBezTo>
                    <a:pt x="46" y="29"/>
                    <a:pt x="47" y="30"/>
                    <a:pt x="47" y="30"/>
                  </a:cubicBezTo>
                  <a:cubicBezTo>
                    <a:pt x="49" y="31"/>
                    <a:pt x="49" y="31"/>
                    <a:pt x="51" y="29"/>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6" name="Freeform 95"/>
            <p:cNvSpPr/>
            <p:nvPr/>
          </p:nvSpPr>
          <p:spPr bwMode="auto">
            <a:xfrm>
              <a:off x="4669" y="3069"/>
              <a:ext cx="290" cy="129"/>
            </a:xfrm>
            <a:custGeom>
              <a:avLst/>
              <a:gdLst>
                <a:gd name="T0" fmla="*/ 65 w 72"/>
                <a:gd name="T1" fmla="*/ 4 h 32"/>
                <a:gd name="T2" fmla="*/ 65 w 72"/>
                <a:gd name="T3" fmla="*/ 6 h 32"/>
                <a:gd name="T4" fmla="*/ 64 w 72"/>
                <a:gd name="T5" fmla="*/ 7 h 32"/>
                <a:gd name="T6" fmla="*/ 66 w 72"/>
                <a:gd name="T7" fmla="*/ 9 h 32"/>
                <a:gd name="T8" fmla="*/ 66 w 72"/>
                <a:gd name="T9" fmla="*/ 9 h 32"/>
                <a:gd name="T10" fmla="*/ 71 w 72"/>
                <a:gd name="T11" fmla="*/ 12 h 32"/>
                <a:gd name="T12" fmla="*/ 68 w 72"/>
                <a:gd name="T13" fmla="*/ 14 h 32"/>
                <a:gd name="T14" fmla="*/ 66 w 72"/>
                <a:gd name="T15" fmla="*/ 15 h 32"/>
                <a:gd name="T16" fmla="*/ 62 w 72"/>
                <a:gd name="T17" fmla="*/ 15 h 32"/>
                <a:gd name="T18" fmla="*/ 62 w 72"/>
                <a:gd name="T19" fmla="*/ 14 h 32"/>
                <a:gd name="T20" fmla="*/ 57 w 72"/>
                <a:gd name="T21" fmla="*/ 16 h 32"/>
                <a:gd name="T22" fmla="*/ 56 w 72"/>
                <a:gd name="T23" fmla="*/ 19 h 32"/>
                <a:gd name="T24" fmla="*/ 55 w 72"/>
                <a:gd name="T25" fmla="*/ 20 h 32"/>
                <a:gd name="T26" fmla="*/ 55 w 72"/>
                <a:gd name="T27" fmla="*/ 20 h 32"/>
                <a:gd name="T28" fmla="*/ 49 w 72"/>
                <a:gd name="T29" fmla="*/ 23 h 32"/>
                <a:gd name="T30" fmla="*/ 43 w 72"/>
                <a:gd name="T31" fmla="*/ 28 h 32"/>
                <a:gd name="T32" fmla="*/ 41 w 72"/>
                <a:gd name="T33" fmla="*/ 28 h 32"/>
                <a:gd name="T34" fmla="*/ 40 w 72"/>
                <a:gd name="T35" fmla="*/ 28 h 32"/>
                <a:gd name="T36" fmla="*/ 40 w 72"/>
                <a:gd name="T37" fmla="*/ 27 h 32"/>
                <a:gd name="T38" fmla="*/ 36 w 72"/>
                <a:gd name="T39" fmla="*/ 26 h 32"/>
                <a:gd name="T40" fmla="*/ 36 w 72"/>
                <a:gd name="T41" fmla="*/ 26 h 32"/>
                <a:gd name="T42" fmla="*/ 35 w 72"/>
                <a:gd name="T43" fmla="*/ 25 h 32"/>
                <a:gd name="T44" fmla="*/ 33 w 72"/>
                <a:gd name="T45" fmla="*/ 26 h 32"/>
                <a:gd name="T46" fmla="*/ 33 w 72"/>
                <a:gd name="T47" fmla="*/ 28 h 32"/>
                <a:gd name="T48" fmla="*/ 28 w 72"/>
                <a:gd name="T49" fmla="*/ 30 h 32"/>
                <a:gd name="T50" fmla="*/ 24 w 72"/>
                <a:gd name="T51" fmla="*/ 31 h 32"/>
                <a:gd name="T52" fmla="*/ 25 w 72"/>
                <a:gd name="T53" fmla="*/ 28 h 32"/>
                <a:gd name="T54" fmla="*/ 23 w 72"/>
                <a:gd name="T55" fmla="*/ 24 h 32"/>
                <a:gd name="T56" fmla="*/ 20 w 72"/>
                <a:gd name="T57" fmla="*/ 21 h 32"/>
                <a:gd name="T58" fmla="*/ 18 w 72"/>
                <a:gd name="T59" fmla="*/ 17 h 32"/>
                <a:gd name="T60" fmla="*/ 14 w 72"/>
                <a:gd name="T61" fmla="*/ 17 h 32"/>
                <a:gd name="T62" fmla="*/ 11 w 72"/>
                <a:gd name="T63" fmla="*/ 15 h 32"/>
                <a:gd name="T64" fmla="*/ 8 w 72"/>
                <a:gd name="T65" fmla="*/ 16 h 32"/>
                <a:gd name="T66" fmla="*/ 7 w 72"/>
                <a:gd name="T67" fmla="*/ 16 h 32"/>
                <a:gd name="T68" fmla="*/ 5 w 72"/>
                <a:gd name="T69" fmla="*/ 16 h 32"/>
                <a:gd name="T70" fmla="*/ 3 w 72"/>
                <a:gd name="T71" fmla="*/ 15 h 32"/>
                <a:gd name="T72" fmla="*/ 0 w 72"/>
                <a:gd name="T73" fmla="*/ 14 h 32"/>
                <a:gd name="T74" fmla="*/ 1 w 72"/>
                <a:gd name="T75" fmla="*/ 14 h 32"/>
                <a:gd name="T76" fmla="*/ 2 w 72"/>
                <a:gd name="T77" fmla="*/ 11 h 32"/>
                <a:gd name="T78" fmla="*/ 6 w 72"/>
                <a:gd name="T79" fmla="*/ 11 h 32"/>
                <a:gd name="T80" fmla="*/ 10 w 72"/>
                <a:gd name="T81" fmla="*/ 11 h 32"/>
                <a:gd name="T82" fmla="*/ 13 w 72"/>
                <a:gd name="T83" fmla="*/ 10 h 32"/>
                <a:gd name="T84" fmla="*/ 16 w 72"/>
                <a:gd name="T85" fmla="*/ 10 h 32"/>
                <a:gd name="T86" fmla="*/ 19 w 72"/>
                <a:gd name="T87" fmla="*/ 9 h 32"/>
                <a:gd name="T88" fmla="*/ 21 w 72"/>
                <a:gd name="T89" fmla="*/ 8 h 32"/>
                <a:gd name="T90" fmla="*/ 20 w 72"/>
                <a:gd name="T91" fmla="*/ 7 h 32"/>
                <a:gd name="T92" fmla="*/ 24 w 72"/>
                <a:gd name="T93" fmla="*/ 7 h 32"/>
                <a:gd name="T94" fmla="*/ 27 w 72"/>
                <a:gd name="T95" fmla="*/ 6 h 32"/>
                <a:gd name="T96" fmla="*/ 31 w 72"/>
                <a:gd name="T97" fmla="*/ 7 h 32"/>
                <a:gd name="T98" fmla="*/ 38 w 72"/>
                <a:gd name="T99" fmla="*/ 6 h 32"/>
                <a:gd name="T100" fmla="*/ 38 w 72"/>
                <a:gd name="T101" fmla="*/ 8 h 32"/>
                <a:gd name="T102" fmla="*/ 41 w 72"/>
                <a:gd name="T103" fmla="*/ 7 h 32"/>
                <a:gd name="T104" fmla="*/ 43 w 72"/>
                <a:gd name="T105" fmla="*/ 3 h 32"/>
                <a:gd name="T106" fmla="*/ 47 w 72"/>
                <a:gd name="T107" fmla="*/ 4 h 32"/>
                <a:gd name="T108" fmla="*/ 47 w 72"/>
                <a:gd name="T109" fmla="*/ 1 h 32"/>
                <a:gd name="T110" fmla="*/ 51 w 72"/>
                <a:gd name="T111" fmla="*/ 2 h 32"/>
                <a:gd name="T112" fmla="*/ 54 w 72"/>
                <a:gd name="T113" fmla="*/ 1 h 32"/>
                <a:gd name="T114" fmla="*/ 56 w 72"/>
                <a:gd name="T115" fmla="*/ 2 h 32"/>
                <a:gd name="T116" fmla="*/ 56 w 72"/>
                <a:gd name="T117" fmla="*/ 5 h 32"/>
                <a:gd name="T118" fmla="*/ 60 w 72"/>
                <a:gd name="T119" fmla="*/ 5 h 32"/>
                <a:gd name="T120" fmla="*/ 62 w 72"/>
                <a:gd name="T121" fmla="*/ 4 h 32"/>
                <a:gd name="T122" fmla="*/ 65 w 72"/>
                <a:gd name="T123" fmla="*/ 4 h 32"/>
                <a:gd name="T124" fmla="*/ 65 w 72"/>
                <a:gd name="T125"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 h="32">
                  <a:moveTo>
                    <a:pt x="65" y="4"/>
                  </a:moveTo>
                  <a:cubicBezTo>
                    <a:pt x="65" y="5"/>
                    <a:pt x="65" y="5"/>
                    <a:pt x="65" y="6"/>
                  </a:cubicBezTo>
                  <a:cubicBezTo>
                    <a:pt x="65" y="7"/>
                    <a:pt x="64" y="7"/>
                    <a:pt x="64" y="7"/>
                  </a:cubicBezTo>
                  <a:cubicBezTo>
                    <a:pt x="63" y="9"/>
                    <a:pt x="66" y="9"/>
                    <a:pt x="66" y="9"/>
                  </a:cubicBezTo>
                  <a:cubicBezTo>
                    <a:pt x="66" y="9"/>
                    <a:pt x="66" y="9"/>
                    <a:pt x="66" y="9"/>
                  </a:cubicBezTo>
                  <a:cubicBezTo>
                    <a:pt x="66" y="10"/>
                    <a:pt x="72" y="9"/>
                    <a:pt x="71" y="12"/>
                  </a:cubicBezTo>
                  <a:cubicBezTo>
                    <a:pt x="71" y="15"/>
                    <a:pt x="70" y="13"/>
                    <a:pt x="68" y="14"/>
                  </a:cubicBezTo>
                  <a:cubicBezTo>
                    <a:pt x="66" y="14"/>
                    <a:pt x="66" y="15"/>
                    <a:pt x="66" y="15"/>
                  </a:cubicBezTo>
                  <a:cubicBezTo>
                    <a:pt x="65" y="16"/>
                    <a:pt x="62" y="16"/>
                    <a:pt x="62" y="15"/>
                  </a:cubicBezTo>
                  <a:cubicBezTo>
                    <a:pt x="62" y="15"/>
                    <a:pt x="63" y="14"/>
                    <a:pt x="62" y="14"/>
                  </a:cubicBezTo>
                  <a:cubicBezTo>
                    <a:pt x="61" y="14"/>
                    <a:pt x="57" y="14"/>
                    <a:pt x="57" y="16"/>
                  </a:cubicBezTo>
                  <a:cubicBezTo>
                    <a:pt x="57" y="17"/>
                    <a:pt x="57" y="18"/>
                    <a:pt x="56" y="19"/>
                  </a:cubicBezTo>
                  <a:cubicBezTo>
                    <a:pt x="56" y="19"/>
                    <a:pt x="54" y="20"/>
                    <a:pt x="55" y="20"/>
                  </a:cubicBezTo>
                  <a:cubicBezTo>
                    <a:pt x="55" y="20"/>
                    <a:pt x="55" y="20"/>
                    <a:pt x="55" y="20"/>
                  </a:cubicBezTo>
                  <a:cubicBezTo>
                    <a:pt x="53" y="21"/>
                    <a:pt x="51" y="22"/>
                    <a:pt x="49" y="23"/>
                  </a:cubicBezTo>
                  <a:cubicBezTo>
                    <a:pt x="47" y="25"/>
                    <a:pt x="46" y="26"/>
                    <a:pt x="43" y="28"/>
                  </a:cubicBezTo>
                  <a:cubicBezTo>
                    <a:pt x="43" y="26"/>
                    <a:pt x="42" y="27"/>
                    <a:pt x="41" y="28"/>
                  </a:cubicBezTo>
                  <a:cubicBezTo>
                    <a:pt x="41" y="28"/>
                    <a:pt x="40" y="27"/>
                    <a:pt x="40" y="28"/>
                  </a:cubicBezTo>
                  <a:cubicBezTo>
                    <a:pt x="39" y="27"/>
                    <a:pt x="40" y="27"/>
                    <a:pt x="40" y="27"/>
                  </a:cubicBezTo>
                  <a:cubicBezTo>
                    <a:pt x="40" y="26"/>
                    <a:pt x="37" y="26"/>
                    <a:pt x="36" y="26"/>
                  </a:cubicBezTo>
                  <a:cubicBezTo>
                    <a:pt x="36" y="26"/>
                    <a:pt x="36" y="26"/>
                    <a:pt x="36" y="26"/>
                  </a:cubicBezTo>
                  <a:cubicBezTo>
                    <a:pt x="35" y="27"/>
                    <a:pt x="36" y="24"/>
                    <a:pt x="35" y="25"/>
                  </a:cubicBezTo>
                  <a:cubicBezTo>
                    <a:pt x="34" y="25"/>
                    <a:pt x="33" y="25"/>
                    <a:pt x="33" y="26"/>
                  </a:cubicBezTo>
                  <a:cubicBezTo>
                    <a:pt x="33" y="27"/>
                    <a:pt x="34" y="28"/>
                    <a:pt x="33" y="28"/>
                  </a:cubicBezTo>
                  <a:cubicBezTo>
                    <a:pt x="31" y="28"/>
                    <a:pt x="28" y="29"/>
                    <a:pt x="28" y="30"/>
                  </a:cubicBezTo>
                  <a:cubicBezTo>
                    <a:pt x="27" y="32"/>
                    <a:pt x="25" y="31"/>
                    <a:pt x="24" y="31"/>
                  </a:cubicBezTo>
                  <a:cubicBezTo>
                    <a:pt x="24" y="30"/>
                    <a:pt x="25" y="29"/>
                    <a:pt x="25" y="28"/>
                  </a:cubicBezTo>
                  <a:cubicBezTo>
                    <a:pt x="25" y="26"/>
                    <a:pt x="24" y="25"/>
                    <a:pt x="23" y="24"/>
                  </a:cubicBezTo>
                  <a:cubicBezTo>
                    <a:pt x="22" y="23"/>
                    <a:pt x="21" y="22"/>
                    <a:pt x="20" y="21"/>
                  </a:cubicBezTo>
                  <a:cubicBezTo>
                    <a:pt x="19" y="20"/>
                    <a:pt x="19" y="18"/>
                    <a:pt x="18" y="17"/>
                  </a:cubicBezTo>
                  <a:cubicBezTo>
                    <a:pt x="17" y="16"/>
                    <a:pt x="15" y="17"/>
                    <a:pt x="14" y="17"/>
                  </a:cubicBezTo>
                  <a:cubicBezTo>
                    <a:pt x="13" y="17"/>
                    <a:pt x="13" y="16"/>
                    <a:pt x="11" y="15"/>
                  </a:cubicBezTo>
                  <a:cubicBezTo>
                    <a:pt x="10" y="15"/>
                    <a:pt x="10" y="15"/>
                    <a:pt x="8" y="16"/>
                  </a:cubicBezTo>
                  <a:cubicBezTo>
                    <a:pt x="8" y="16"/>
                    <a:pt x="8" y="16"/>
                    <a:pt x="7" y="16"/>
                  </a:cubicBezTo>
                  <a:cubicBezTo>
                    <a:pt x="6" y="16"/>
                    <a:pt x="6" y="16"/>
                    <a:pt x="5" y="16"/>
                  </a:cubicBezTo>
                  <a:cubicBezTo>
                    <a:pt x="5" y="17"/>
                    <a:pt x="4" y="15"/>
                    <a:pt x="3" y="15"/>
                  </a:cubicBezTo>
                  <a:cubicBezTo>
                    <a:pt x="2" y="14"/>
                    <a:pt x="0" y="15"/>
                    <a:pt x="0" y="14"/>
                  </a:cubicBezTo>
                  <a:cubicBezTo>
                    <a:pt x="0" y="14"/>
                    <a:pt x="1" y="14"/>
                    <a:pt x="1" y="14"/>
                  </a:cubicBezTo>
                  <a:cubicBezTo>
                    <a:pt x="1" y="14"/>
                    <a:pt x="1" y="12"/>
                    <a:pt x="2" y="11"/>
                  </a:cubicBezTo>
                  <a:cubicBezTo>
                    <a:pt x="3" y="11"/>
                    <a:pt x="5" y="12"/>
                    <a:pt x="6" y="11"/>
                  </a:cubicBezTo>
                  <a:cubicBezTo>
                    <a:pt x="7" y="9"/>
                    <a:pt x="8" y="10"/>
                    <a:pt x="10" y="11"/>
                  </a:cubicBezTo>
                  <a:cubicBezTo>
                    <a:pt x="11" y="11"/>
                    <a:pt x="12" y="10"/>
                    <a:pt x="13" y="10"/>
                  </a:cubicBezTo>
                  <a:cubicBezTo>
                    <a:pt x="14" y="9"/>
                    <a:pt x="15" y="11"/>
                    <a:pt x="16" y="10"/>
                  </a:cubicBezTo>
                  <a:cubicBezTo>
                    <a:pt x="17" y="10"/>
                    <a:pt x="18" y="9"/>
                    <a:pt x="19" y="9"/>
                  </a:cubicBezTo>
                  <a:cubicBezTo>
                    <a:pt x="20" y="9"/>
                    <a:pt x="21" y="9"/>
                    <a:pt x="21" y="8"/>
                  </a:cubicBezTo>
                  <a:cubicBezTo>
                    <a:pt x="21" y="8"/>
                    <a:pt x="20" y="7"/>
                    <a:pt x="20" y="7"/>
                  </a:cubicBezTo>
                  <a:cubicBezTo>
                    <a:pt x="21" y="7"/>
                    <a:pt x="23" y="6"/>
                    <a:pt x="24" y="7"/>
                  </a:cubicBezTo>
                  <a:cubicBezTo>
                    <a:pt x="26" y="7"/>
                    <a:pt x="26" y="6"/>
                    <a:pt x="27" y="6"/>
                  </a:cubicBezTo>
                  <a:cubicBezTo>
                    <a:pt x="29" y="5"/>
                    <a:pt x="30" y="7"/>
                    <a:pt x="31" y="7"/>
                  </a:cubicBezTo>
                  <a:cubicBezTo>
                    <a:pt x="32" y="7"/>
                    <a:pt x="38" y="6"/>
                    <a:pt x="38" y="6"/>
                  </a:cubicBezTo>
                  <a:cubicBezTo>
                    <a:pt x="38" y="7"/>
                    <a:pt x="37" y="8"/>
                    <a:pt x="38" y="8"/>
                  </a:cubicBezTo>
                  <a:cubicBezTo>
                    <a:pt x="40" y="8"/>
                    <a:pt x="41" y="8"/>
                    <a:pt x="41" y="7"/>
                  </a:cubicBezTo>
                  <a:cubicBezTo>
                    <a:pt x="42" y="5"/>
                    <a:pt x="42" y="4"/>
                    <a:pt x="43" y="3"/>
                  </a:cubicBezTo>
                  <a:cubicBezTo>
                    <a:pt x="45" y="2"/>
                    <a:pt x="46" y="4"/>
                    <a:pt x="47" y="4"/>
                  </a:cubicBezTo>
                  <a:cubicBezTo>
                    <a:pt x="47" y="3"/>
                    <a:pt x="46" y="1"/>
                    <a:pt x="47" y="1"/>
                  </a:cubicBezTo>
                  <a:cubicBezTo>
                    <a:pt x="49" y="1"/>
                    <a:pt x="49" y="1"/>
                    <a:pt x="51" y="2"/>
                  </a:cubicBezTo>
                  <a:cubicBezTo>
                    <a:pt x="52" y="2"/>
                    <a:pt x="52" y="1"/>
                    <a:pt x="54" y="1"/>
                  </a:cubicBezTo>
                  <a:cubicBezTo>
                    <a:pt x="55" y="0"/>
                    <a:pt x="56" y="0"/>
                    <a:pt x="56" y="2"/>
                  </a:cubicBezTo>
                  <a:cubicBezTo>
                    <a:pt x="56" y="3"/>
                    <a:pt x="56" y="4"/>
                    <a:pt x="56" y="5"/>
                  </a:cubicBezTo>
                  <a:cubicBezTo>
                    <a:pt x="56" y="4"/>
                    <a:pt x="59" y="5"/>
                    <a:pt x="60" y="5"/>
                  </a:cubicBezTo>
                  <a:cubicBezTo>
                    <a:pt x="60" y="6"/>
                    <a:pt x="61" y="5"/>
                    <a:pt x="62" y="4"/>
                  </a:cubicBezTo>
                  <a:cubicBezTo>
                    <a:pt x="63" y="4"/>
                    <a:pt x="64" y="5"/>
                    <a:pt x="65" y="4"/>
                  </a:cubicBezTo>
                  <a:cubicBezTo>
                    <a:pt x="65" y="4"/>
                    <a:pt x="65" y="4"/>
                    <a:pt x="65" y="4"/>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7" name="Freeform 96"/>
            <p:cNvSpPr/>
            <p:nvPr/>
          </p:nvSpPr>
          <p:spPr bwMode="auto">
            <a:xfrm>
              <a:off x="3637" y="3444"/>
              <a:ext cx="4" cy="4"/>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1" y="1"/>
                  </a:cubicBezTo>
                  <a:cubicBezTo>
                    <a:pt x="0" y="1"/>
                    <a:pt x="0" y="0"/>
                    <a:pt x="1"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8" name="Freeform 97"/>
            <p:cNvSpPr/>
            <p:nvPr/>
          </p:nvSpPr>
          <p:spPr bwMode="auto">
            <a:xfrm>
              <a:off x="3428" y="3343"/>
              <a:ext cx="8" cy="13"/>
            </a:xfrm>
            <a:custGeom>
              <a:avLst/>
              <a:gdLst>
                <a:gd name="T0" fmla="*/ 1 w 2"/>
                <a:gd name="T1" fmla="*/ 2 h 3"/>
                <a:gd name="T2" fmla="*/ 2 w 2"/>
                <a:gd name="T3" fmla="*/ 1 h 3"/>
                <a:gd name="T4" fmla="*/ 1 w 2"/>
                <a:gd name="T5" fmla="*/ 0 h 3"/>
                <a:gd name="T6" fmla="*/ 0 w 2"/>
                <a:gd name="T7" fmla="*/ 3 h 3"/>
                <a:gd name="T8" fmla="*/ 1 w 2"/>
                <a:gd name="T9" fmla="*/ 2 h 3"/>
              </a:gdLst>
              <a:ahLst/>
              <a:cxnLst>
                <a:cxn ang="0">
                  <a:pos x="T0" y="T1"/>
                </a:cxn>
                <a:cxn ang="0">
                  <a:pos x="T2" y="T3"/>
                </a:cxn>
                <a:cxn ang="0">
                  <a:pos x="T4" y="T5"/>
                </a:cxn>
                <a:cxn ang="0">
                  <a:pos x="T6" y="T7"/>
                </a:cxn>
                <a:cxn ang="0">
                  <a:pos x="T8" y="T9"/>
                </a:cxn>
              </a:cxnLst>
              <a:rect l="0" t="0" r="r" b="b"/>
              <a:pathLst>
                <a:path w="2" h="3">
                  <a:moveTo>
                    <a:pt x="1" y="2"/>
                  </a:moveTo>
                  <a:cubicBezTo>
                    <a:pt x="1" y="2"/>
                    <a:pt x="1" y="2"/>
                    <a:pt x="2" y="1"/>
                  </a:cubicBezTo>
                  <a:cubicBezTo>
                    <a:pt x="2" y="1"/>
                    <a:pt x="2" y="1"/>
                    <a:pt x="1" y="0"/>
                  </a:cubicBezTo>
                  <a:cubicBezTo>
                    <a:pt x="1" y="1"/>
                    <a:pt x="0" y="1"/>
                    <a:pt x="0" y="3"/>
                  </a:cubicBezTo>
                  <a:cubicBezTo>
                    <a:pt x="0" y="3"/>
                    <a:pt x="0" y="3"/>
                    <a:pt x="1" y="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99" name="Freeform 98"/>
            <p:cNvSpPr>
              <a:spLocks noEditPoints="1"/>
            </p:cNvSpPr>
            <p:nvPr/>
          </p:nvSpPr>
          <p:spPr bwMode="auto">
            <a:xfrm>
              <a:off x="3932" y="3384"/>
              <a:ext cx="354" cy="374"/>
            </a:xfrm>
            <a:custGeom>
              <a:avLst/>
              <a:gdLst>
                <a:gd name="T0" fmla="*/ 64 w 88"/>
                <a:gd name="T1" fmla="*/ 90 h 93"/>
                <a:gd name="T2" fmla="*/ 51 w 88"/>
                <a:gd name="T3" fmla="*/ 84 h 93"/>
                <a:gd name="T4" fmla="*/ 60 w 88"/>
                <a:gd name="T5" fmla="*/ 86 h 93"/>
                <a:gd name="T6" fmla="*/ 72 w 88"/>
                <a:gd name="T7" fmla="*/ 84 h 93"/>
                <a:gd name="T8" fmla="*/ 60 w 88"/>
                <a:gd name="T9" fmla="*/ 6 h 93"/>
                <a:gd name="T10" fmla="*/ 60 w 88"/>
                <a:gd name="T11" fmla="*/ 6 h 93"/>
                <a:gd name="T12" fmla="*/ 60 w 88"/>
                <a:gd name="T13" fmla="*/ 6 h 93"/>
                <a:gd name="T14" fmla="*/ 60 w 88"/>
                <a:gd name="T15" fmla="*/ 6 h 93"/>
                <a:gd name="T16" fmla="*/ 60 w 88"/>
                <a:gd name="T17" fmla="*/ 6 h 93"/>
                <a:gd name="T18" fmla="*/ 63 w 88"/>
                <a:gd name="T19" fmla="*/ 0 h 93"/>
                <a:gd name="T20" fmla="*/ 63 w 88"/>
                <a:gd name="T21" fmla="*/ 0 h 93"/>
                <a:gd name="T22" fmla="*/ 64 w 88"/>
                <a:gd name="T23" fmla="*/ 0 h 93"/>
                <a:gd name="T24" fmla="*/ 64 w 88"/>
                <a:gd name="T25" fmla="*/ 14 h 93"/>
                <a:gd name="T26" fmla="*/ 50 w 88"/>
                <a:gd name="T27" fmla="*/ 15 h 93"/>
                <a:gd name="T28" fmla="*/ 41 w 88"/>
                <a:gd name="T29" fmla="*/ 19 h 93"/>
                <a:gd name="T30" fmla="*/ 49 w 88"/>
                <a:gd name="T31" fmla="*/ 24 h 93"/>
                <a:gd name="T32" fmla="*/ 42 w 88"/>
                <a:gd name="T33" fmla="*/ 25 h 93"/>
                <a:gd name="T34" fmla="*/ 33 w 88"/>
                <a:gd name="T35" fmla="*/ 24 h 93"/>
                <a:gd name="T36" fmla="*/ 33 w 88"/>
                <a:gd name="T37" fmla="*/ 31 h 93"/>
                <a:gd name="T38" fmla="*/ 36 w 88"/>
                <a:gd name="T39" fmla="*/ 40 h 93"/>
                <a:gd name="T40" fmla="*/ 35 w 88"/>
                <a:gd name="T41" fmla="*/ 44 h 93"/>
                <a:gd name="T42" fmla="*/ 45 w 88"/>
                <a:gd name="T43" fmla="*/ 48 h 93"/>
                <a:gd name="T44" fmla="*/ 49 w 88"/>
                <a:gd name="T45" fmla="*/ 56 h 93"/>
                <a:gd name="T46" fmla="*/ 42 w 88"/>
                <a:gd name="T47" fmla="*/ 57 h 93"/>
                <a:gd name="T48" fmla="*/ 37 w 88"/>
                <a:gd name="T49" fmla="*/ 61 h 93"/>
                <a:gd name="T50" fmla="*/ 43 w 88"/>
                <a:gd name="T51" fmla="*/ 69 h 93"/>
                <a:gd name="T52" fmla="*/ 45 w 88"/>
                <a:gd name="T53" fmla="*/ 75 h 93"/>
                <a:gd name="T54" fmla="*/ 37 w 88"/>
                <a:gd name="T55" fmla="*/ 77 h 93"/>
                <a:gd name="T56" fmla="*/ 28 w 88"/>
                <a:gd name="T57" fmla="*/ 71 h 93"/>
                <a:gd name="T58" fmla="*/ 23 w 88"/>
                <a:gd name="T59" fmla="*/ 62 h 93"/>
                <a:gd name="T60" fmla="*/ 22 w 88"/>
                <a:gd name="T61" fmla="*/ 55 h 93"/>
                <a:gd name="T62" fmla="*/ 36 w 88"/>
                <a:gd name="T63" fmla="*/ 54 h 93"/>
                <a:gd name="T64" fmla="*/ 40 w 88"/>
                <a:gd name="T65" fmla="*/ 52 h 93"/>
                <a:gd name="T66" fmla="*/ 32 w 88"/>
                <a:gd name="T67" fmla="*/ 52 h 93"/>
                <a:gd name="T68" fmla="*/ 19 w 88"/>
                <a:gd name="T69" fmla="*/ 52 h 93"/>
                <a:gd name="T70" fmla="*/ 14 w 88"/>
                <a:gd name="T71" fmla="*/ 46 h 93"/>
                <a:gd name="T72" fmla="*/ 8 w 88"/>
                <a:gd name="T73" fmla="*/ 38 h 93"/>
                <a:gd name="T74" fmla="*/ 13 w 88"/>
                <a:gd name="T75" fmla="*/ 26 h 93"/>
                <a:gd name="T76" fmla="*/ 24 w 88"/>
                <a:gd name="T77" fmla="*/ 15 h 93"/>
                <a:gd name="T78" fmla="*/ 32 w 88"/>
                <a:gd name="T79" fmla="*/ 12 h 93"/>
                <a:gd name="T80" fmla="*/ 44 w 88"/>
                <a:gd name="T81" fmla="*/ 6 h 93"/>
                <a:gd name="T82" fmla="*/ 51 w 88"/>
                <a:gd name="T83" fmla="*/ 7 h 93"/>
                <a:gd name="T84" fmla="*/ 72 w 88"/>
                <a:gd name="T85" fmla="*/ 35 h 93"/>
                <a:gd name="T86" fmla="*/ 66 w 88"/>
                <a:gd name="T87" fmla="*/ 34 h 93"/>
                <a:gd name="T88" fmla="*/ 72 w 88"/>
                <a:gd name="T89" fmla="*/ 32 h 93"/>
                <a:gd name="T90" fmla="*/ 69 w 88"/>
                <a:gd name="T91" fmla="*/ 45 h 93"/>
                <a:gd name="T92" fmla="*/ 71 w 88"/>
                <a:gd name="T93" fmla="*/ 42 h 93"/>
                <a:gd name="T94" fmla="*/ 81 w 88"/>
                <a:gd name="T95" fmla="*/ 49 h 93"/>
                <a:gd name="T96" fmla="*/ 7 w 88"/>
                <a:gd name="T97" fmla="*/ 42 h 93"/>
                <a:gd name="T98" fmla="*/ 4 w 88"/>
                <a:gd name="T99" fmla="*/ 39 h 93"/>
                <a:gd name="T100" fmla="*/ 18 w 88"/>
                <a:gd name="T101" fmla="*/ 63 h 93"/>
                <a:gd name="T102" fmla="*/ 18 w 88"/>
                <a:gd name="T103" fmla="*/ 63 h 93"/>
                <a:gd name="T104" fmla="*/ 15 w 88"/>
                <a:gd name="T105" fmla="*/ 55 h 93"/>
                <a:gd name="T106" fmla="*/ 15 w 88"/>
                <a:gd name="T107" fmla="*/ 55 h 93"/>
                <a:gd name="T108" fmla="*/ 86 w 88"/>
                <a:gd name="T109" fmla="*/ 61 h 93"/>
                <a:gd name="T110" fmla="*/ 59 w 88"/>
                <a:gd name="T111" fmla="*/ 52 h 93"/>
                <a:gd name="T112" fmla="*/ 61 w 88"/>
                <a:gd name="T113" fmla="*/ 55 h 93"/>
                <a:gd name="T114" fmla="*/ 15 w 88"/>
                <a:gd name="T115" fmla="*/ 44 h 93"/>
                <a:gd name="T116" fmla="*/ 14 w 88"/>
                <a:gd name="T117" fmla="*/ 57 h 93"/>
                <a:gd name="T118" fmla="*/ 17 w 88"/>
                <a:gd name="T119" fmla="*/ 57 h 93"/>
                <a:gd name="T120" fmla="*/ 42 w 88"/>
                <a:gd name="T121" fmla="*/ 44 h 93"/>
                <a:gd name="T122" fmla="*/ 47 w 88"/>
                <a:gd name="T123" fmla="*/ 44 h 93"/>
                <a:gd name="T124" fmla="*/ 56 w 88"/>
                <a:gd name="T125" fmla="*/ 5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 h="93">
                  <a:moveTo>
                    <a:pt x="80" y="82"/>
                  </a:moveTo>
                  <a:cubicBezTo>
                    <a:pt x="80" y="84"/>
                    <a:pt x="81" y="84"/>
                    <a:pt x="81" y="85"/>
                  </a:cubicBezTo>
                  <a:cubicBezTo>
                    <a:pt x="80" y="87"/>
                    <a:pt x="79" y="86"/>
                    <a:pt x="78" y="87"/>
                  </a:cubicBezTo>
                  <a:cubicBezTo>
                    <a:pt x="75" y="88"/>
                    <a:pt x="73" y="88"/>
                    <a:pt x="70" y="89"/>
                  </a:cubicBezTo>
                  <a:cubicBezTo>
                    <a:pt x="69" y="90"/>
                    <a:pt x="64" y="93"/>
                    <a:pt x="64" y="90"/>
                  </a:cubicBezTo>
                  <a:cubicBezTo>
                    <a:pt x="64" y="88"/>
                    <a:pt x="58" y="89"/>
                    <a:pt x="58" y="88"/>
                  </a:cubicBezTo>
                  <a:cubicBezTo>
                    <a:pt x="58" y="88"/>
                    <a:pt x="58" y="89"/>
                    <a:pt x="58" y="89"/>
                  </a:cubicBezTo>
                  <a:cubicBezTo>
                    <a:pt x="58" y="89"/>
                    <a:pt x="56" y="89"/>
                    <a:pt x="56" y="89"/>
                  </a:cubicBezTo>
                  <a:cubicBezTo>
                    <a:pt x="55" y="87"/>
                    <a:pt x="52" y="91"/>
                    <a:pt x="51" y="89"/>
                  </a:cubicBezTo>
                  <a:cubicBezTo>
                    <a:pt x="50" y="88"/>
                    <a:pt x="51" y="85"/>
                    <a:pt x="51" y="84"/>
                  </a:cubicBezTo>
                  <a:cubicBezTo>
                    <a:pt x="52" y="82"/>
                    <a:pt x="52" y="84"/>
                    <a:pt x="53" y="85"/>
                  </a:cubicBezTo>
                  <a:cubicBezTo>
                    <a:pt x="54" y="86"/>
                    <a:pt x="57" y="83"/>
                    <a:pt x="57" y="84"/>
                  </a:cubicBezTo>
                  <a:cubicBezTo>
                    <a:pt x="58" y="84"/>
                    <a:pt x="56" y="84"/>
                    <a:pt x="56" y="85"/>
                  </a:cubicBezTo>
                  <a:cubicBezTo>
                    <a:pt x="56" y="85"/>
                    <a:pt x="58" y="85"/>
                    <a:pt x="58" y="86"/>
                  </a:cubicBezTo>
                  <a:cubicBezTo>
                    <a:pt x="59" y="87"/>
                    <a:pt x="59" y="86"/>
                    <a:pt x="60" y="86"/>
                  </a:cubicBezTo>
                  <a:cubicBezTo>
                    <a:pt x="61" y="86"/>
                    <a:pt x="62" y="85"/>
                    <a:pt x="63" y="84"/>
                  </a:cubicBezTo>
                  <a:cubicBezTo>
                    <a:pt x="64" y="84"/>
                    <a:pt x="66" y="84"/>
                    <a:pt x="67" y="84"/>
                  </a:cubicBezTo>
                  <a:cubicBezTo>
                    <a:pt x="67" y="84"/>
                    <a:pt x="67" y="85"/>
                    <a:pt x="68" y="85"/>
                  </a:cubicBezTo>
                  <a:cubicBezTo>
                    <a:pt x="69" y="85"/>
                    <a:pt x="70" y="84"/>
                    <a:pt x="70" y="84"/>
                  </a:cubicBezTo>
                  <a:cubicBezTo>
                    <a:pt x="71" y="84"/>
                    <a:pt x="71" y="85"/>
                    <a:pt x="72" y="84"/>
                  </a:cubicBezTo>
                  <a:cubicBezTo>
                    <a:pt x="73" y="84"/>
                    <a:pt x="74" y="83"/>
                    <a:pt x="75" y="83"/>
                  </a:cubicBezTo>
                  <a:cubicBezTo>
                    <a:pt x="75" y="83"/>
                    <a:pt x="73" y="86"/>
                    <a:pt x="75" y="86"/>
                  </a:cubicBezTo>
                  <a:cubicBezTo>
                    <a:pt x="76" y="86"/>
                    <a:pt x="77" y="84"/>
                    <a:pt x="78" y="84"/>
                  </a:cubicBezTo>
                  <a:cubicBezTo>
                    <a:pt x="79" y="84"/>
                    <a:pt x="80" y="83"/>
                    <a:pt x="80" y="82"/>
                  </a:cubicBezTo>
                  <a:close/>
                  <a:moveTo>
                    <a:pt x="60" y="6"/>
                  </a:move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0" y="6"/>
                    <a:pt x="60" y="6"/>
                    <a:pt x="60" y="6"/>
                  </a:cubicBezTo>
                  <a:cubicBezTo>
                    <a:pt x="61" y="6"/>
                    <a:pt x="64" y="5"/>
                    <a:pt x="64" y="4"/>
                  </a:cubicBezTo>
                  <a:cubicBezTo>
                    <a:pt x="63" y="2"/>
                    <a:pt x="60" y="0"/>
                    <a:pt x="63" y="0"/>
                  </a:cubicBezTo>
                  <a:cubicBezTo>
                    <a:pt x="63" y="0"/>
                    <a:pt x="63" y="0"/>
                    <a:pt x="63" y="0"/>
                  </a:cubicBezTo>
                  <a:cubicBezTo>
                    <a:pt x="63" y="0"/>
                    <a:pt x="63" y="0"/>
                    <a:pt x="63" y="0"/>
                  </a:cubicBezTo>
                  <a:cubicBezTo>
                    <a:pt x="63" y="0"/>
                    <a:pt x="63" y="0"/>
                    <a:pt x="63" y="0"/>
                  </a:cubicBezTo>
                  <a:cubicBezTo>
                    <a:pt x="63" y="0"/>
                    <a:pt x="63" y="0"/>
                    <a:pt x="63" y="0"/>
                  </a:cubicBezTo>
                  <a:cubicBezTo>
                    <a:pt x="63" y="0"/>
                    <a:pt x="63" y="0"/>
                    <a:pt x="63" y="0"/>
                  </a:cubicBezTo>
                  <a:cubicBezTo>
                    <a:pt x="63" y="0"/>
                    <a:pt x="63" y="0"/>
                    <a:pt x="63" y="0"/>
                  </a:cubicBezTo>
                  <a:cubicBezTo>
                    <a:pt x="63" y="0"/>
                    <a:pt x="63" y="0"/>
                    <a:pt x="63" y="0"/>
                  </a:cubicBezTo>
                  <a:cubicBezTo>
                    <a:pt x="63" y="0"/>
                    <a:pt x="63" y="0"/>
                    <a:pt x="63" y="0"/>
                  </a:cubicBezTo>
                  <a:cubicBezTo>
                    <a:pt x="63" y="0"/>
                    <a:pt x="63" y="0"/>
                    <a:pt x="63" y="0"/>
                  </a:cubicBezTo>
                  <a:cubicBezTo>
                    <a:pt x="63" y="0"/>
                    <a:pt x="64" y="0"/>
                    <a:pt x="64" y="0"/>
                  </a:cubicBezTo>
                  <a:cubicBezTo>
                    <a:pt x="64" y="0"/>
                    <a:pt x="64" y="0"/>
                    <a:pt x="64" y="0"/>
                  </a:cubicBezTo>
                  <a:cubicBezTo>
                    <a:pt x="64" y="0"/>
                    <a:pt x="64" y="0"/>
                    <a:pt x="64" y="0"/>
                  </a:cubicBezTo>
                  <a:cubicBezTo>
                    <a:pt x="64" y="0"/>
                    <a:pt x="64" y="0"/>
                    <a:pt x="64" y="0"/>
                  </a:cubicBezTo>
                  <a:cubicBezTo>
                    <a:pt x="64" y="0"/>
                    <a:pt x="64" y="0"/>
                    <a:pt x="64" y="0"/>
                  </a:cubicBezTo>
                  <a:cubicBezTo>
                    <a:pt x="66" y="0"/>
                    <a:pt x="68" y="1"/>
                    <a:pt x="68" y="3"/>
                  </a:cubicBezTo>
                  <a:cubicBezTo>
                    <a:pt x="68" y="5"/>
                    <a:pt x="65" y="5"/>
                    <a:pt x="65" y="7"/>
                  </a:cubicBezTo>
                  <a:cubicBezTo>
                    <a:pt x="66" y="8"/>
                    <a:pt x="66" y="9"/>
                    <a:pt x="66" y="11"/>
                  </a:cubicBezTo>
                  <a:cubicBezTo>
                    <a:pt x="65" y="12"/>
                    <a:pt x="64" y="13"/>
                    <a:pt x="64" y="14"/>
                  </a:cubicBezTo>
                  <a:cubicBezTo>
                    <a:pt x="62" y="13"/>
                    <a:pt x="65" y="13"/>
                    <a:pt x="64" y="12"/>
                  </a:cubicBezTo>
                  <a:cubicBezTo>
                    <a:pt x="63" y="11"/>
                    <a:pt x="61" y="12"/>
                    <a:pt x="61" y="12"/>
                  </a:cubicBezTo>
                  <a:cubicBezTo>
                    <a:pt x="59" y="13"/>
                    <a:pt x="58" y="13"/>
                    <a:pt x="57" y="12"/>
                  </a:cubicBezTo>
                  <a:cubicBezTo>
                    <a:pt x="56" y="12"/>
                    <a:pt x="55" y="11"/>
                    <a:pt x="54" y="12"/>
                  </a:cubicBezTo>
                  <a:cubicBezTo>
                    <a:pt x="53" y="13"/>
                    <a:pt x="52" y="15"/>
                    <a:pt x="50" y="15"/>
                  </a:cubicBezTo>
                  <a:cubicBezTo>
                    <a:pt x="50" y="15"/>
                    <a:pt x="49" y="14"/>
                    <a:pt x="49" y="14"/>
                  </a:cubicBezTo>
                  <a:cubicBezTo>
                    <a:pt x="48" y="13"/>
                    <a:pt x="47" y="14"/>
                    <a:pt x="47" y="15"/>
                  </a:cubicBezTo>
                  <a:cubicBezTo>
                    <a:pt x="46" y="16"/>
                    <a:pt x="45" y="18"/>
                    <a:pt x="44" y="18"/>
                  </a:cubicBezTo>
                  <a:cubicBezTo>
                    <a:pt x="42" y="17"/>
                    <a:pt x="42" y="17"/>
                    <a:pt x="41" y="18"/>
                  </a:cubicBezTo>
                  <a:cubicBezTo>
                    <a:pt x="40" y="19"/>
                    <a:pt x="41" y="19"/>
                    <a:pt x="41" y="19"/>
                  </a:cubicBezTo>
                  <a:cubicBezTo>
                    <a:pt x="42" y="19"/>
                    <a:pt x="42" y="20"/>
                    <a:pt x="43" y="21"/>
                  </a:cubicBezTo>
                  <a:cubicBezTo>
                    <a:pt x="43" y="22"/>
                    <a:pt x="43" y="22"/>
                    <a:pt x="44" y="22"/>
                  </a:cubicBezTo>
                  <a:cubicBezTo>
                    <a:pt x="45" y="22"/>
                    <a:pt x="44" y="21"/>
                    <a:pt x="44" y="21"/>
                  </a:cubicBezTo>
                  <a:cubicBezTo>
                    <a:pt x="44" y="21"/>
                    <a:pt x="46" y="22"/>
                    <a:pt x="46" y="22"/>
                  </a:cubicBezTo>
                  <a:cubicBezTo>
                    <a:pt x="47" y="23"/>
                    <a:pt x="49" y="23"/>
                    <a:pt x="49" y="24"/>
                  </a:cubicBezTo>
                  <a:cubicBezTo>
                    <a:pt x="50" y="27"/>
                    <a:pt x="47" y="24"/>
                    <a:pt x="47" y="23"/>
                  </a:cubicBezTo>
                  <a:cubicBezTo>
                    <a:pt x="46" y="22"/>
                    <a:pt x="42" y="22"/>
                    <a:pt x="42" y="24"/>
                  </a:cubicBezTo>
                  <a:cubicBezTo>
                    <a:pt x="42" y="25"/>
                    <a:pt x="44" y="25"/>
                    <a:pt x="45" y="25"/>
                  </a:cubicBezTo>
                  <a:cubicBezTo>
                    <a:pt x="45" y="26"/>
                    <a:pt x="46" y="28"/>
                    <a:pt x="45" y="28"/>
                  </a:cubicBezTo>
                  <a:cubicBezTo>
                    <a:pt x="43" y="27"/>
                    <a:pt x="43" y="26"/>
                    <a:pt x="42" y="25"/>
                  </a:cubicBezTo>
                  <a:cubicBezTo>
                    <a:pt x="42" y="25"/>
                    <a:pt x="39" y="24"/>
                    <a:pt x="39" y="24"/>
                  </a:cubicBezTo>
                  <a:cubicBezTo>
                    <a:pt x="36" y="27"/>
                    <a:pt x="43" y="28"/>
                    <a:pt x="43" y="29"/>
                  </a:cubicBezTo>
                  <a:cubicBezTo>
                    <a:pt x="42" y="29"/>
                    <a:pt x="39" y="29"/>
                    <a:pt x="39" y="28"/>
                  </a:cubicBezTo>
                  <a:cubicBezTo>
                    <a:pt x="39" y="28"/>
                    <a:pt x="39" y="26"/>
                    <a:pt x="38" y="25"/>
                  </a:cubicBezTo>
                  <a:cubicBezTo>
                    <a:pt x="37" y="24"/>
                    <a:pt x="35" y="25"/>
                    <a:pt x="33" y="24"/>
                  </a:cubicBezTo>
                  <a:cubicBezTo>
                    <a:pt x="33" y="24"/>
                    <a:pt x="32" y="23"/>
                    <a:pt x="33" y="22"/>
                  </a:cubicBezTo>
                  <a:cubicBezTo>
                    <a:pt x="33" y="22"/>
                    <a:pt x="34" y="20"/>
                    <a:pt x="33" y="21"/>
                  </a:cubicBezTo>
                  <a:cubicBezTo>
                    <a:pt x="32" y="21"/>
                    <a:pt x="31" y="22"/>
                    <a:pt x="31" y="23"/>
                  </a:cubicBezTo>
                  <a:cubicBezTo>
                    <a:pt x="30" y="24"/>
                    <a:pt x="31" y="24"/>
                    <a:pt x="31" y="25"/>
                  </a:cubicBezTo>
                  <a:cubicBezTo>
                    <a:pt x="30" y="28"/>
                    <a:pt x="31" y="29"/>
                    <a:pt x="33" y="31"/>
                  </a:cubicBezTo>
                  <a:cubicBezTo>
                    <a:pt x="35" y="32"/>
                    <a:pt x="35" y="34"/>
                    <a:pt x="36" y="35"/>
                  </a:cubicBezTo>
                  <a:cubicBezTo>
                    <a:pt x="37" y="35"/>
                    <a:pt x="41" y="37"/>
                    <a:pt x="41" y="39"/>
                  </a:cubicBezTo>
                  <a:cubicBezTo>
                    <a:pt x="40" y="39"/>
                    <a:pt x="36" y="37"/>
                    <a:pt x="36" y="37"/>
                  </a:cubicBezTo>
                  <a:cubicBezTo>
                    <a:pt x="37" y="37"/>
                    <a:pt x="35" y="40"/>
                    <a:pt x="36" y="40"/>
                  </a:cubicBezTo>
                  <a:cubicBezTo>
                    <a:pt x="36" y="40"/>
                    <a:pt x="36" y="40"/>
                    <a:pt x="36" y="40"/>
                  </a:cubicBezTo>
                  <a:cubicBezTo>
                    <a:pt x="36" y="40"/>
                    <a:pt x="37" y="41"/>
                    <a:pt x="38" y="41"/>
                  </a:cubicBezTo>
                  <a:cubicBezTo>
                    <a:pt x="38" y="41"/>
                    <a:pt x="38" y="42"/>
                    <a:pt x="38" y="42"/>
                  </a:cubicBezTo>
                  <a:cubicBezTo>
                    <a:pt x="36" y="44"/>
                    <a:pt x="35" y="44"/>
                    <a:pt x="33" y="45"/>
                  </a:cubicBezTo>
                  <a:cubicBezTo>
                    <a:pt x="33" y="45"/>
                    <a:pt x="33" y="45"/>
                    <a:pt x="33" y="45"/>
                  </a:cubicBezTo>
                  <a:cubicBezTo>
                    <a:pt x="34" y="45"/>
                    <a:pt x="34" y="44"/>
                    <a:pt x="35" y="44"/>
                  </a:cubicBezTo>
                  <a:cubicBezTo>
                    <a:pt x="35" y="44"/>
                    <a:pt x="35" y="45"/>
                    <a:pt x="36" y="45"/>
                  </a:cubicBezTo>
                  <a:cubicBezTo>
                    <a:pt x="36" y="45"/>
                    <a:pt x="37" y="45"/>
                    <a:pt x="38" y="45"/>
                  </a:cubicBezTo>
                  <a:cubicBezTo>
                    <a:pt x="39" y="45"/>
                    <a:pt x="39" y="46"/>
                    <a:pt x="39" y="46"/>
                  </a:cubicBezTo>
                  <a:cubicBezTo>
                    <a:pt x="40" y="46"/>
                    <a:pt x="42" y="45"/>
                    <a:pt x="42" y="46"/>
                  </a:cubicBezTo>
                  <a:cubicBezTo>
                    <a:pt x="42" y="49"/>
                    <a:pt x="44" y="46"/>
                    <a:pt x="45" y="48"/>
                  </a:cubicBezTo>
                  <a:cubicBezTo>
                    <a:pt x="45" y="50"/>
                    <a:pt x="49" y="49"/>
                    <a:pt x="50" y="50"/>
                  </a:cubicBezTo>
                  <a:cubicBezTo>
                    <a:pt x="51" y="51"/>
                    <a:pt x="49" y="51"/>
                    <a:pt x="50" y="52"/>
                  </a:cubicBezTo>
                  <a:cubicBezTo>
                    <a:pt x="51" y="53"/>
                    <a:pt x="50" y="54"/>
                    <a:pt x="51" y="55"/>
                  </a:cubicBezTo>
                  <a:cubicBezTo>
                    <a:pt x="51" y="56"/>
                    <a:pt x="52" y="56"/>
                    <a:pt x="51" y="57"/>
                  </a:cubicBezTo>
                  <a:cubicBezTo>
                    <a:pt x="50" y="58"/>
                    <a:pt x="49" y="56"/>
                    <a:pt x="49" y="56"/>
                  </a:cubicBezTo>
                  <a:cubicBezTo>
                    <a:pt x="48" y="55"/>
                    <a:pt x="48" y="56"/>
                    <a:pt x="47" y="55"/>
                  </a:cubicBezTo>
                  <a:cubicBezTo>
                    <a:pt x="47" y="54"/>
                    <a:pt x="46" y="54"/>
                    <a:pt x="46" y="53"/>
                  </a:cubicBezTo>
                  <a:cubicBezTo>
                    <a:pt x="44" y="52"/>
                    <a:pt x="45" y="54"/>
                    <a:pt x="44" y="54"/>
                  </a:cubicBezTo>
                  <a:cubicBezTo>
                    <a:pt x="43" y="55"/>
                    <a:pt x="39" y="56"/>
                    <a:pt x="40" y="56"/>
                  </a:cubicBezTo>
                  <a:cubicBezTo>
                    <a:pt x="40" y="57"/>
                    <a:pt x="41" y="57"/>
                    <a:pt x="42" y="57"/>
                  </a:cubicBezTo>
                  <a:cubicBezTo>
                    <a:pt x="41" y="57"/>
                    <a:pt x="42" y="59"/>
                    <a:pt x="42" y="59"/>
                  </a:cubicBezTo>
                  <a:cubicBezTo>
                    <a:pt x="43" y="60"/>
                    <a:pt x="45" y="60"/>
                    <a:pt x="46" y="61"/>
                  </a:cubicBezTo>
                  <a:cubicBezTo>
                    <a:pt x="47" y="62"/>
                    <a:pt x="42" y="62"/>
                    <a:pt x="42" y="62"/>
                  </a:cubicBezTo>
                  <a:cubicBezTo>
                    <a:pt x="40" y="62"/>
                    <a:pt x="41" y="61"/>
                    <a:pt x="40" y="61"/>
                  </a:cubicBezTo>
                  <a:cubicBezTo>
                    <a:pt x="39" y="61"/>
                    <a:pt x="38" y="60"/>
                    <a:pt x="37" y="61"/>
                  </a:cubicBezTo>
                  <a:cubicBezTo>
                    <a:pt x="37" y="62"/>
                    <a:pt x="38" y="63"/>
                    <a:pt x="39" y="64"/>
                  </a:cubicBezTo>
                  <a:cubicBezTo>
                    <a:pt x="39" y="64"/>
                    <a:pt x="40" y="64"/>
                    <a:pt x="40" y="65"/>
                  </a:cubicBezTo>
                  <a:cubicBezTo>
                    <a:pt x="40" y="65"/>
                    <a:pt x="40" y="66"/>
                    <a:pt x="40" y="66"/>
                  </a:cubicBezTo>
                  <a:cubicBezTo>
                    <a:pt x="40" y="67"/>
                    <a:pt x="41" y="66"/>
                    <a:pt x="41" y="67"/>
                  </a:cubicBezTo>
                  <a:cubicBezTo>
                    <a:pt x="42" y="68"/>
                    <a:pt x="42" y="69"/>
                    <a:pt x="43" y="69"/>
                  </a:cubicBezTo>
                  <a:cubicBezTo>
                    <a:pt x="43" y="70"/>
                    <a:pt x="43" y="70"/>
                    <a:pt x="43" y="71"/>
                  </a:cubicBezTo>
                  <a:cubicBezTo>
                    <a:pt x="43" y="71"/>
                    <a:pt x="42" y="71"/>
                    <a:pt x="42" y="71"/>
                  </a:cubicBezTo>
                  <a:cubicBezTo>
                    <a:pt x="42" y="72"/>
                    <a:pt x="43" y="71"/>
                    <a:pt x="43" y="72"/>
                  </a:cubicBezTo>
                  <a:cubicBezTo>
                    <a:pt x="42" y="72"/>
                    <a:pt x="43" y="72"/>
                    <a:pt x="43" y="73"/>
                  </a:cubicBezTo>
                  <a:cubicBezTo>
                    <a:pt x="44" y="73"/>
                    <a:pt x="45" y="74"/>
                    <a:pt x="45" y="75"/>
                  </a:cubicBezTo>
                  <a:cubicBezTo>
                    <a:pt x="44" y="76"/>
                    <a:pt x="43" y="74"/>
                    <a:pt x="43" y="74"/>
                  </a:cubicBezTo>
                  <a:cubicBezTo>
                    <a:pt x="43" y="74"/>
                    <a:pt x="42" y="74"/>
                    <a:pt x="42" y="74"/>
                  </a:cubicBezTo>
                  <a:cubicBezTo>
                    <a:pt x="42" y="74"/>
                    <a:pt x="41" y="73"/>
                    <a:pt x="41" y="73"/>
                  </a:cubicBezTo>
                  <a:cubicBezTo>
                    <a:pt x="40" y="71"/>
                    <a:pt x="39" y="70"/>
                    <a:pt x="37" y="72"/>
                  </a:cubicBezTo>
                  <a:cubicBezTo>
                    <a:pt x="37" y="73"/>
                    <a:pt x="38" y="77"/>
                    <a:pt x="37" y="77"/>
                  </a:cubicBezTo>
                  <a:cubicBezTo>
                    <a:pt x="35" y="76"/>
                    <a:pt x="36" y="74"/>
                    <a:pt x="36" y="73"/>
                  </a:cubicBezTo>
                  <a:cubicBezTo>
                    <a:pt x="36" y="73"/>
                    <a:pt x="35" y="72"/>
                    <a:pt x="35" y="72"/>
                  </a:cubicBezTo>
                  <a:cubicBezTo>
                    <a:pt x="34" y="71"/>
                    <a:pt x="33" y="69"/>
                    <a:pt x="33" y="69"/>
                  </a:cubicBezTo>
                  <a:cubicBezTo>
                    <a:pt x="28" y="68"/>
                    <a:pt x="32" y="73"/>
                    <a:pt x="30" y="73"/>
                  </a:cubicBezTo>
                  <a:cubicBezTo>
                    <a:pt x="29" y="74"/>
                    <a:pt x="28" y="73"/>
                    <a:pt x="28" y="71"/>
                  </a:cubicBezTo>
                  <a:cubicBezTo>
                    <a:pt x="28" y="71"/>
                    <a:pt x="28" y="70"/>
                    <a:pt x="28" y="70"/>
                  </a:cubicBezTo>
                  <a:cubicBezTo>
                    <a:pt x="27" y="71"/>
                    <a:pt x="26" y="69"/>
                    <a:pt x="26" y="68"/>
                  </a:cubicBezTo>
                  <a:cubicBezTo>
                    <a:pt x="26" y="67"/>
                    <a:pt x="28" y="67"/>
                    <a:pt x="27" y="65"/>
                  </a:cubicBezTo>
                  <a:cubicBezTo>
                    <a:pt x="27" y="64"/>
                    <a:pt x="26" y="63"/>
                    <a:pt x="25" y="63"/>
                  </a:cubicBezTo>
                  <a:cubicBezTo>
                    <a:pt x="24" y="63"/>
                    <a:pt x="24" y="62"/>
                    <a:pt x="23" y="62"/>
                  </a:cubicBezTo>
                  <a:cubicBezTo>
                    <a:pt x="23" y="62"/>
                    <a:pt x="23" y="63"/>
                    <a:pt x="23" y="62"/>
                  </a:cubicBezTo>
                  <a:cubicBezTo>
                    <a:pt x="22" y="61"/>
                    <a:pt x="23" y="60"/>
                    <a:pt x="21" y="60"/>
                  </a:cubicBezTo>
                  <a:cubicBezTo>
                    <a:pt x="20" y="60"/>
                    <a:pt x="19" y="60"/>
                    <a:pt x="20" y="59"/>
                  </a:cubicBezTo>
                  <a:cubicBezTo>
                    <a:pt x="21" y="58"/>
                    <a:pt x="21" y="58"/>
                    <a:pt x="22" y="58"/>
                  </a:cubicBezTo>
                  <a:cubicBezTo>
                    <a:pt x="22" y="57"/>
                    <a:pt x="22" y="56"/>
                    <a:pt x="22" y="55"/>
                  </a:cubicBezTo>
                  <a:cubicBezTo>
                    <a:pt x="22" y="55"/>
                    <a:pt x="23" y="55"/>
                    <a:pt x="23" y="55"/>
                  </a:cubicBezTo>
                  <a:cubicBezTo>
                    <a:pt x="23" y="55"/>
                    <a:pt x="23" y="55"/>
                    <a:pt x="22" y="55"/>
                  </a:cubicBezTo>
                  <a:cubicBezTo>
                    <a:pt x="24" y="55"/>
                    <a:pt x="26" y="56"/>
                    <a:pt x="26" y="54"/>
                  </a:cubicBezTo>
                  <a:cubicBezTo>
                    <a:pt x="26" y="52"/>
                    <a:pt x="28" y="52"/>
                    <a:pt x="29" y="53"/>
                  </a:cubicBezTo>
                  <a:cubicBezTo>
                    <a:pt x="31" y="54"/>
                    <a:pt x="34" y="54"/>
                    <a:pt x="36" y="54"/>
                  </a:cubicBezTo>
                  <a:cubicBezTo>
                    <a:pt x="36" y="54"/>
                    <a:pt x="40" y="57"/>
                    <a:pt x="39" y="55"/>
                  </a:cubicBezTo>
                  <a:cubicBezTo>
                    <a:pt x="39" y="55"/>
                    <a:pt x="38" y="55"/>
                    <a:pt x="38" y="55"/>
                  </a:cubicBezTo>
                  <a:cubicBezTo>
                    <a:pt x="37" y="52"/>
                    <a:pt x="40" y="56"/>
                    <a:pt x="42" y="52"/>
                  </a:cubicBezTo>
                  <a:cubicBezTo>
                    <a:pt x="41" y="53"/>
                    <a:pt x="40" y="52"/>
                    <a:pt x="40" y="52"/>
                  </a:cubicBezTo>
                  <a:cubicBezTo>
                    <a:pt x="40" y="52"/>
                    <a:pt x="40" y="52"/>
                    <a:pt x="40" y="52"/>
                  </a:cubicBezTo>
                  <a:cubicBezTo>
                    <a:pt x="39" y="53"/>
                    <a:pt x="39" y="52"/>
                    <a:pt x="38" y="52"/>
                  </a:cubicBezTo>
                  <a:cubicBezTo>
                    <a:pt x="36" y="53"/>
                    <a:pt x="37" y="51"/>
                    <a:pt x="35" y="50"/>
                  </a:cubicBezTo>
                  <a:cubicBezTo>
                    <a:pt x="35" y="50"/>
                    <a:pt x="35" y="52"/>
                    <a:pt x="34" y="52"/>
                  </a:cubicBezTo>
                  <a:cubicBezTo>
                    <a:pt x="32" y="52"/>
                    <a:pt x="34" y="48"/>
                    <a:pt x="32" y="50"/>
                  </a:cubicBezTo>
                  <a:cubicBezTo>
                    <a:pt x="32" y="50"/>
                    <a:pt x="33" y="51"/>
                    <a:pt x="32" y="52"/>
                  </a:cubicBezTo>
                  <a:cubicBezTo>
                    <a:pt x="31" y="53"/>
                    <a:pt x="29" y="51"/>
                    <a:pt x="27" y="51"/>
                  </a:cubicBezTo>
                  <a:cubicBezTo>
                    <a:pt x="26" y="52"/>
                    <a:pt x="25" y="53"/>
                    <a:pt x="24" y="53"/>
                  </a:cubicBezTo>
                  <a:cubicBezTo>
                    <a:pt x="22" y="54"/>
                    <a:pt x="22" y="52"/>
                    <a:pt x="22" y="52"/>
                  </a:cubicBezTo>
                  <a:cubicBezTo>
                    <a:pt x="22" y="52"/>
                    <a:pt x="20" y="54"/>
                    <a:pt x="20" y="54"/>
                  </a:cubicBezTo>
                  <a:cubicBezTo>
                    <a:pt x="19" y="54"/>
                    <a:pt x="19" y="52"/>
                    <a:pt x="19" y="52"/>
                  </a:cubicBezTo>
                  <a:cubicBezTo>
                    <a:pt x="19" y="51"/>
                    <a:pt x="18" y="50"/>
                    <a:pt x="18" y="50"/>
                  </a:cubicBezTo>
                  <a:cubicBezTo>
                    <a:pt x="18" y="50"/>
                    <a:pt x="17" y="49"/>
                    <a:pt x="17" y="50"/>
                  </a:cubicBezTo>
                  <a:cubicBezTo>
                    <a:pt x="16" y="49"/>
                    <a:pt x="16" y="48"/>
                    <a:pt x="15" y="48"/>
                  </a:cubicBezTo>
                  <a:cubicBezTo>
                    <a:pt x="15" y="48"/>
                    <a:pt x="14" y="49"/>
                    <a:pt x="14" y="48"/>
                  </a:cubicBezTo>
                  <a:cubicBezTo>
                    <a:pt x="14" y="47"/>
                    <a:pt x="15" y="47"/>
                    <a:pt x="14" y="46"/>
                  </a:cubicBezTo>
                  <a:cubicBezTo>
                    <a:pt x="14" y="45"/>
                    <a:pt x="14" y="45"/>
                    <a:pt x="13" y="44"/>
                  </a:cubicBezTo>
                  <a:cubicBezTo>
                    <a:pt x="12" y="43"/>
                    <a:pt x="10" y="42"/>
                    <a:pt x="9" y="41"/>
                  </a:cubicBezTo>
                  <a:cubicBezTo>
                    <a:pt x="8" y="41"/>
                    <a:pt x="8" y="39"/>
                    <a:pt x="8" y="39"/>
                  </a:cubicBezTo>
                  <a:cubicBezTo>
                    <a:pt x="7" y="39"/>
                    <a:pt x="6" y="39"/>
                    <a:pt x="6" y="38"/>
                  </a:cubicBezTo>
                  <a:cubicBezTo>
                    <a:pt x="6" y="37"/>
                    <a:pt x="7" y="38"/>
                    <a:pt x="8" y="38"/>
                  </a:cubicBezTo>
                  <a:cubicBezTo>
                    <a:pt x="9" y="37"/>
                    <a:pt x="9" y="36"/>
                    <a:pt x="9" y="36"/>
                  </a:cubicBezTo>
                  <a:cubicBezTo>
                    <a:pt x="9" y="35"/>
                    <a:pt x="10" y="36"/>
                    <a:pt x="10" y="35"/>
                  </a:cubicBezTo>
                  <a:cubicBezTo>
                    <a:pt x="9" y="34"/>
                    <a:pt x="8" y="33"/>
                    <a:pt x="9" y="32"/>
                  </a:cubicBezTo>
                  <a:cubicBezTo>
                    <a:pt x="12" y="31"/>
                    <a:pt x="12" y="32"/>
                    <a:pt x="12" y="29"/>
                  </a:cubicBezTo>
                  <a:cubicBezTo>
                    <a:pt x="12" y="29"/>
                    <a:pt x="12" y="26"/>
                    <a:pt x="13" y="26"/>
                  </a:cubicBezTo>
                  <a:cubicBezTo>
                    <a:pt x="14" y="26"/>
                    <a:pt x="14" y="25"/>
                    <a:pt x="15" y="24"/>
                  </a:cubicBezTo>
                  <a:cubicBezTo>
                    <a:pt x="15" y="23"/>
                    <a:pt x="14" y="22"/>
                    <a:pt x="14" y="21"/>
                  </a:cubicBezTo>
                  <a:cubicBezTo>
                    <a:pt x="15" y="21"/>
                    <a:pt x="18" y="20"/>
                    <a:pt x="20" y="19"/>
                  </a:cubicBezTo>
                  <a:cubicBezTo>
                    <a:pt x="20" y="19"/>
                    <a:pt x="21" y="19"/>
                    <a:pt x="22" y="18"/>
                  </a:cubicBezTo>
                  <a:cubicBezTo>
                    <a:pt x="22" y="17"/>
                    <a:pt x="22" y="16"/>
                    <a:pt x="24" y="15"/>
                  </a:cubicBezTo>
                  <a:cubicBezTo>
                    <a:pt x="25" y="15"/>
                    <a:pt x="26" y="15"/>
                    <a:pt x="27" y="15"/>
                  </a:cubicBezTo>
                  <a:cubicBezTo>
                    <a:pt x="28" y="15"/>
                    <a:pt x="28" y="15"/>
                    <a:pt x="29" y="15"/>
                  </a:cubicBezTo>
                  <a:cubicBezTo>
                    <a:pt x="29" y="15"/>
                    <a:pt x="29" y="14"/>
                    <a:pt x="30" y="14"/>
                  </a:cubicBezTo>
                  <a:cubicBezTo>
                    <a:pt x="31" y="15"/>
                    <a:pt x="30" y="13"/>
                    <a:pt x="30" y="13"/>
                  </a:cubicBezTo>
                  <a:cubicBezTo>
                    <a:pt x="30" y="12"/>
                    <a:pt x="32" y="11"/>
                    <a:pt x="32" y="12"/>
                  </a:cubicBezTo>
                  <a:cubicBezTo>
                    <a:pt x="32" y="11"/>
                    <a:pt x="32" y="10"/>
                    <a:pt x="32" y="10"/>
                  </a:cubicBezTo>
                  <a:cubicBezTo>
                    <a:pt x="32" y="10"/>
                    <a:pt x="32" y="11"/>
                    <a:pt x="32" y="11"/>
                  </a:cubicBezTo>
                  <a:cubicBezTo>
                    <a:pt x="33" y="11"/>
                    <a:pt x="34" y="12"/>
                    <a:pt x="35" y="11"/>
                  </a:cubicBezTo>
                  <a:cubicBezTo>
                    <a:pt x="35" y="9"/>
                    <a:pt x="39" y="10"/>
                    <a:pt x="40" y="9"/>
                  </a:cubicBezTo>
                  <a:cubicBezTo>
                    <a:pt x="41" y="8"/>
                    <a:pt x="42" y="7"/>
                    <a:pt x="44" y="6"/>
                  </a:cubicBezTo>
                  <a:cubicBezTo>
                    <a:pt x="44" y="6"/>
                    <a:pt x="44" y="6"/>
                    <a:pt x="45" y="6"/>
                  </a:cubicBezTo>
                  <a:cubicBezTo>
                    <a:pt x="46" y="7"/>
                    <a:pt x="46" y="6"/>
                    <a:pt x="47" y="6"/>
                  </a:cubicBezTo>
                  <a:cubicBezTo>
                    <a:pt x="48" y="5"/>
                    <a:pt x="48" y="8"/>
                    <a:pt x="49" y="7"/>
                  </a:cubicBezTo>
                  <a:cubicBezTo>
                    <a:pt x="50" y="7"/>
                    <a:pt x="50" y="7"/>
                    <a:pt x="50" y="8"/>
                  </a:cubicBezTo>
                  <a:cubicBezTo>
                    <a:pt x="50" y="8"/>
                    <a:pt x="51" y="7"/>
                    <a:pt x="51" y="7"/>
                  </a:cubicBezTo>
                  <a:cubicBezTo>
                    <a:pt x="52" y="7"/>
                    <a:pt x="53" y="7"/>
                    <a:pt x="54" y="7"/>
                  </a:cubicBezTo>
                  <a:cubicBezTo>
                    <a:pt x="54" y="8"/>
                    <a:pt x="54" y="8"/>
                    <a:pt x="55" y="8"/>
                  </a:cubicBezTo>
                  <a:cubicBezTo>
                    <a:pt x="57" y="8"/>
                    <a:pt x="58" y="7"/>
                    <a:pt x="60" y="6"/>
                  </a:cubicBezTo>
                  <a:cubicBezTo>
                    <a:pt x="60" y="6"/>
                    <a:pt x="60" y="6"/>
                    <a:pt x="60" y="6"/>
                  </a:cubicBezTo>
                  <a:close/>
                  <a:moveTo>
                    <a:pt x="72" y="35"/>
                  </a:moveTo>
                  <a:cubicBezTo>
                    <a:pt x="71" y="35"/>
                    <a:pt x="70" y="35"/>
                    <a:pt x="69" y="35"/>
                  </a:cubicBezTo>
                  <a:cubicBezTo>
                    <a:pt x="68" y="34"/>
                    <a:pt x="70" y="34"/>
                    <a:pt x="70" y="33"/>
                  </a:cubicBezTo>
                  <a:cubicBezTo>
                    <a:pt x="70" y="32"/>
                    <a:pt x="70" y="32"/>
                    <a:pt x="69" y="33"/>
                  </a:cubicBezTo>
                  <a:cubicBezTo>
                    <a:pt x="69" y="33"/>
                    <a:pt x="69" y="33"/>
                    <a:pt x="69" y="34"/>
                  </a:cubicBezTo>
                  <a:cubicBezTo>
                    <a:pt x="68" y="35"/>
                    <a:pt x="67" y="34"/>
                    <a:pt x="66" y="34"/>
                  </a:cubicBezTo>
                  <a:cubicBezTo>
                    <a:pt x="66" y="33"/>
                    <a:pt x="66" y="33"/>
                    <a:pt x="66" y="32"/>
                  </a:cubicBezTo>
                  <a:cubicBezTo>
                    <a:pt x="66" y="32"/>
                    <a:pt x="67" y="32"/>
                    <a:pt x="68" y="32"/>
                  </a:cubicBezTo>
                  <a:cubicBezTo>
                    <a:pt x="69" y="31"/>
                    <a:pt x="69" y="30"/>
                    <a:pt x="70" y="30"/>
                  </a:cubicBezTo>
                  <a:cubicBezTo>
                    <a:pt x="71" y="30"/>
                    <a:pt x="71" y="30"/>
                    <a:pt x="71" y="31"/>
                  </a:cubicBezTo>
                  <a:cubicBezTo>
                    <a:pt x="71" y="32"/>
                    <a:pt x="72" y="32"/>
                    <a:pt x="72" y="32"/>
                  </a:cubicBezTo>
                  <a:cubicBezTo>
                    <a:pt x="73" y="32"/>
                    <a:pt x="74" y="34"/>
                    <a:pt x="74" y="34"/>
                  </a:cubicBezTo>
                  <a:cubicBezTo>
                    <a:pt x="73" y="34"/>
                    <a:pt x="73" y="33"/>
                    <a:pt x="73" y="33"/>
                  </a:cubicBezTo>
                  <a:cubicBezTo>
                    <a:pt x="71" y="34"/>
                    <a:pt x="75" y="34"/>
                    <a:pt x="72" y="35"/>
                  </a:cubicBezTo>
                  <a:close/>
                  <a:moveTo>
                    <a:pt x="70" y="47"/>
                  </a:moveTo>
                  <a:cubicBezTo>
                    <a:pt x="70" y="46"/>
                    <a:pt x="69" y="46"/>
                    <a:pt x="69" y="45"/>
                  </a:cubicBezTo>
                  <a:cubicBezTo>
                    <a:pt x="69" y="45"/>
                    <a:pt x="69" y="45"/>
                    <a:pt x="70" y="44"/>
                  </a:cubicBezTo>
                  <a:cubicBezTo>
                    <a:pt x="70" y="44"/>
                    <a:pt x="69" y="44"/>
                    <a:pt x="69" y="43"/>
                  </a:cubicBezTo>
                  <a:cubicBezTo>
                    <a:pt x="69" y="43"/>
                    <a:pt x="67" y="42"/>
                    <a:pt x="67" y="42"/>
                  </a:cubicBezTo>
                  <a:cubicBezTo>
                    <a:pt x="68" y="41"/>
                    <a:pt x="70" y="40"/>
                    <a:pt x="70" y="41"/>
                  </a:cubicBezTo>
                  <a:cubicBezTo>
                    <a:pt x="71" y="41"/>
                    <a:pt x="71" y="41"/>
                    <a:pt x="71" y="42"/>
                  </a:cubicBezTo>
                  <a:cubicBezTo>
                    <a:pt x="71" y="42"/>
                    <a:pt x="71" y="43"/>
                    <a:pt x="71" y="44"/>
                  </a:cubicBezTo>
                  <a:cubicBezTo>
                    <a:pt x="71" y="45"/>
                    <a:pt x="71" y="46"/>
                    <a:pt x="70" y="47"/>
                  </a:cubicBezTo>
                  <a:close/>
                  <a:moveTo>
                    <a:pt x="78" y="51"/>
                  </a:moveTo>
                  <a:cubicBezTo>
                    <a:pt x="77" y="51"/>
                    <a:pt x="77" y="50"/>
                    <a:pt x="78" y="50"/>
                  </a:cubicBezTo>
                  <a:cubicBezTo>
                    <a:pt x="79" y="49"/>
                    <a:pt x="80" y="49"/>
                    <a:pt x="81" y="49"/>
                  </a:cubicBezTo>
                  <a:cubicBezTo>
                    <a:pt x="81" y="49"/>
                    <a:pt x="81" y="49"/>
                    <a:pt x="82" y="49"/>
                  </a:cubicBezTo>
                  <a:cubicBezTo>
                    <a:pt x="82" y="49"/>
                    <a:pt x="83" y="50"/>
                    <a:pt x="82" y="50"/>
                  </a:cubicBezTo>
                  <a:cubicBezTo>
                    <a:pt x="81" y="50"/>
                    <a:pt x="81" y="50"/>
                    <a:pt x="81" y="51"/>
                  </a:cubicBezTo>
                  <a:cubicBezTo>
                    <a:pt x="79" y="51"/>
                    <a:pt x="79" y="50"/>
                    <a:pt x="78" y="51"/>
                  </a:cubicBezTo>
                  <a:close/>
                  <a:moveTo>
                    <a:pt x="7" y="42"/>
                  </a:moveTo>
                  <a:cubicBezTo>
                    <a:pt x="7" y="42"/>
                    <a:pt x="5" y="42"/>
                    <a:pt x="5" y="41"/>
                  </a:cubicBezTo>
                  <a:cubicBezTo>
                    <a:pt x="4" y="41"/>
                    <a:pt x="5" y="40"/>
                    <a:pt x="4" y="39"/>
                  </a:cubicBezTo>
                  <a:cubicBezTo>
                    <a:pt x="3" y="38"/>
                    <a:pt x="0" y="37"/>
                    <a:pt x="3" y="37"/>
                  </a:cubicBezTo>
                  <a:cubicBezTo>
                    <a:pt x="4" y="37"/>
                    <a:pt x="5" y="36"/>
                    <a:pt x="5" y="37"/>
                  </a:cubicBezTo>
                  <a:cubicBezTo>
                    <a:pt x="5" y="38"/>
                    <a:pt x="3" y="38"/>
                    <a:pt x="4" y="39"/>
                  </a:cubicBezTo>
                  <a:cubicBezTo>
                    <a:pt x="4" y="39"/>
                    <a:pt x="5" y="39"/>
                    <a:pt x="5" y="39"/>
                  </a:cubicBezTo>
                  <a:cubicBezTo>
                    <a:pt x="5" y="39"/>
                    <a:pt x="5" y="40"/>
                    <a:pt x="5" y="40"/>
                  </a:cubicBezTo>
                  <a:cubicBezTo>
                    <a:pt x="5" y="41"/>
                    <a:pt x="6" y="41"/>
                    <a:pt x="7" y="41"/>
                  </a:cubicBezTo>
                  <a:cubicBezTo>
                    <a:pt x="7" y="41"/>
                    <a:pt x="7" y="42"/>
                    <a:pt x="7" y="42"/>
                  </a:cubicBezTo>
                  <a:close/>
                  <a:moveTo>
                    <a:pt x="18" y="63"/>
                  </a:moveTo>
                  <a:cubicBezTo>
                    <a:pt x="16" y="62"/>
                    <a:pt x="14" y="61"/>
                    <a:pt x="16" y="59"/>
                  </a:cubicBezTo>
                  <a:cubicBezTo>
                    <a:pt x="16" y="61"/>
                    <a:pt x="19" y="60"/>
                    <a:pt x="19" y="62"/>
                  </a:cubicBezTo>
                  <a:cubicBezTo>
                    <a:pt x="19" y="62"/>
                    <a:pt x="18" y="62"/>
                    <a:pt x="18" y="62"/>
                  </a:cubicBezTo>
                  <a:cubicBezTo>
                    <a:pt x="18" y="63"/>
                    <a:pt x="18" y="63"/>
                    <a:pt x="18" y="63"/>
                  </a:cubicBezTo>
                  <a:cubicBezTo>
                    <a:pt x="18" y="63"/>
                    <a:pt x="18" y="63"/>
                    <a:pt x="18" y="63"/>
                  </a:cubicBezTo>
                  <a:close/>
                  <a:moveTo>
                    <a:pt x="13" y="52"/>
                  </a:moveTo>
                  <a:cubicBezTo>
                    <a:pt x="13" y="51"/>
                    <a:pt x="13" y="47"/>
                    <a:pt x="15" y="48"/>
                  </a:cubicBezTo>
                  <a:cubicBezTo>
                    <a:pt x="15" y="49"/>
                    <a:pt x="15" y="50"/>
                    <a:pt x="14" y="51"/>
                  </a:cubicBezTo>
                  <a:cubicBezTo>
                    <a:pt x="14" y="51"/>
                    <a:pt x="14" y="51"/>
                    <a:pt x="13" y="52"/>
                  </a:cubicBezTo>
                  <a:close/>
                  <a:moveTo>
                    <a:pt x="15" y="55"/>
                  </a:moveTo>
                  <a:cubicBezTo>
                    <a:pt x="15" y="55"/>
                    <a:pt x="14" y="53"/>
                    <a:pt x="14" y="53"/>
                  </a:cubicBezTo>
                  <a:cubicBezTo>
                    <a:pt x="15" y="52"/>
                    <a:pt x="15" y="53"/>
                    <a:pt x="15" y="54"/>
                  </a:cubicBezTo>
                  <a:cubicBezTo>
                    <a:pt x="15" y="54"/>
                    <a:pt x="15" y="54"/>
                    <a:pt x="15" y="54"/>
                  </a:cubicBezTo>
                  <a:cubicBezTo>
                    <a:pt x="15" y="54"/>
                    <a:pt x="15" y="54"/>
                    <a:pt x="15" y="54"/>
                  </a:cubicBezTo>
                  <a:cubicBezTo>
                    <a:pt x="16" y="54"/>
                    <a:pt x="16" y="54"/>
                    <a:pt x="15" y="55"/>
                  </a:cubicBezTo>
                  <a:close/>
                  <a:moveTo>
                    <a:pt x="84" y="63"/>
                  </a:moveTo>
                  <a:cubicBezTo>
                    <a:pt x="84" y="63"/>
                    <a:pt x="84" y="63"/>
                    <a:pt x="84" y="62"/>
                  </a:cubicBezTo>
                  <a:cubicBezTo>
                    <a:pt x="83" y="62"/>
                    <a:pt x="85" y="62"/>
                    <a:pt x="85" y="61"/>
                  </a:cubicBezTo>
                  <a:cubicBezTo>
                    <a:pt x="84" y="60"/>
                    <a:pt x="87" y="59"/>
                    <a:pt x="88" y="60"/>
                  </a:cubicBezTo>
                  <a:cubicBezTo>
                    <a:pt x="87" y="60"/>
                    <a:pt x="86" y="60"/>
                    <a:pt x="86" y="61"/>
                  </a:cubicBezTo>
                  <a:cubicBezTo>
                    <a:pt x="85" y="62"/>
                    <a:pt x="84" y="62"/>
                    <a:pt x="84" y="63"/>
                  </a:cubicBezTo>
                  <a:close/>
                  <a:moveTo>
                    <a:pt x="61" y="55"/>
                  </a:moveTo>
                  <a:cubicBezTo>
                    <a:pt x="60" y="54"/>
                    <a:pt x="58" y="52"/>
                    <a:pt x="58" y="53"/>
                  </a:cubicBezTo>
                  <a:cubicBezTo>
                    <a:pt x="57" y="52"/>
                    <a:pt x="57" y="52"/>
                    <a:pt x="57" y="52"/>
                  </a:cubicBezTo>
                  <a:cubicBezTo>
                    <a:pt x="58" y="51"/>
                    <a:pt x="58" y="52"/>
                    <a:pt x="59" y="52"/>
                  </a:cubicBezTo>
                  <a:cubicBezTo>
                    <a:pt x="59" y="52"/>
                    <a:pt x="61" y="52"/>
                    <a:pt x="60" y="54"/>
                  </a:cubicBezTo>
                  <a:cubicBezTo>
                    <a:pt x="61" y="54"/>
                    <a:pt x="61" y="54"/>
                    <a:pt x="61" y="54"/>
                  </a:cubicBezTo>
                  <a:cubicBezTo>
                    <a:pt x="61" y="54"/>
                    <a:pt x="61" y="55"/>
                    <a:pt x="61" y="55"/>
                  </a:cubicBezTo>
                  <a:close/>
                  <a:moveTo>
                    <a:pt x="64" y="56"/>
                  </a:moveTo>
                  <a:cubicBezTo>
                    <a:pt x="63" y="56"/>
                    <a:pt x="62" y="56"/>
                    <a:pt x="61" y="55"/>
                  </a:cubicBezTo>
                  <a:cubicBezTo>
                    <a:pt x="61" y="55"/>
                    <a:pt x="61" y="55"/>
                    <a:pt x="62" y="55"/>
                  </a:cubicBezTo>
                  <a:cubicBezTo>
                    <a:pt x="62" y="55"/>
                    <a:pt x="66" y="55"/>
                    <a:pt x="64" y="56"/>
                  </a:cubicBezTo>
                  <a:close/>
                  <a:moveTo>
                    <a:pt x="19" y="45"/>
                  </a:moveTo>
                  <a:cubicBezTo>
                    <a:pt x="20" y="44"/>
                    <a:pt x="18" y="45"/>
                    <a:pt x="17" y="45"/>
                  </a:cubicBezTo>
                  <a:cubicBezTo>
                    <a:pt x="16" y="46"/>
                    <a:pt x="16" y="44"/>
                    <a:pt x="15" y="44"/>
                  </a:cubicBezTo>
                  <a:cubicBezTo>
                    <a:pt x="15" y="44"/>
                    <a:pt x="15" y="46"/>
                    <a:pt x="15" y="46"/>
                  </a:cubicBezTo>
                  <a:cubicBezTo>
                    <a:pt x="16" y="46"/>
                    <a:pt x="18" y="46"/>
                    <a:pt x="19" y="45"/>
                  </a:cubicBezTo>
                  <a:close/>
                  <a:moveTo>
                    <a:pt x="17" y="57"/>
                  </a:moveTo>
                  <a:cubicBezTo>
                    <a:pt x="17" y="58"/>
                    <a:pt x="16" y="57"/>
                    <a:pt x="16" y="57"/>
                  </a:cubicBezTo>
                  <a:cubicBezTo>
                    <a:pt x="15" y="56"/>
                    <a:pt x="15" y="57"/>
                    <a:pt x="14" y="57"/>
                  </a:cubicBezTo>
                  <a:cubicBezTo>
                    <a:pt x="14" y="57"/>
                    <a:pt x="13" y="55"/>
                    <a:pt x="13" y="55"/>
                  </a:cubicBezTo>
                  <a:cubicBezTo>
                    <a:pt x="13" y="55"/>
                    <a:pt x="13" y="56"/>
                    <a:pt x="13" y="56"/>
                  </a:cubicBezTo>
                  <a:cubicBezTo>
                    <a:pt x="12" y="58"/>
                    <a:pt x="12" y="55"/>
                    <a:pt x="14" y="52"/>
                  </a:cubicBezTo>
                  <a:cubicBezTo>
                    <a:pt x="14" y="53"/>
                    <a:pt x="15" y="55"/>
                    <a:pt x="15" y="55"/>
                  </a:cubicBezTo>
                  <a:cubicBezTo>
                    <a:pt x="16" y="55"/>
                    <a:pt x="18" y="56"/>
                    <a:pt x="17" y="57"/>
                  </a:cubicBezTo>
                  <a:close/>
                  <a:moveTo>
                    <a:pt x="51" y="48"/>
                  </a:moveTo>
                  <a:cubicBezTo>
                    <a:pt x="51" y="48"/>
                    <a:pt x="50" y="47"/>
                    <a:pt x="48" y="47"/>
                  </a:cubicBezTo>
                  <a:cubicBezTo>
                    <a:pt x="47" y="47"/>
                    <a:pt x="46" y="48"/>
                    <a:pt x="45" y="47"/>
                  </a:cubicBezTo>
                  <a:cubicBezTo>
                    <a:pt x="45" y="47"/>
                    <a:pt x="46" y="46"/>
                    <a:pt x="45" y="46"/>
                  </a:cubicBezTo>
                  <a:cubicBezTo>
                    <a:pt x="44" y="45"/>
                    <a:pt x="43" y="45"/>
                    <a:pt x="42" y="44"/>
                  </a:cubicBezTo>
                  <a:cubicBezTo>
                    <a:pt x="41" y="44"/>
                    <a:pt x="40" y="43"/>
                    <a:pt x="39" y="43"/>
                  </a:cubicBezTo>
                  <a:cubicBezTo>
                    <a:pt x="38" y="43"/>
                    <a:pt x="38" y="43"/>
                    <a:pt x="37" y="44"/>
                  </a:cubicBezTo>
                  <a:cubicBezTo>
                    <a:pt x="37" y="44"/>
                    <a:pt x="39" y="42"/>
                    <a:pt x="39" y="41"/>
                  </a:cubicBezTo>
                  <a:cubicBezTo>
                    <a:pt x="42" y="40"/>
                    <a:pt x="42" y="41"/>
                    <a:pt x="44" y="43"/>
                  </a:cubicBezTo>
                  <a:cubicBezTo>
                    <a:pt x="45" y="43"/>
                    <a:pt x="46" y="43"/>
                    <a:pt x="47" y="44"/>
                  </a:cubicBezTo>
                  <a:cubicBezTo>
                    <a:pt x="48" y="44"/>
                    <a:pt x="50" y="43"/>
                    <a:pt x="50" y="44"/>
                  </a:cubicBezTo>
                  <a:cubicBezTo>
                    <a:pt x="51" y="44"/>
                    <a:pt x="50" y="44"/>
                    <a:pt x="50" y="44"/>
                  </a:cubicBezTo>
                  <a:cubicBezTo>
                    <a:pt x="50" y="44"/>
                    <a:pt x="51" y="45"/>
                    <a:pt x="52" y="45"/>
                  </a:cubicBezTo>
                  <a:cubicBezTo>
                    <a:pt x="52" y="46"/>
                    <a:pt x="52" y="48"/>
                    <a:pt x="52" y="49"/>
                  </a:cubicBezTo>
                  <a:cubicBezTo>
                    <a:pt x="53" y="50"/>
                    <a:pt x="58" y="48"/>
                    <a:pt x="56" y="51"/>
                  </a:cubicBezTo>
                  <a:cubicBezTo>
                    <a:pt x="55" y="53"/>
                    <a:pt x="53" y="51"/>
                    <a:pt x="52" y="50"/>
                  </a:cubicBezTo>
                  <a:cubicBezTo>
                    <a:pt x="52" y="50"/>
                    <a:pt x="53" y="50"/>
                    <a:pt x="52" y="49"/>
                  </a:cubicBezTo>
                  <a:cubicBezTo>
                    <a:pt x="52" y="49"/>
                    <a:pt x="51" y="49"/>
                    <a:pt x="51" y="49"/>
                  </a:cubicBezTo>
                  <a:cubicBezTo>
                    <a:pt x="51" y="49"/>
                    <a:pt x="52" y="49"/>
                    <a:pt x="51" y="48"/>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00" name="Freeform 99"/>
            <p:cNvSpPr>
              <a:spLocks noEditPoints="1"/>
            </p:cNvSpPr>
            <p:nvPr/>
          </p:nvSpPr>
          <p:spPr bwMode="auto">
            <a:xfrm>
              <a:off x="3750" y="1905"/>
              <a:ext cx="311" cy="556"/>
            </a:xfrm>
            <a:custGeom>
              <a:avLst/>
              <a:gdLst>
                <a:gd name="T0" fmla="*/ 75 w 77"/>
                <a:gd name="T1" fmla="*/ 91 h 138"/>
                <a:gd name="T2" fmla="*/ 64 w 77"/>
                <a:gd name="T3" fmla="*/ 69 h 138"/>
                <a:gd name="T4" fmla="*/ 55 w 77"/>
                <a:gd name="T5" fmla="*/ 58 h 138"/>
                <a:gd name="T6" fmla="*/ 50 w 77"/>
                <a:gd name="T7" fmla="*/ 42 h 138"/>
                <a:gd name="T8" fmla="*/ 39 w 77"/>
                <a:gd name="T9" fmla="*/ 23 h 138"/>
                <a:gd name="T10" fmla="*/ 35 w 77"/>
                <a:gd name="T11" fmla="*/ 14 h 138"/>
                <a:gd name="T12" fmla="*/ 29 w 77"/>
                <a:gd name="T13" fmla="*/ 0 h 138"/>
                <a:gd name="T14" fmla="*/ 21 w 77"/>
                <a:gd name="T15" fmla="*/ 8 h 138"/>
                <a:gd name="T16" fmla="*/ 21 w 77"/>
                <a:gd name="T17" fmla="*/ 20 h 138"/>
                <a:gd name="T18" fmla="*/ 8 w 77"/>
                <a:gd name="T19" fmla="*/ 23 h 138"/>
                <a:gd name="T20" fmla="*/ 0 w 77"/>
                <a:gd name="T21" fmla="*/ 21 h 138"/>
                <a:gd name="T22" fmla="*/ 12 w 77"/>
                <a:gd name="T23" fmla="*/ 28 h 138"/>
                <a:gd name="T24" fmla="*/ 16 w 77"/>
                <a:gd name="T25" fmla="*/ 35 h 138"/>
                <a:gd name="T26" fmla="*/ 16 w 77"/>
                <a:gd name="T27" fmla="*/ 38 h 138"/>
                <a:gd name="T28" fmla="*/ 20 w 77"/>
                <a:gd name="T29" fmla="*/ 52 h 138"/>
                <a:gd name="T30" fmla="*/ 30 w 77"/>
                <a:gd name="T31" fmla="*/ 60 h 138"/>
                <a:gd name="T32" fmla="*/ 34 w 77"/>
                <a:gd name="T33" fmla="*/ 68 h 138"/>
                <a:gd name="T34" fmla="*/ 29 w 77"/>
                <a:gd name="T35" fmla="*/ 76 h 138"/>
                <a:gd name="T36" fmla="*/ 24 w 77"/>
                <a:gd name="T37" fmla="*/ 85 h 138"/>
                <a:gd name="T38" fmla="*/ 20 w 77"/>
                <a:gd name="T39" fmla="*/ 91 h 138"/>
                <a:gd name="T40" fmla="*/ 19 w 77"/>
                <a:gd name="T41" fmla="*/ 94 h 138"/>
                <a:gd name="T42" fmla="*/ 15 w 77"/>
                <a:gd name="T43" fmla="*/ 104 h 138"/>
                <a:gd name="T44" fmla="*/ 17 w 77"/>
                <a:gd name="T45" fmla="*/ 107 h 138"/>
                <a:gd name="T46" fmla="*/ 21 w 77"/>
                <a:gd name="T47" fmla="*/ 115 h 138"/>
                <a:gd name="T48" fmla="*/ 21 w 77"/>
                <a:gd name="T49" fmla="*/ 119 h 138"/>
                <a:gd name="T50" fmla="*/ 22 w 77"/>
                <a:gd name="T51" fmla="*/ 123 h 138"/>
                <a:gd name="T52" fmla="*/ 25 w 77"/>
                <a:gd name="T53" fmla="*/ 129 h 138"/>
                <a:gd name="T54" fmla="*/ 30 w 77"/>
                <a:gd name="T55" fmla="*/ 131 h 138"/>
                <a:gd name="T56" fmla="*/ 35 w 77"/>
                <a:gd name="T57" fmla="*/ 135 h 138"/>
                <a:gd name="T58" fmla="*/ 33 w 77"/>
                <a:gd name="T59" fmla="*/ 138 h 138"/>
                <a:gd name="T60" fmla="*/ 44 w 77"/>
                <a:gd name="T61" fmla="*/ 133 h 138"/>
                <a:gd name="T62" fmla="*/ 46 w 77"/>
                <a:gd name="T63" fmla="*/ 131 h 138"/>
                <a:gd name="T64" fmla="*/ 51 w 77"/>
                <a:gd name="T65" fmla="*/ 125 h 138"/>
                <a:gd name="T66" fmla="*/ 59 w 77"/>
                <a:gd name="T67" fmla="*/ 124 h 138"/>
                <a:gd name="T68" fmla="*/ 61 w 77"/>
                <a:gd name="T69" fmla="*/ 123 h 138"/>
                <a:gd name="T70" fmla="*/ 57 w 77"/>
                <a:gd name="T71" fmla="*/ 113 h 138"/>
                <a:gd name="T72" fmla="*/ 61 w 77"/>
                <a:gd name="T73" fmla="*/ 109 h 138"/>
                <a:gd name="T74" fmla="*/ 62 w 77"/>
                <a:gd name="T75" fmla="*/ 102 h 138"/>
                <a:gd name="T76" fmla="*/ 54 w 77"/>
                <a:gd name="T77" fmla="*/ 96 h 138"/>
                <a:gd name="T78" fmla="*/ 49 w 77"/>
                <a:gd name="T79" fmla="*/ 85 h 138"/>
                <a:gd name="T80" fmla="*/ 57 w 77"/>
                <a:gd name="T81" fmla="*/ 89 h 138"/>
                <a:gd name="T82" fmla="*/ 58 w 77"/>
                <a:gd name="T83" fmla="*/ 97 h 138"/>
                <a:gd name="T84" fmla="*/ 64 w 77"/>
                <a:gd name="T85" fmla="*/ 99 h 138"/>
                <a:gd name="T86" fmla="*/ 65 w 77"/>
                <a:gd name="T87" fmla="*/ 96 h 138"/>
                <a:gd name="T88" fmla="*/ 67 w 77"/>
                <a:gd name="T89" fmla="*/ 96 h 138"/>
                <a:gd name="T90" fmla="*/ 68 w 77"/>
                <a:gd name="T91" fmla="*/ 103 h 138"/>
                <a:gd name="T92" fmla="*/ 66 w 77"/>
                <a:gd name="T93" fmla="*/ 110 h 138"/>
                <a:gd name="T94" fmla="*/ 47 w 77"/>
                <a:gd name="T95" fmla="*/ 96 h 138"/>
                <a:gd name="T96" fmla="*/ 48 w 77"/>
                <a:gd name="T97" fmla="*/ 97 h 138"/>
                <a:gd name="T98" fmla="*/ 51 w 77"/>
                <a:gd name="T99" fmla="*/ 93 h 138"/>
                <a:gd name="T100" fmla="*/ 47 w 77"/>
                <a:gd name="T101" fmla="*/ 98 h 138"/>
                <a:gd name="T102" fmla="*/ 46 w 77"/>
                <a:gd name="T103" fmla="*/ 112 h 138"/>
                <a:gd name="T104" fmla="*/ 51 w 77"/>
                <a:gd name="T105" fmla="*/ 118 h 138"/>
                <a:gd name="T106" fmla="*/ 43 w 77"/>
                <a:gd name="T107" fmla="*/ 109 h 138"/>
                <a:gd name="T108" fmla="*/ 41 w 77"/>
                <a:gd name="T109" fmla="*/ 9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7" h="138">
                  <a:moveTo>
                    <a:pt x="63" y="121"/>
                  </a:moveTo>
                  <a:cubicBezTo>
                    <a:pt x="64" y="118"/>
                    <a:pt x="66" y="115"/>
                    <a:pt x="68" y="112"/>
                  </a:cubicBezTo>
                  <a:cubicBezTo>
                    <a:pt x="70" y="108"/>
                    <a:pt x="71" y="104"/>
                    <a:pt x="72" y="100"/>
                  </a:cubicBezTo>
                  <a:cubicBezTo>
                    <a:pt x="73" y="97"/>
                    <a:pt x="75" y="94"/>
                    <a:pt x="75" y="91"/>
                  </a:cubicBezTo>
                  <a:cubicBezTo>
                    <a:pt x="76" y="89"/>
                    <a:pt x="77" y="85"/>
                    <a:pt x="75" y="83"/>
                  </a:cubicBezTo>
                  <a:cubicBezTo>
                    <a:pt x="74" y="82"/>
                    <a:pt x="64" y="78"/>
                    <a:pt x="64" y="77"/>
                  </a:cubicBezTo>
                  <a:cubicBezTo>
                    <a:pt x="65" y="75"/>
                    <a:pt x="66" y="74"/>
                    <a:pt x="66" y="72"/>
                  </a:cubicBezTo>
                  <a:cubicBezTo>
                    <a:pt x="66" y="71"/>
                    <a:pt x="65" y="70"/>
                    <a:pt x="64" y="69"/>
                  </a:cubicBezTo>
                  <a:cubicBezTo>
                    <a:pt x="62" y="69"/>
                    <a:pt x="62" y="69"/>
                    <a:pt x="61" y="67"/>
                  </a:cubicBezTo>
                  <a:cubicBezTo>
                    <a:pt x="60" y="65"/>
                    <a:pt x="61" y="66"/>
                    <a:pt x="61" y="65"/>
                  </a:cubicBezTo>
                  <a:cubicBezTo>
                    <a:pt x="61" y="63"/>
                    <a:pt x="55" y="64"/>
                    <a:pt x="57" y="61"/>
                  </a:cubicBezTo>
                  <a:cubicBezTo>
                    <a:pt x="59" y="58"/>
                    <a:pt x="55" y="60"/>
                    <a:pt x="55" y="58"/>
                  </a:cubicBezTo>
                  <a:cubicBezTo>
                    <a:pt x="56" y="57"/>
                    <a:pt x="56" y="55"/>
                    <a:pt x="56" y="54"/>
                  </a:cubicBezTo>
                  <a:cubicBezTo>
                    <a:pt x="56" y="54"/>
                    <a:pt x="54" y="53"/>
                    <a:pt x="55" y="53"/>
                  </a:cubicBezTo>
                  <a:cubicBezTo>
                    <a:pt x="58" y="53"/>
                    <a:pt x="56" y="51"/>
                    <a:pt x="55" y="49"/>
                  </a:cubicBezTo>
                  <a:cubicBezTo>
                    <a:pt x="54" y="47"/>
                    <a:pt x="52" y="44"/>
                    <a:pt x="50" y="42"/>
                  </a:cubicBezTo>
                  <a:cubicBezTo>
                    <a:pt x="48" y="40"/>
                    <a:pt x="46" y="39"/>
                    <a:pt x="46" y="37"/>
                  </a:cubicBezTo>
                  <a:cubicBezTo>
                    <a:pt x="46" y="34"/>
                    <a:pt x="47" y="32"/>
                    <a:pt x="48" y="30"/>
                  </a:cubicBezTo>
                  <a:cubicBezTo>
                    <a:pt x="49" y="26"/>
                    <a:pt x="46" y="27"/>
                    <a:pt x="45" y="25"/>
                  </a:cubicBezTo>
                  <a:cubicBezTo>
                    <a:pt x="43" y="23"/>
                    <a:pt x="42" y="23"/>
                    <a:pt x="39" y="23"/>
                  </a:cubicBezTo>
                  <a:cubicBezTo>
                    <a:pt x="39" y="23"/>
                    <a:pt x="38" y="20"/>
                    <a:pt x="37" y="19"/>
                  </a:cubicBezTo>
                  <a:cubicBezTo>
                    <a:pt x="37" y="18"/>
                    <a:pt x="37" y="18"/>
                    <a:pt x="38" y="17"/>
                  </a:cubicBezTo>
                  <a:cubicBezTo>
                    <a:pt x="38" y="16"/>
                    <a:pt x="38" y="15"/>
                    <a:pt x="37" y="14"/>
                  </a:cubicBezTo>
                  <a:cubicBezTo>
                    <a:pt x="37" y="14"/>
                    <a:pt x="35" y="14"/>
                    <a:pt x="35" y="14"/>
                  </a:cubicBezTo>
                  <a:cubicBezTo>
                    <a:pt x="36" y="13"/>
                    <a:pt x="37" y="12"/>
                    <a:pt x="37" y="12"/>
                  </a:cubicBezTo>
                  <a:cubicBezTo>
                    <a:pt x="34" y="10"/>
                    <a:pt x="38" y="7"/>
                    <a:pt x="37" y="5"/>
                  </a:cubicBezTo>
                  <a:cubicBezTo>
                    <a:pt x="36" y="4"/>
                    <a:pt x="35" y="3"/>
                    <a:pt x="33" y="2"/>
                  </a:cubicBezTo>
                  <a:cubicBezTo>
                    <a:pt x="32" y="2"/>
                    <a:pt x="29" y="1"/>
                    <a:pt x="29" y="0"/>
                  </a:cubicBezTo>
                  <a:cubicBezTo>
                    <a:pt x="29" y="0"/>
                    <a:pt x="29" y="0"/>
                    <a:pt x="29" y="0"/>
                  </a:cubicBezTo>
                  <a:cubicBezTo>
                    <a:pt x="28" y="0"/>
                    <a:pt x="27" y="1"/>
                    <a:pt x="27" y="2"/>
                  </a:cubicBezTo>
                  <a:cubicBezTo>
                    <a:pt x="26" y="3"/>
                    <a:pt x="25" y="4"/>
                    <a:pt x="24" y="3"/>
                  </a:cubicBezTo>
                  <a:cubicBezTo>
                    <a:pt x="23" y="2"/>
                    <a:pt x="21" y="7"/>
                    <a:pt x="21" y="8"/>
                  </a:cubicBezTo>
                  <a:cubicBezTo>
                    <a:pt x="22" y="10"/>
                    <a:pt x="21" y="11"/>
                    <a:pt x="22" y="13"/>
                  </a:cubicBezTo>
                  <a:cubicBezTo>
                    <a:pt x="22" y="14"/>
                    <a:pt x="24" y="16"/>
                    <a:pt x="23" y="18"/>
                  </a:cubicBezTo>
                  <a:cubicBezTo>
                    <a:pt x="23" y="18"/>
                    <a:pt x="22" y="17"/>
                    <a:pt x="21" y="19"/>
                  </a:cubicBezTo>
                  <a:cubicBezTo>
                    <a:pt x="20" y="19"/>
                    <a:pt x="21" y="20"/>
                    <a:pt x="21" y="20"/>
                  </a:cubicBezTo>
                  <a:cubicBezTo>
                    <a:pt x="21" y="21"/>
                    <a:pt x="20" y="22"/>
                    <a:pt x="20" y="22"/>
                  </a:cubicBezTo>
                  <a:cubicBezTo>
                    <a:pt x="20" y="21"/>
                    <a:pt x="15" y="20"/>
                    <a:pt x="15" y="20"/>
                  </a:cubicBezTo>
                  <a:cubicBezTo>
                    <a:pt x="14" y="20"/>
                    <a:pt x="14" y="23"/>
                    <a:pt x="12" y="23"/>
                  </a:cubicBezTo>
                  <a:cubicBezTo>
                    <a:pt x="12" y="23"/>
                    <a:pt x="8" y="23"/>
                    <a:pt x="8" y="23"/>
                  </a:cubicBezTo>
                  <a:cubicBezTo>
                    <a:pt x="7" y="22"/>
                    <a:pt x="7" y="20"/>
                    <a:pt x="6" y="20"/>
                  </a:cubicBezTo>
                  <a:cubicBezTo>
                    <a:pt x="5" y="18"/>
                    <a:pt x="4" y="17"/>
                    <a:pt x="2" y="16"/>
                  </a:cubicBezTo>
                  <a:cubicBezTo>
                    <a:pt x="0" y="15"/>
                    <a:pt x="0" y="19"/>
                    <a:pt x="0" y="21"/>
                  </a:cubicBezTo>
                  <a:cubicBezTo>
                    <a:pt x="0" y="21"/>
                    <a:pt x="0" y="21"/>
                    <a:pt x="0" y="21"/>
                  </a:cubicBezTo>
                  <a:cubicBezTo>
                    <a:pt x="0" y="21"/>
                    <a:pt x="0" y="22"/>
                    <a:pt x="1" y="22"/>
                  </a:cubicBezTo>
                  <a:cubicBezTo>
                    <a:pt x="2" y="23"/>
                    <a:pt x="4" y="24"/>
                    <a:pt x="5" y="25"/>
                  </a:cubicBezTo>
                  <a:cubicBezTo>
                    <a:pt x="7" y="26"/>
                    <a:pt x="8" y="27"/>
                    <a:pt x="10" y="27"/>
                  </a:cubicBezTo>
                  <a:cubicBezTo>
                    <a:pt x="10" y="27"/>
                    <a:pt x="11" y="27"/>
                    <a:pt x="12" y="28"/>
                  </a:cubicBezTo>
                  <a:cubicBezTo>
                    <a:pt x="12" y="28"/>
                    <a:pt x="13" y="30"/>
                    <a:pt x="13" y="30"/>
                  </a:cubicBezTo>
                  <a:cubicBezTo>
                    <a:pt x="14" y="30"/>
                    <a:pt x="14" y="29"/>
                    <a:pt x="15" y="30"/>
                  </a:cubicBezTo>
                  <a:cubicBezTo>
                    <a:pt x="15" y="31"/>
                    <a:pt x="16" y="32"/>
                    <a:pt x="16" y="32"/>
                  </a:cubicBezTo>
                  <a:cubicBezTo>
                    <a:pt x="16" y="33"/>
                    <a:pt x="16" y="34"/>
                    <a:pt x="16" y="35"/>
                  </a:cubicBezTo>
                  <a:cubicBezTo>
                    <a:pt x="16" y="36"/>
                    <a:pt x="16" y="37"/>
                    <a:pt x="16" y="38"/>
                  </a:cubicBezTo>
                  <a:cubicBezTo>
                    <a:pt x="16" y="38"/>
                    <a:pt x="16" y="38"/>
                    <a:pt x="16" y="38"/>
                  </a:cubicBezTo>
                  <a:cubicBezTo>
                    <a:pt x="16" y="38"/>
                    <a:pt x="16" y="38"/>
                    <a:pt x="16" y="38"/>
                  </a:cubicBezTo>
                  <a:cubicBezTo>
                    <a:pt x="16" y="38"/>
                    <a:pt x="16" y="38"/>
                    <a:pt x="16" y="38"/>
                  </a:cubicBezTo>
                  <a:cubicBezTo>
                    <a:pt x="16" y="39"/>
                    <a:pt x="18" y="38"/>
                    <a:pt x="18" y="38"/>
                  </a:cubicBezTo>
                  <a:cubicBezTo>
                    <a:pt x="19" y="39"/>
                    <a:pt x="18" y="40"/>
                    <a:pt x="18" y="41"/>
                  </a:cubicBezTo>
                  <a:cubicBezTo>
                    <a:pt x="17" y="43"/>
                    <a:pt x="21" y="44"/>
                    <a:pt x="21" y="47"/>
                  </a:cubicBezTo>
                  <a:cubicBezTo>
                    <a:pt x="21" y="48"/>
                    <a:pt x="20" y="50"/>
                    <a:pt x="20" y="52"/>
                  </a:cubicBezTo>
                  <a:cubicBezTo>
                    <a:pt x="21" y="55"/>
                    <a:pt x="23" y="56"/>
                    <a:pt x="25" y="59"/>
                  </a:cubicBezTo>
                  <a:cubicBezTo>
                    <a:pt x="25" y="58"/>
                    <a:pt x="25" y="58"/>
                    <a:pt x="26" y="58"/>
                  </a:cubicBezTo>
                  <a:cubicBezTo>
                    <a:pt x="28" y="58"/>
                    <a:pt x="27" y="59"/>
                    <a:pt x="28" y="60"/>
                  </a:cubicBezTo>
                  <a:cubicBezTo>
                    <a:pt x="28" y="61"/>
                    <a:pt x="29" y="60"/>
                    <a:pt x="30" y="60"/>
                  </a:cubicBezTo>
                  <a:cubicBezTo>
                    <a:pt x="30" y="60"/>
                    <a:pt x="30" y="61"/>
                    <a:pt x="31" y="61"/>
                  </a:cubicBezTo>
                  <a:cubicBezTo>
                    <a:pt x="31" y="61"/>
                    <a:pt x="31" y="61"/>
                    <a:pt x="31" y="61"/>
                  </a:cubicBezTo>
                  <a:cubicBezTo>
                    <a:pt x="34" y="61"/>
                    <a:pt x="31" y="66"/>
                    <a:pt x="33" y="67"/>
                  </a:cubicBezTo>
                  <a:cubicBezTo>
                    <a:pt x="34" y="67"/>
                    <a:pt x="35" y="66"/>
                    <a:pt x="34" y="68"/>
                  </a:cubicBezTo>
                  <a:cubicBezTo>
                    <a:pt x="34" y="69"/>
                    <a:pt x="32" y="69"/>
                    <a:pt x="31" y="70"/>
                  </a:cubicBezTo>
                  <a:cubicBezTo>
                    <a:pt x="30" y="71"/>
                    <a:pt x="31" y="71"/>
                    <a:pt x="31" y="71"/>
                  </a:cubicBezTo>
                  <a:cubicBezTo>
                    <a:pt x="30" y="72"/>
                    <a:pt x="30" y="71"/>
                    <a:pt x="30" y="71"/>
                  </a:cubicBezTo>
                  <a:cubicBezTo>
                    <a:pt x="29" y="73"/>
                    <a:pt x="30" y="75"/>
                    <a:pt x="29" y="76"/>
                  </a:cubicBezTo>
                  <a:cubicBezTo>
                    <a:pt x="29" y="77"/>
                    <a:pt x="28" y="77"/>
                    <a:pt x="28" y="79"/>
                  </a:cubicBezTo>
                  <a:cubicBezTo>
                    <a:pt x="28" y="80"/>
                    <a:pt x="27" y="80"/>
                    <a:pt x="26" y="81"/>
                  </a:cubicBezTo>
                  <a:cubicBezTo>
                    <a:pt x="26" y="82"/>
                    <a:pt x="27" y="83"/>
                    <a:pt x="26" y="84"/>
                  </a:cubicBezTo>
                  <a:cubicBezTo>
                    <a:pt x="25" y="84"/>
                    <a:pt x="24" y="85"/>
                    <a:pt x="24" y="85"/>
                  </a:cubicBezTo>
                  <a:cubicBezTo>
                    <a:pt x="23" y="86"/>
                    <a:pt x="24" y="88"/>
                    <a:pt x="23" y="89"/>
                  </a:cubicBezTo>
                  <a:cubicBezTo>
                    <a:pt x="23" y="89"/>
                    <a:pt x="22" y="88"/>
                    <a:pt x="22" y="88"/>
                  </a:cubicBezTo>
                  <a:cubicBezTo>
                    <a:pt x="21" y="89"/>
                    <a:pt x="22" y="91"/>
                    <a:pt x="21" y="91"/>
                  </a:cubicBezTo>
                  <a:cubicBezTo>
                    <a:pt x="21" y="91"/>
                    <a:pt x="20" y="90"/>
                    <a:pt x="20" y="91"/>
                  </a:cubicBezTo>
                  <a:cubicBezTo>
                    <a:pt x="20" y="91"/>
                    <a:pt x="23" y="93"/>
                    <a:pt x="21" y="94"/>
                  </a:cubicBezTo>
                  <a:cubicBezTo>
                    <a:pt x="21" y="94"/>
                    <a:pt x="21" y="94"/>
                    <a:pt x="20" y="94"/>
                  </a:cubicBezTo>
                  <a:cubicBezTo>
                    <a:pt x="20" y="94"/>
                    <a:pt x="20" y="96"/>
                    <a:pt x="20" y="96"/>
                  </a:cubicBezTo>
                  <a:cubicBezTo>
                    <a:pt x="19" y="96"/>
                    <a:pt x="19" y="95"/>
                    <a:pt x="19" y="94"/>
                  </a:cubicBezTo>
                  <a:cubicBezTo>
                    <a:pt x="18" y="94"/>
                    <a:pt x="17" y="95"/>
                    <a:pt x="17" y="95"/>
                  </a:cubicBezTo>
                  <a:cubicBezTo>
                    <a:pt x="15" y="98"/>
                    <a:pt x="19" y="96"/>
                    <a:pt x="18" y="98"/>
                  </a:cubicBezTo>
                  <a:cubicBezTo>
                    <a:pt x="17" y="99"/>
                    <a:pt x="16" y="100"/>
                    <a:pt x="15" y="101"/>
                  </a:cubicBezTo>
                  <a:cubicBezTo>
                    <a:pt x="15" y="101"/>
                    <a:pt x="15" y="104"/>
                    <a:pt x="15" y="104"/>
                  </a:cubicBezTo>
                  <a:cubicBezTo>
                    <a:pt x="15" y="104"/>
                    <a:pt x="16" y="103"/>
                    <a:pt x="16" y="103"/>
                  </a:cubicBezTo>
                  <a:cubicBezTo>
                    <a:pt x="17" y="103"/>
                    <a:pt x="16" y="106"/>
                    <a:pt x="16" y="106"/>
                  </a:cubicBezTo>
                  <a:cubicBezTo>
                    <a:pt x="16" y="106"/>
                    <a:pt x="17" y="106"/>
                    <a:pt x="17" y="106"/>
                  </a:cubicBezTo>
                  <a:cubicBezTo>
                    <a:pt x="17" y="106"/>
                    <a:pt x="17" y="107"/>
                    <a:pt x="17" y="107"/>
                  </a:cubicBezTo>
                  <a:cubicBezTo>
                    <a:pt x="17" y="107"/>
                    <a:pt x="17" y="106"/>
                    <a:pt x="17" y="106"/>
                  </a:cubicBezTo>
                  <a:cubicBezTo>
                    <a:pt x="18" y="106"/>
                    <a:pt x="18" y="111"/>
                    <a:pt x="18" y="111"/>
                  </a:cubicBezTo>
                  <a:cubicBezTo>
                    <a:pt x="18" y="112"/>
                    <a:pt x="19" y="112"/>
                    <a:pt x="19" y="113"/>
                  </a:cubicBezTo>
                  <a:cubicBezTo>
                    <a:pt x="20" y="114"/>
                    <a:pt x="20" y="114"/>
                    <a:pt x="21" y="115"/>
                  </a:cubicBezTo>
                  <a:cubicBezTo>
                    <a:pt x="21" y="115"/>
                    <a:pt x="20" y="115"/>
                    <a:pt x="20" y="115"/>
                  </a:cubicBezTo>
                  <a:cubicBezTo>
                    <a:pt x="20" y="116"/>
                    <a:pt x="22" y="116"/>
                    <a:pt x="22" y="117"/>
                  </a:cubicBezTo>
                  <a:cubicBezTo>
                    <a:pt x="22" y="118"/>
                    <a:pt x="20" y="117"/>
                    <a:pt x="20" y="118"/>
                  </a:cubicBezTo>
                  <a:cubicBezTo>
                    <a:pt x="20" y="119"/>
                    <a:pt x="21" y="119"/>
                    <a:pt x="21" y="119"/>
                  </a:cubicBezTo>
                  <a:cubicBezTo>
                    <a:pt x="22" y="120"/>
                    <a:pt x="21" y="120"/>
                    <a:pt x="21" y="121"/>
                  </a:cubicBezTo>
                  <a:cubicBezTo>
                    <a:pt x="21" y="121"/>
                    <a:pt x="22" y="121"/>
                    <a:pt x="22" y="122"/>
                  </a:cubicBezTo>
                  <a:cubicBezTo>
                    <a:pt x="21" y="122"/>
                    <a:pt x="21" y="122"/>
                    <a:pt x="21" y="122"/>
                  </a:cubicBezTo>
                  <a:cubicBezTo>
                    <a:pt x="21" y="123"/>
                    <a:pt x="22" y="123"/>
                    <a:pt x="22" y="123"/>
                  </a:cubicBezTo>
                  <a:cubicBezTo>
                    <a:pt x="21" y="124"/>
                    <a:pt x="20" y="123"/>
                    <a:pt x="20" y="124"/>
                  </a:cubicBezTo>
                  <a:cubicBezTo>
                    <a:pt x="20" y="125"/>
                    <a:pt x="21" y="126"/>
                    <a:pt x="21" y="127"/>
                  </a:cubicBezTo>
                  <a:cubicBezTo>
                    <a:pt x="23" y="128"/>
                    <a:pt x="21" y="128"/>
                    <a:pt x="22" y="129"/>
                  </a:cubicBezTo>
                  <a:cubicBezTo>
                    <a:pt x="23" y="133"/>
                    <a:pt x="23" y="130"/>
                    <a:pt x="25" y="129"/>
                  </a:cubicBezTo>
                  <a:cubicBezTo>
                    <a:pt x="25" y="129"/>
                    <a:pt x="24" y="130"/>
                    <a:pt x="25" y="131"/>
                  </a:cubicBezTo>
                  <a:cubicBezTo>
                    <a:pt x="26" y="131"/>
                    <a:pt x="27" y="130"/>
                    <a:pt x="27" y="131"/>
                  </a:cubicBezTo>
                  <a:cubicBezTo>
                    <a:pt x="28" y="132"/>
                    <a:pt x="28" y="131"/>
                    <a:pt x="29" y="131"/>
                  </a:cubicBezTo>
                  <a:cubicBezTo>
                    <a:pt x="29" y="131"/>
                    <a:pt x="31" y="132"/>
                    <a:pt x="30" y="131"/>
                  </a:cubicBezTo>
                  <a:cubicBezTo>
                    <a:pt x="31" y="133"/>
                    <a:pt x="30" y="133"/>
                    <a:pt x="30" y="133"/>
                  </a:cubicBezTo>
                  <a:cubicBezTo>
                    <a:pt x="31" y="133"/>
                    <a:pt x="33" y="131"/>
                    <a:pt x="33" y="131"/>
                  </a:cubicBezTo>
                  <a:cubicBezTo>
                    <a:pt x="33" y="132"/>
                    <a:pt x="32" y="134"/>
                    <a:pt x="34" y="135"/>
                  </a:cubicBezTo>
                  <a:cubicBezTo>
                    <a:pt x="34" y="135"/>
                    <a:pt x="35" y="134"/>
                    <a:pt x="35" y="135"/>
                  </a:cubicBezTo>
                  <a:cubicBezTo>
                    <a:pt x="36" y="135"/>
                    <a:pt x="34" y="136"/>
                    <a:pt x="35" y="136"/>
                  </a:cubicBezTo>
                  <a:cubicBezTo>
                    <a:pt x="35" y="137"/>
                    <a:pt x="35" y="135"/>
                    <a:pt x="36" y="135"/>
                  </a:cubicBezTo>
                  <a:cubicBezTo>
                    <a:pt x="36" y="135"/>
                    <a:pt x="35" y="136"/>
                    <a:pt x="35" y="137"/>
                  </a:cubicBezTo>
                  <a:cubicBezTo>
                    <a:pt x="35" y="137"/>
                    <a:pt x="34" y="138"/>
                    <a:pt x="33" y="138"/>
                  </a:cubicBezTo>
                  <a:cubicBezTo>
                    <a:pt x="37" y="137"/>
                    <a:pt x="35" y="135"/>
                    <a:pt x="37" y="134"/>
                  </a:cubicBezTo>
                  <a:cubicBezTo>
                    <a:pt x="38" y="134"/>
                    <a:pt x="36" y="135"/>
                    <a:pt x="37" y="136"/>
                  </a:cubicBezTo>
                  <a:cubicBezTo>
                    <a:pt x="38" y="136"/>
                    <a:pt x="40" y="134"/>
                    <a:pt x="41" y="133"/>
                  </a:cubicBezTo>
                  <a:cubicBezTo>
                    <a:pt x="42" y="133"/>
                    <a:pt x="43" y="133"/>
                    <a:pt x="44" y="133"/>
                  </a:cubicBezTo>
                  <a:cubicBezTo>
                    <a:pt x="44" y="132"/>
                    <a:pt x="43" y="132"/>
                    <a:pt x="43" y="131"/>
                  </a:cubicBezTo>
                  <a:cubicBezTo>
                    <a:pt x="44" y="131"/>
                    <a:pt x="45" y="131"/>
                    <a:pt x="45" y="131"/>
                  </a:cubicBezTo>
                  <a:cubicBezTo>
                    <a:pt x="47" y="131"/>
                    <a:pt x="46" y="131"/>
                    <a:pt x="46" y="130"/>
                  </a:cubicBezTo>
                  <a:cubicBezTo>
                    <a:pt x="46" y="130"/>
                    <a:pt x="46" y="131"/>
                    <a:pt x="46" y="131"/>
                  </a:cubicBezTo>
                  <a:cubicBezTo>
                    <a:pt x="46" y="131"/>
                    <a:pt x="49" y="129"/>
                    <a:pt x="49" y="129"/>
                  </a:cubicBezTo>
                  <a:cubicBezTo>
                    <a:pt x="50" y="129"/>
                    <a:pt x="49" y="128"/>
                    <a:pt x="49" y="127"/>
                  </a:cubicBezTo>
                  <a:cubicBezTo>
                    <a:pt x="50" y="127"/>
                    <a:pt x="54" y="131"/>
                    <a:pt x="53" y="127"/>
                  </a:cubicBezTo>
                  <a:cubicBezTo>
                    <a:pt x="53" y="126"/>
                    <a:pt x="51" y="126"/>
                    <a:pt x="51" y="125"/>
                  </a:cubicBezTo>
                  <a:cubicBezTo>
                    <a:pt x="52" y="123"/>
                    <a:pt x="54" y="126"/>
                    <a:pt x="54" y="126"/>
                  </a:cubicBezTo>
                  <a:cubicBezTo>
                    <a:pt x="55" y="125"/>
                    <a:pt x="54" y="122"/>
                    <a:pt x="55" y="123"/>
                  </a:cubicBezTo>
                  <a:cubicBezTo>
                    <a:pt x="56" y="123"/>
                    <a:pt x="53" y="126"/>
                    <a:pt x="56" y="125"/>
                  </a:cubicBezTo>
                  <a:cubicBezTo>
                    <a:pt x="56" y="125"/>
                    <a:pt x="59" y="124"/>
                    <a:pt x="59" y="124"/>
                  </a:cubicBezTo>
                  <a:cubicBezTo>
                    <a:pt x="59" y="123"/>
                    <a:pt x="57" y="124"/>
                    <a:pt x="58" y="123"/>
                  </a:cubicBezTo>
                  <a:cubicBezTo>
                    <a:pt x="58" y="123"/>
                    <a:pt x="59" y="123"/>
                    <a:pt x="59" y="123"/>
                  </a:cubicBezTo>
                  <a:cubicBezTo>
                    <a:pt x="59" y="123"/>
                    <a:pt x="59" y="122"/>
                    <a:pt x="59" y="122"/>
                  </a:cubicBezTo>
                  <a:cubicBezTo>
                    <a:pt x="60" y="122"/>
                    <a:pt x="60" y="123"/>
                    <a:pt x="61" y="123"/>
                  </a:cubicBezTo>
                  <a:cubicBezTo>
                    <a:pt x="62" y="123"/>
                    <a:pt x="63" y="122"/>
                    <a:pt x="63" y="121"/>
                  </a:cubicBezTo>
                  <a:close/>
                  <a:moveTo>
                    <a:pt x="61" y="114"/>
                  </a:moveTo>
                  <a:cubicBezTo>
                    <a:pt x="63" y="112"/>
                    <a:pt x="62" y="113"/>
                    <a:pt x="60" y="113"/>
                  </a:cubicBezTo>
                  <a:cubicBezTo>
                    <a:pt x="59" y="113"/>
                    <a:pt x="58" y="113"/>
                    <a:pt x="57" y="113"/>
                  </a:cubicBezTo>
                  <a:cubicBezTo>
                    <a:pt x="56" y="112"/>
                    <a:pt x="55" y="109"/>
                    <a:pt x="56" y="108"/>
                  </a:cubicBezTo>
                  <a:cubicBezTo>
                    <a:pt x="56" y="108"/>
                    <a:pt x="57" y="109"/>
                    <a:pt x="58" y="109"/>
                  </a:cubicBezTo>
                  <a:cubicBezTo>
                    <a:pt x="59" y="108"/>
                    <a:pt x="58" y="107"/>
                    <a:pt x="59" y="106"/>
                  </a:cubicBezTo>
                  <a:cubicBezTo>
                    <a:pt x="60" y="106"/>
                    <a:pt x="61" y="109"/>
                    <a:pt x="61" y="109"/>
                  </a:cubicBezTo>
                  <a:cubicBezTo>
                    <a:pt x="61" y="108"/>
                    <a:pt x="61" y="107"/>
                    <a:pt x="61" y="106"/>
                  </a:cubicBezTo>
                  <a:cubicBezTo>
                    <a:pt x="61" y="105"/>
                    <a:pt x="62" y="105"/>
                    <a:pt x="62" y="104"/>
                  </a:cubicBezTo>
                  <a:cubicBezTo>
                    <a:pt x="63" y="104"/>
                    <a:pt x="64" y="104"/>
                    <a:pt x="64" y="104"/>
                  </a:cubicBezTo>
                  <a:cubicBezTo>
                    <a:pt x="65" y="103"/>
                    <a:pt x="62" y="102"/>
                    <a:pt x="62" y="102"/>
                  </a:cubicBezTo>
                  <a:cubicBezTo>
                    <a:pt x="60" y="101"/>
                    <a:pt x="59" y="102"/>
                    <a:pt x="58" y="100"/>
                  </a:cubicBezTo>
                  <a:cubicBezTo>
                    <a:pt x="57" y="100"/>
                    <a:pt x="57" y="98"/>
                    <a:pt x="56" y="98"/>
                  </a:cubicBezTo>
                  <a:cubicBezTo>
                    <a:pt x="55" y="98"/>
                    <a:pt x="53" y="98"/>
                    <a:pt x="52" y="97"/>
                  </a:cubicBezTo>
                  <a:cubicBezTo>
                    <a:pt x="52" y="96"/>
                    <a:pt x="54" y="97"/>
                    <a:pt x="54" y="96"/>
                  </a:cubicBezTo>
                  <a:cubicBezTo>
                    <a:pt x="54" y="96"/>
                    <a:pt x="54" y="95"/>
                    <a:pt x="54" y="95"/>
                  </a:cubicBezTo>
                  <a:cubicBezTo>
                    <a:pt x="54" y="93"/>
                    <a:pt x="54" y="92"/>
                    <a:pt x="52" y="91"/>
                  </a:cubicBezTo>
                  <a:cubicBezTo>
                    <a:pt x="50" y="90"/>
                    <a:pt x="50" y="89"/>
                    <a:pt x="49" y="87"/>
                  </a:cubicBezTo>
                  <a:cubicBezTo>
                    <a:pt x="49" y="86"/>
                    <a:pt x="49" y="86"/>
                    <a:pt x="49" y="85"/>
                  </a:cubicBezTo>
                  <a:cubicBezTo>
                    <a:pt x="49" y="84"/>
                    <a:pt x="47" y="85"/>
                    <a:pt x="47" y="84"/>
                  </a:cubicBezTo>
                  <a:cubicBezTo>
                    <a:pt x="47" y="83"/>
                    <a:pt x="49" y="85"/>
                    <a:pt x="50" y="86"/>
                  </a:cubicBezTo>
                  <a:cubicBezTo>
                    <a:pt x="50" y="87"/>
                    <a:pt x="51" y="90"/>
                    <a:pt x="52" y="91"/>
                  </a:cubicBezTo>
                  <a:cubicBezTo>
                    <a:pt x="54" y="93"/>
                    <a:pt x="55" y="87"/>
                    <a:pt x="57" y="89"/>
                  </a:cubicBezTo>
                  <a:cubicBezTo>
                    <a:pt x="57" y="90"/>
                    <a:pt x="56" y="92"/>
                    <a:pt x="57" y="93"/>
                  </a:cubicBezTo>
                  <a:cubicBezTo>
                    <a:pt x="58" y="94"/>
                    <a:pt x="63" y="95"/>
                    <a:pt x="63" y="96"/>
                  </a:cubicBezTo>
                  <a:cubicBezTo>
                    <a:pt x="64" y="99"/>
                    <a:pt x="60" y="94"/>
                    <a:pt x="59" y="95"/>
                  </a:cubicBezTo>
                  <a:cubicBezTo>
                    <a:pt x="59" y="95"/>
                    <a:pt x="58" y="96"/>
                    <a:pt x="58" y="97"/>
                  </a:cubicBezTo>
                  <a:cubicBezTo>
                    <a:pt x="58" y="97"/>
                    <a:pt x="56" y="90"/>
                    <a:pt x="55" y="95"/>
                  </a:cubicBezTo>
                  <a:cubicBezTo>
                    <a:pt x="55" y="96"/>
                    <a:pt x="59" y="100"/>
                    <a:pt x="61" y="99"/>
                  </a:cubicBezTo>
                  <a:cubicBezTo>
                    <a:pt x="61" y="98"/>
                    <a:pt x="61" y="97"/>
                    <a:pt x="62" y="97"/>
                  </a:cubicBezTo>
                  <a:cubicBezTo>
                    <a:pt x="62" y="97"/>
                    <a:pt x="64" y="99"/>
                    <a:pt x="64" y="99"/>
                  </a:cubicBezTo>
                  <a:cubicBezTo>
                    <a:pt x="64" y="99"/>
                    <a:pt x="63" y="99"/>
                    <a:pt x="62" y="99"/>
                  </a:cubicBezTo>
                  <a:cubicBezTo>
                    <a:pt x="62" y="99"/>
                    <a:pt x="63" y="99"/>
                    <a:pt x="63" y="99"/>
                  </a:cubicBezTo>
                  <a:cubicBezTo>
                    <a:pt x="64" y="99"/>
                    <a:pt x="65" y="99"/>
                    <a:pt x="65" y="99"/>
                  </a:cubicBezTo>
                  <a:cubicBezTo>
                    <a:pt x="66" y="98"/>
                    <a:pt x="66" y="97"/>
                    <a:pt x="65" y="96"/>
                  </a:cubicBezTo>
                  <a:cubicBezTo>
                    <a:pt x="65" y="96"/>
                    <a:pt x="64" y="94"/>
                    <a:pt x="65" y="94"/>
                  </a:cubicBezTo>
                  <a:cubicBezTo>
                    <a:pt x="66" y="94"/>
                    <a:pt x="67" y="95"/>
                    <a:pt x="67" y="95"/>
                  </a:cubicBezTo>
                  <a:cubicBezTo>
                    <a:pt x="67" y="94"/>
                    <a:pt x="68" y="93"/>
                    <a:pt x="69" y="94"/>
                  </a:cubicBezTo>
                  <a:cubicBezTo>
                    <a:pt x="69" y="95"/>
                    <a:pt x="67" y="95"/>
                    <a:pt x="67" y="96"/>
                  </a:cubicBezTo>
                  <a:cubicBezTo>
                    <a:pt x="68" y="96"/>
                    <a:pt x="70" y="97"/>
                    <a:pt x="70" y="97"/>
                  </a:cubicBezTo>
                  <a:cubicBezTo>
                    <a:pt x="69" y="98"/>
                    <a:pt x="68" y="97"/>
                    <a:pt x="68" y="98"/>
                  </a:cubicBezTo>
                  <a:cubicBezTo>
                    <a:pt x="68" y="99"/>
                    <a:pt x="69" y="100"/>
                    <a:pt x="70" y="101"/>
                  </a:cubicBezTo>
                  <a:cubicBezTo>
                    <a:pt x="70" y="102"/>
                    <a:pt x="69" y="102"/>
                    <a:pt x="68" y="103"/>
                  </a:cubicBezTo>
                  <a:cubicBezTo>
                    <a:pt x="68" y="104"/>
                    <a:pt x="68" y="105"/>
                    <a:pt x="67" y="106"/>
                  </a:cubicBezTo>
                  <a:cubicBezTo>
                    <a:pt x="66" y="106"/>
                    <a:pt x="65" y="106"/>
                    <a:pt x="64" y="106"/>
                  </a:cubicBezTo>
                  <a:cubicBezTo>
                    <a:pt x="65" y="105"/>
                    <a:pt x="65" y="107"/>
                    <a:pt x="64" y="108"/>
                  </a:cubicBezTo>
                  <a:cubicBezTo>
                    <a:pt x="63" y="110"/>
                    <a:pt x="66" y="109"/>
                    <a:pt x="66" y="110"/>
                  </a:cubicBezTo>
                  <a:cubicBezTo>
                    <a:pt x="67" y="111"/>
                    <a:pt x="63" y="115"/>
                    <a:pt x="61" y="114"/>
                  </a:cubicBezTo>
                  <a:close/>
                  <a:moveTo>
                    <a:pt x="43" y="92"/>
                  </a:moveTo>
                  <a:cubicBezTo>
                    <a:pt x="43" y="93"/>
                    <a:pt x="44" y="94"/>
                    <a:pt x="45" y="95"/>
                  </a:cubicBezTo>
                  <a:cubicBezTo>
                    <a:pt x="45" y="95"/>
                    <a:pt x="47" y="95"/>
                    <a:pt x="47" y="96"/>
                  </a:cubicBezTo>
                  <a:cubicBezTo>
                    <a:pt x="46" y="96"/>
                    <a:pt x="45" y="95"/>
                    <a:pt x="45" y="95"/>
                  </a:cubicBezTo>
                  <a:cubicBezTo>
                    <a:pt x="43" y="95"/>
                    <a:pt x="45" y="100"/>
                    <a:pt x="46" y="101"/>
                  </a:cubicBezTo>
                  <a:cubicBezTo>
                    <a:pt x="46" y="100"/>
                    <a:pt x="46" y="99"/>
                    <a:pt x="46" y="98"/>
                  </a:cubicBezTo>
                  <a:cubicBezTo>
                    <a:pt x="46" y="97"/>
                    <a:pt x="48" y="97"/>
                    <a:pt x="48" y="97"/>
                  </a:cubicBezTo>
                  <a:cubicBezTo>
                    <a:pt x="48" y="96"/>
                    <a:pt x="44" y="93"/>
                    <a:pt x="46" y="93"/>
                  </a:cubicBezTo>
                  <a:cubicBezTo>
                    <a:pt x="47" y="93"/>
                    <a:pt x="48" y="94"/>
                    <a:pt x="48" y="94"/>
                  </a:cubicBezTo>
                  <a:cubicBezTo>
                    <a:pt x="48" y="94"/>
                    <a:pt x="49" y="91"/>
                    <a:pt x="49" y="91"/>
                  </a:cubicBezTo>
                  <a:cubicBezTo>
                    <a:pt x="49" y="91"/>
                    <a:pt x="51" y="93"/>
                    <a:pt x="51" y="93"/>
                  </a:cubicBezTo>
                  <a:cubicBezTo>
                    <a:pt x="51" y="94"/>
                    <a:pt x="50" y="93"/>
                    <a:pt x="49" y="94"/>
                  </a:cubicBezTo>
                  <a:cubicBezTo>
                    <a:pt x="49" y="95"/>
                    <a:pt x="50" y="96"/>
                    <a:pt x="50" y="97"/>
                  </a:cubicBezTo>
                  <a:cubicBezTo>
                    <a:pt x="50" y="98"/>
                    <a:pt x="49" y="99"/>
                    <a:pt x="49" y="100"/>
                  </a:cubicBezTo>
                  <a:cubicBezTo>
                    <a:pt x="48" y="100"/>
                    <a:pt x="47" y="98"/>
                    <a:pt x="47" y="98"/>
                  </a:cubicBezTo>
                  <a:cubicBezTo>
                    <a:pt x="46" y="99"/>
                    <a:pt x="47" y="100"/>
                    <a:pt x="47" y="101"/>
                  </a:cubicBezTo>
                  <a:cubicBezTo>
                    <a:pt x="47" y="102"/>
                    <a:pt x="47" y="103"/>
                    <a:pt x="46" y="104"/>
                  </a:cubicBezTo>
                  <a:cubicBezTo>
                    <a:pt x="45" y="105"/>
                    <a:pt x="44" y="106"/>
                    <a:pt x="45" y="109"/>
                  </a:cubicBezTo>
                  <a:cubicBezTo>
                    <a:pt x="45" y="110"/>
                    <a:pt x="46" y="111"/>
                    <a:pt x="46" y="112"/>
                  </a:cubicBezTo>
                  <a:cubicBezTo>
                    <a:pt x="46" y="112"/>
                    <a:pt x="46" y="114"/>
                    <a:pt x="46" y="114"/>
                  </a:cubicBezTo>
                  <a:cubicBezTo>
                    <a:pt x="47" y="115"/>
                    <a:pt x="48" y="115"/>
                    <a:pt x="49" y="115"/>
                  </a:cubicBezTo>
                  <a:cubicBezTo>
                    <a:pt x="49" y="115"/>
                    <a:pt x="49" y="114"/>
                    <a:pt x="50" y="114"/>
                  </a:cubicBezTo>
                  <a:cubicBezTo>
                    <a:pt x="51" y="118"/>
                    <a:pt x="51" y="118"/>
                    <a:pt x="51" y="118"/>
                  </a:cubicBezTo>
                  <a:cubicBezTo>
                    <a:pt x="49" y="121"/>
                    <a:pt x="51" y="114"/>
                    <a:pt x="47" y="115"/>
                  </a:cubicBezTo>
                  <a:cubicBezTo>
                    <a:pt x="46" y="119"/>
                    <a:pt x="46" y="119"/>
                    <a:pt x="46" y="119"/>
                  </a:cubicBezTo>
                  <a:cubicBezTo>
                    <a:pt x="44" y="118"/>
                    <a:pt x="45" y="113"/>
                    <a:pt x="44" y="111"/>
                  </a:cubicBezTo>
                  <a:cubicBezTo>
                    <a:pt x="44" y="111"/>
                    <a:pt x="42" y="110"/>
                    <a:pt x="43" y="109"/>
                  </a:cubicBezTo>
                  <a:cubicBezTo>
                    <a:pt x="43" y="109"/>
                    <a:pt x="44" y="107"/>
                    <a:pt x="44" y="106"/>
                  </a:cubicBezTo>
                  <a:cubicBezTo>
                    <a:pt x="45" y="105"/>
                    <a:pt x="46" y="103"/>
                    <a:pt x="45" y="101"/>
                  </a:cubicBezTo>
                  <a:cubicBezTo>
                    <a:pt x="45" y="100"/>
                    <a:pt x="43" y="100"/>
                    <a:pt x="43" y="98"/>
                  </a:cubicBezTo>
                  <a:cubicBezTo>
                    <a:pt x="43" y="95"/>
                    <a:pt x="43" y="95"/>
                    <a:pt x="41" y="93"/>
                  </a:cubicBezTo>
                  <a:cubicBezTo>
                    <a:pt x="41" y="92"/>
                    <a:pt x="42" y="92"/>
                    <a:pt x="43" y="92"/>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01" name="Freeform 100"/>
            <p:cNvSpPr/>
            <p:nvPr/>
          </p:nvSpPr>
          <p:spPr bwMode="auto">
            <a:xfrm>
              <a:off x="4653" y="3702"/>
              <a:ext cx="64" cy="202"/>
            </a:xfrm>
            <a:custGeom>
              <a:avLst/>
              <a:gdLst>
                <a:gd name="T0" fmla="*/ 0 w 16"/>
                <a:gd name="T1" fmla="*/ 31 h 50"/>
                <a:gd name="T2" fmla="*/ 14 w 16"/>
                <a:gd name="T3" fmla="*/ 50 h 50"/>
                <a:gd name="T4" fmla="*/ 15 w 16"/>
                <a:gd name="T5" fmla="*/ 49 h 50"/>
                <a:gd name="T6" fmla="*/ 13 w 16"/>
                <a:gd name="T7" fmla="*/ 37 h 50"/>
                <a:gd name="T8" fmla="*/ 13 w 16"/>
                <a:gd name="T9" fmla="*/ 32 h 50"/>
                <a:gd name="T10" fmla="*/ 12 w 16"/>
                <a:gd name="T11" fmla="*/ 23 h 50"/>
                <a:gd name="T12" fmla="*/ 9 w 16"/>
                <a:gd name="T13" fmla="*/ 12 h 50"/>
                <a:gd name="T14" fmla="*/ 9 w 16"/>
                <a:gd name="T15" fmla="*/ 12 h 50"/>
                <a:gd name="T16" fmla="*/ 9 w 16"/>
                <a:gd name="T17" fmla="*/ 10 h 50"/>
                <a:gd name="T18" fmla="*/ 9 w 16"/>
                <a:gd name="T19" fmla="*/ 9 h 50"/>
                <a:gd name="T20" fmla="*/ 9 w 16"/>
                <a:gd name="T21" fmla="*/ 8 h 50"/>
                <a:gd name="T22" fmla="*/ 9 w 16"/>
                <a:gd name="T23" fmla="*/ 7 h 50"/>
                <a:gd name="T24" fmla="*/ 9 w 16"/>
                <a:gd name="T25" fmla="*/ 7 h 50"/>
                <a:gd name="T26" fmla="*/ 8 w 16"/>
                <a:gd name="T27" fmla="*/ 5 h 50"/>
                <a:gd name="T28" fmla="*/ 7 w 16"/>
                <a:gd name="T29" fmla="*/ 0 h 50"/>
                <a:gd name="T30" fmla="*/ 9 w 16"/>
                <a:gd name="T31" fmla="*/ 7 h 50"/>
                <a:gd name="T32" fmla="*/ 7 w 16"/>
                <a:gd name="T33" fmla="*/ 0 h 50"/>
                <a:gd name="T34" fmla="*/ 6 w 16"/>
                <a:gd name="T35" fmla="*/ 0 h 50"/>
                <a:gd name="T36" fmla="*/ 6 w 16"/>
                <a:gd name="T37" fmla="*/ 2 h 50"/>
                <a:gd name="T38" fmla="*/ 4 w 16"/>
                <a:gd name="T39" fmla="*/ 4 h 50"/>
                <a:gd name="T40" fmla="*/ 2 w 16"/>
                <a:gd name="T41" fmla="*/ 6 h 50"/>
                <a:gd name="T42" fmla="*/ 2 w 16"/>
                <a:gd name="T43" fmla="*/ 8 h 50"/>
                <a:gd name="T44" fmla="*/ 1 w 16"/>
                <a:gd name="T45" fmla="*/ 9 h 50"/>
                <a:gd name="T46" fmla="*/ 2 w 16"/>
                <a:gd name="T47" fmla="*/ 14 h 50"/>
                <a:gd name="T48" fmla="*/ 2 w 16"/>
                <a:gd name="T49" fmla="*/ 20 h 50"/>
                <a:gd name="T50" fmla="*/ 0 w 16"/>
                <a:gd name="T51"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50">
                  <a:moveTo>
                    <a:pt x="0" y="31"/>
                  </a:moveTo>
                  <a:cubicBezTo>
                    <a:pt x="5" y="37"/>
                    <a:pt x="9" y="43"/>
                    <a:pt x="14" y="50"/>
                  </a:cubicBezTo>
                  <a:cubicBezTo>
                    <a:pt x="14" y="50"/>
                    <a:pt x="14" y="49"/>
                    <a:pt x="15" y="49"/>
                  </a:cubicBezTo>
                  <a:cubicBezTo>
                    <a:pt x="16" y="45"/>
                    <a:pt x="15" y="40"/>
                    <a:pt x="13" y="37"/>
                  </a:cubicBezTo>
                  <a:cubicBezTo>
                    <a:pt x="13" y="35"/>
                    <a:pt x="13" y="33"/>
                    <a:pt x="13" y="32"/>
                  </a:cubicBezTo>
                  <a:cubicBezTo>
                    <a:pt x="14" y="29"/>
                    <a:pt x="13" y="26"/>
                    <a:pt x="12" y="23"/>
                  </a:cubicBezTo>
                  <a:cubicBezTo>
                    <a:pt x="13" y="19"/>
                    <a:pt x="10" y="15"/>
                    <a:pt x="9" y="12"/>
                  </a:cubicBezTo>
                  <a:cubicBezTo>
                    <a:pt x="9" y="12"/>
                    <a:pt x="9" y="12"/>
                    <a:pt x="9" y="12"/>
                  </a:cubicBezTo>
                  <a:cubicBezTo>
                    <a:pt x="10" y="11"/>
                    <a:pt x="9" y="11"/>
                    <a:pt x="9" y="10"/>
                  </a:cubicBezTo>
                  <a:cubicBezTo>
                    <a:pt x="9" y="10"/>
                    <a:pt x="9" y="10"/>
                    <a:pt x="9" y="9"/>
                  </a:cubicBezTo>
                  <a:cubicBezTo>
                    <a:pt x="8" y="8"/>
                    <a:pt x="9" y="8"/>
                    <a:pt x="9" y="8"/>
                  </a:cubicBezTo>
                  <a:cubicBezTo>
                    <a:pt x="9" y="8"/>
                    <a:pt x="9" y="7"/>
                    <a:pt x="9" y="7"/>
                  </a:cubicBezTo>
                  <a:cubicBezTo>
                    <a:pt x="9" y="7"/>
                    <a:pt x="9" y="7"/>
                    <a:pt x="9" y="7"/>
                  </a:cubicBezTo>
                  <a:cubicBezTo>
                    <a:pt x="9" y="6"/>
                    <a:pt x="9" y="5"/>
                    <a:pt x="8" y="5"/>
                  </a:cubicBezTo>
                  <a:cubicBezTo>
                    <a:pt x="8" y="3"/>
                    <a:pt x="8" y="2"/>
                    <a:pt x="7" y="0"/>
                  </a:cubicBezTo>
                  <a:cubicBezTo>
                    <a:pt x="7" y="1"/>
                    <a:pt x="9" y="7"/>
                    <a:pt x="9" y="7"/>
                  </a:cubicBezTo>
                  <a:cubicBezTo>
                    <a:pt x="9" y="5"/>
                    <a:pt x="7" y="2"/>
                    <a:pt x="7" y="0"/>
                  </a:cubicBezTo>
                  <a:cubicBezTo>
                    <a:pt x="7" y="2"/>
                    <a:pt x="7" y="0"/>
                    <a:pt x="6" y="0"/>
                  </a:cubicBezTo>
                  <a:cubicBezTo>
                    <a:pt x="6" y="1"/>
                    <a:pt x="6" y="2"/>
                    <a:pt x="6" y="2"/>
                  </a:cubicBezTo>
                  <a:cubicBezTo>
                    <a:pt x="6" y="4"/>
                    <a:pt x="5" y="4"/>
                    <a:pt x="4" y="4"/>
                  </a:cubicBezTo>
                  <a:cubicBezTo>
                    <a:pt x="2" y="4"/>
                    <a:pt x="2" y="4"/>
                    <a:pt x="2" y="6"/>
                  </a:cubicBezTo>
                  <a:cubicBezTo>
                    <a:pt x="2" y="7"/>
                    <a:pt x="3" y="8"/>
                    <a:pt x="2" y="8"/>
                  </a:cubicBezTo>
                  <a:cubicBezTo>
                    <a:pt x="2" y="8"/>
                    <a:pt x="1" y="8"/>
                    <a:pt x="1" y="9"/>
                  </a:cubicBezTo>
                  <a:cubicBezTo>
                    <a:pt x="1" y="10"/>
                    <a:pt x="2" y="12"/>
                    <a:pt x="2" y="14"/>
                  </a:cubicBezTo>
                  <a:cubicBezTo>
                    <a:pt x="2" y="16"/>
                    <a:pt x="2" y="18"/>
                    <a:pt x="2" y="20"/>
                  </a:cubicBezTo>
                  <a:cubicBezTo>
                    <a:pt x="2" y="24"/>
                    <a:pt x="1" y="27"/>
                    <a:pt x="0" y="31"/>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02" name="Freeform 101"/>
            <p:cNvSpPr/>
            <p:nvPr/>
          </p:nvSpPr>
          <p:spPr bwMode="auto">
            <a:xfrm>
              <a:off x="4685" y="3646"/>
              <a:ext cx="169" cy="262"/>
            </a:xfrm>
            <a:custGeom>
              <a:avLst/>
              <a:gdLst>
                <a:gd name="T0" fmla="*/ 33 w 42"/>
                <a:gd name="T1" fmla="*/ 38 h 65"/>
                <a:gd name="T2" fmla="*/ 26 w 42"/>
                <a:gd name="T3" fmla="*/ 34 h 65"/>
                <a:gd name="T4" fmla="*/ 20 w 42"/>
                <a:gd name="T5" fmla="*/ 31 h 65"/>
                <a:gd name="T6" fmla="*/ 31 w 42"/>
                <a:gd name="T7" fmla="*/ 23 h 65"/>
                <a:gd name="T8" fmla="*/ 38 w 42"/>
                <a:gd name="T9" fmla="*/ 17 h 65"/>
                <a:gd name="T10" fmla="*/ 42 w 42"/>
                <a:gd name="T11" fmla="*/ 12 h 65"/>
                <a:gd name="T12" fmla="*/ 39 w 42"/>
                <a:gd name="T13" fmla="*/ 12 h 65"/>
                <a:gd name="T14" fmla="*/ 37 w 42"/>
                <a:gd name="T15" fmla="*/ 10 h 65"/>
                <a:gd name="T16" fmla="*/ 38 w 42"/>
                <a:gd name="T17" fmla="*/ 9 h 65"/>
                <a:gd name="T18" fmla="*/ 32 w 42"/>
                <a:gd name="T19" fmla="*/ 0 h 65"/>
                <a:gd name="T20" fmla="*/ 17 w 42"/>
                <a:gd name="T21" fmla="*/ 20 h 65"/>
                <a:gd name="T22" fmla="*/ 8 w 42"/>
                <a:gd name="T23" fmla="*/ 22 h 65"/>
                <a:gd name="T24" fmla="*/ 4 w 42"/>
                <a:gd name="T25" fmla="*/ 20 h 65"/>
                <a:gd name="T26" fmla="*/ 1 w 42"/>
                <a:gd name="T27" fmla="*/ 22 h 65"/>
                <a:gd name="T28" fmla="*/ 1 w 42"/>
                <a:gd name="T29" fmla="*/ 21 h 65"/>
                <a:gd name="T30" fmla="*/ 1 w 42"/>
                <a:gd name="T31" fmla="*/ 22 h 65"/>
                <a:gd name="T32" fmla="*/ 1 w 42"/>
                <a:gd name="T33" fmla="*/ 24 h 65"/>
                <a:gd name="T34" fmla="*/ 1 w 42"/>
                <a:gd name="T35" fmla="*/ 26 h 65"/>
                <a:gd name="T36" fmla="*/ 1 w 42"/>
                <a:gd name="T37" fmla="*/ 26 h 65"/>
                <a:gd name="T38" fmla="*/ 4 w 42"/>
                <a:gd name="T39" fmla="*/ 37 h 65"/>
                <a:gd name="T40" fmla="*/ 6 w 42"/>
                <a:gd name="T41" fmla="*/ 44 h 65"/>
                <a:gd name="T42" fmla="*/ 5 w 42"/>
                <a:gd name="T43" fmla="*/ 49 h 65"/>
                <a:gd name="T44" fmla="*/ 7 w 42"/>
                <a:gd name="T45" fmla="*/ 56 h 65"/>
                <a:gd name="T46" fmla="*/ 7 w 42"/>
                <a:gd name="T47" fmla="*/ 60 h 65"/>
                <a:gd name="T48" fmla="*/ 7 w 42"/>
                <a:gd name="T49" fmla="*/ 63 h 65"/>
                <a:gd name="T50" fmla="*/ 8 w 42"/>
                <a:gd name="T51" fmla="*/ 65 h 65"/>
                <a:gd name="T52" fmla="*/ 10 w 42"/>
                <a:gd name="T53" fmla="*/ 64 h 65"/>
                <a:gd name="T54" fmla="*/ 20 w 42"/>
                <a:gd name="T55" fmla="*/ 63 h 65"/>
                <a:gd name="T56" fmla="*/ 24 w 42"/>
                <a:gd name="T57" fmla="*/ 58 h 65"/>
                <a:gd name="T58" fmla="*/ 27 w 42"/>
                <a:gd name="T59" fmla="*/ 51 h 65"/>
                <a:gd name="T60" fmla="*/ 34 w 42"/>
                <a:gd name="T61" fmla="*/ 47 h 65"/>
                <a:gd name="T62" fmla="*/ 34 w 42"/>
                <a:gd name="T63" fmla="*/ 43 h 65"/>
                <a:gd name="T64" fmla="*/ 37 w 42"/>
                <a:gd name="T65" fmla="*/ 40 h 65"/>
                <a:gd name="T66" fmla="*/ 29 w 42"/>
                <a:gd name="T67" fmla="*/ 36 h 65"/>
                <a:gd name="T68" fmla="*/ 33 w 42"/>
                <a:gd name="T69"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65">
                  <a:moveTo>
                    <a:pt x="33" y="38"/>
                  </a:moveTo>
                  <a:cubicBezTo>
                    <a:pt x="30" y="36"/>
                    <a:pt x="28" y="35"/>
                    <a:pt x="26" y="34"/>
                  </a:cubicBezTo>
                  <a:cubicBezTo>
                    <a:pt x="25" y="34"/>
                    <a:pt x="20" y="32"/>
                    <a:pt x="20" y="31"/>
                  </a:cubicBezTo>
                  <a:cubicBezTo>
                    <a:pt x="20" y="30"/>
                    <a:pt x="30" y="24"/>
                    <a:pt x="31" y="23"/>
                  </a:cubicBezTo>
                  <a:cubicBezTo>
                    <a:pt x="34" y="21"/>
                    <a:pt x="36" y="19"/>
                    <a:pt x="38" y="17"/>
                  </a:cubicBezTo>
                  <a:cubicBezTo>
                    <a:pt x="39" y="16"/>
                    <a:pt x="42" y="14"/>
                    <a:pt x="42" y="12"/>
                  </a:cubicBezTo>
                  <a:cubicBezTo>
                    <a:pt x="42" y="9"/>
                    <a:pt x="40" y="12"/>
                    <a:pt x="39" y="12"/>
                  </a:cubicBezTo>
                  <a:cubicBezTo>
                    <a:pt x="38" y="13"/>
                    <a:pt x="37" y="11"/>
                    <a:pt x="37" y="10"/>
                  </a:cubicBezTo>
                  <a:cubicBezTo>
                    <a:pt x="38" y="10"/>
                    <a:pt x="38" y="10"/>
                    <a:pt x="38" y="9"/>
                  </a:cubicBezTo>
                  <a:cubicBezTo>
                    <a:pt x="36" y="6"/>
                    <a:pt x="34" y="3"/>
                    <a:pt x="32" y="0"/>
                  </a:cubicBezTo>
                  <a:cubicBezTo>
                    <a:pt x="26" y="7"/>
                    <a:pt x="22" y="14"/>
                    <a:pt x="17" y="20"/>
                  </a:cubicBezTo>
                  <a:cubicBezTo>
                    <a:pt x="15" y="23"/>
                    <a:pt x="12" y="22"/>
                    <a:pt x="8" y="22"/>
                  </a:cubicBezTo>
                  <a:cubicBezTo>
                    <a:pt x="7" y="22"/>
                    <a:pt x="6" y="21"/>
                    <a:pt x="4" y="20"/>
                  </a:cubicBezTo>
                  <a:cubicBezTo>
                    <a:pt x="3" y="19"/>
                    <a:pt x="3" y="21"/>
                    <a:pt x="1" y="22"/>
                  </a:cubicBezTo>
                  <a:cubicBezTo>
                    <a:pt x="1" y="22"/>
                    <a:pt x="1" y="21"/>
                    <a:pt x="1" y="21"/>
                  </a:cubicBezTo>
                  <a:cubicBezTo>
                    <a:pt x="0" y="21"/>
                    <a:pt x="1" y="21"/>
                    <a:pt x="1" y="22"/>
                  </a:cubicBezTo>
                  <a:cubicBezTo>
                    <a:pt x="1" y="22"/>
                    <a:pt x="0" y="23"/>
                    <a:pt x="1" y="24"/>
                  </a:cubicBezTo>
                  <a:cubicBezTo>
                    <a:pt x="1" y="25"/>
                    <a:pt x="2" y="25"/>
                    <a:pt x="1" y="26"/>
                  </a:cubicBezTo>
                  <a:cubicBezTo>
                    <a:pt x="1" y="26"/>
                    <a:pt x="1" y="26"/>
                    <a:pt x="1" y="26"/>
                  </a:cubicBezTo>
                  <a:cubicBezTo>
                    <a:pt x="2" y="29"/>
                    <a:pt x="5" y="34"/>
                    <a:pt x="4" y="37"/>
                  </a:cubicBezTo>
                  <a:cubicBezTo>
                    <a:pt x="5" y="39"/>
                    <a:pt x="6" y="42"/>
                    <a:pt x="6" y="44"/>
                  </a:cubicBezTo>
                  <a:cubicBezTo>
                    <a:pt x="5" y="46"/>
                    <a:pt x="5" y="48"/>
                    <a:pt x="5" y="49"/>
                  </a:cubicBezTo>
                  <a:cubicBezTo>
                    <a:pt x="5" y="52"/>
                    <a:pt x="6" y="53"/>
                    <a:pt x="7" y="56"/>
                  </a:cubicBezTo>
                  <a:cubicBezTo>
                    <a:pt x="6" y="57"/>
                    <a:pt x="7" y="59"/>
                    <a:pt x="7" y="60"/>
                  </a:cubicBezTo>
                  <a:cubicBezTo>
                    <a:pt x="7" y="61"/>
                    <a:pt x="7" y="62"/>
                    <a:pt x="7" y="63"/>
                  </a:cubicBezTo>
                  <a:cubicBezTo>
                    <a:pt x="7" y="64"/>
                    <a:pt x="7" y="64"/>
                    <a:pt x="8" y="65"/>
                  </a:cubicBezTo>
                  <a:cubicBezTo>
                    <a:pt x="8" y="65"/>
                    <a:pt x="10" y="64"/>
                    <a:pt x="10" y="64"/>
                  </a:cubicBezTo>
                  <a:cubicBezTo>
                    <a:pt x="14" y="64"/>
                    <a:pt x="17" y="63"/>
                    <a:pt x="20" y="63"/>
                  </a:cubicBezTo>
                  <a:cubicBezTo>
                    <a:pt x="22" y="62"/>
                    <a:pt x="23" y="59"/>
                    <a:pt x="24" y="58"/>
                  </a:cubicBezTo>
                  <a:cubicBezTo>
                    <a:pt x="24" y="56"/>
                    <a:pt x="25" y="53"/>
                    <a:pt x="27" y="51"/>
                  </a:cubicBezTo>
                  <a:cubicBezTo>
                    <a:pt x="28" y="51"/>
                    <a:pt x="33" y="49"/>
                    <a:pt x="34" y="47"/>
                  </a:cubicBezTo>
                  <a:cubicBezTo>
                    <a:pt x="34" y="46"/>
                    <a:pt x="33" y="44"/>
                    <a:pt x="34" y="43"/>
                  </a:cubicBezTo>
                  <a:cubicBezTo>
                    <a:pt x="35" y="42"/>
                    <a:pt x="36" y="41"/>
                    <a:pt x="37" y="40"/>
                  </a:cubicBezTo>
                  <a:cubicBezTo>
                    <a:pt x="29" y="36"/>
                    <a:pt x="29" y="36"/>
                    <a:pt x="29" y="36"/>
                  </a:cubicBezTo>
                  <a:cubicBezTo>
                    <a:pt x="30" y="36"/>
                    <a:pt x="31" y="37"/>
                    <a:pt x="33" y="38"/>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03" name="Freeform 102"/>
            <p:cNvSpPr/>
            <p:nvPr/>
          </p:nvSpPr>
          <p:spPr bwMode="auto">
            <a:xfrm>
              <a:off x="4653" y="3811"/>
              <a:ext cx="12" cy="20"/>
            </a:xfrm>
            <a:custGeom>
              <a:avLst/>
              <a:gdLst>
                <a:gd name="T0" fmla="*/ 0 w 3"/>
                <a:gd name="T1" fmla="*/ 4 h 5"/>
                <a:gd name="T2" fmla="*/ 1 w 3"/>
                <a:gd name="T3" fmla="*/ 0 h 5"/>
                <a:gd name="T4" fmla="*/ 2 w 3"/>
                <a:gd name="T5" fmla="*/ 2 h 5"/>
                <a:gd name="T6" fmla="*/ 1 w 3"/>
                <a:gd name="T7" fmla="*/ 5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1" y="0"/>
                    <a:pt x="1" y="0"/>
                    <a:pt x="1" y="0"/>
                  </a:cubicBezTo>
                  <a:cubicBezTo>
                    <a:pt x="3" y="0"/>
                    <a:pt x="2" y="1"/>
                    <a:pt x="2" y="2"/>
                  </a:cubicBezTo>
                  <a:cubicBezTo>
                    <a:pt x="2" y="3"/>
                    <a:pt x="2" y="4"/>
                    <a:pt x="1" y="5"/>
                  </a:cubicBezTo>
                  <a:cubicBezTo>
                    <a:pt x="0" y="4"/>
                    <a:pt x="0" y="4"/>
                    <a:pt x="0" y="4"/>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04" name="Freeform 103"/>
            <p:cNvSpPr/>
            <p:nvPr/>
          </p:nvSpPr>
          <p:spPr bwMode="auto">
            <a:xfrm>
              <a:off x="4669" y="3742"/>
              <a:ext cx="28" cy="65"/>
            </a:xfrm>
            <a:custGeom>
              <a:avLst/>
              <a:gdLst>
                <a:gd name="T0" fmla="*/ 7 w 7"/>
                <a:gd name="T1" fmla="*/ 14 h 16"/>
                <a:gd name="T2" fmla="*/ 3 w 7"/>
                <a:gd name="T3" fmla="*/ 16 h 16"/>
                <a:gd name="T4" fmla="*/ 5 w 7"/>
                <a:gd name="T5" fmla="*/ 10 h 16"/>
                <a:gd name="T6" fmla="*/ 3 w 7"/>
                <a:gd name="T7" fmla="*/ 10 h 16"/>
                <a:gd name="T8" fmla="*/ 2 w 7"/>
                <a:gd name="T9" fmla="*/ 9 h 16"/>
                <a:gd name="T10" fmla="*/ 1 w 7"/>
                <a:gd name="T11" fmla="*/ 5 h 16"/>
                <a:gd name="T12" fmla="*/ 1 w 7"/>
                <a:gd name="T13" fmla="*/ 1 h 16"/>
                <a:gd name="T14" fmla="*/ 5 w 7"/>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6">
                  <a:moveTo>
                    <a:pt x="7" y="14"/>
                  </a:moveTo>
                  <a:cubicBezTo>
                    <a:pt x="6" y="15"/>
                    <a:pt x="5" y="16"/>
                    <a:pt x="3" y="16"/>
                  </a:cubicBezTo>
                  <a:cubicBezTo>
                    <a:pt x="1" y="14"/>
                    <a:pt x="4" y="12"/>
                    <a:pt x="5" y="10"/>
                  </a:cubicBezTo>
                  <a:cubicBezTo>
                    <a:pt x="4" y="10"/>
                    <a:pt x="4" y="10"/>
                    <a:pt x="3" y="10"/>
                  </a:cubicBezTo>
                  <a:cubicBezTo>
                    <a:pt x="2" y="10"/>
                    <a:pt x="2" y="10"/>
                    <a:pt x="2" y="9"/>
                  </a:cubicBezTo>
                  <a:cubicBezTo>
                    <a:pt x="2" y="8"/>
                    <a:pt x="1" y="7"/>
                    <a:pt x="1" y="5"/>
                  </a:cubicBezTo>
                  <a:cubicBezTo>
                    <a:pt x="0" y="4"/>
                    <a:pt x="0" y="2"/>
                    <a:pt x="1" y="1"/>
                  </a:cubicBezTo>
                  <a:cubicBezTo>
                    <a:pt x="2" y="0"/>
                    <a:pt x="4" y="2"/>
                    <a:pt x="5" y="2"/>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05" name="Freeform 104"/>
            <p:cNvSpPr/>
            <p:nvPr/>
          </p:nvSpPr>
          <p:spPr bwMode="auto">
            <a:xfrm>
              <a:off x="4669" y="3742"/>
              <a:ext cx="28" cy="65"/>
            </a:xfrm>
            <a:custGeom>
              <a:avLst/>
              <a:gdLst>
                <a:gd name="T0" fmla="*/ 7 w 7"/>
                <a:gd name="T1" fmla="*/ 14 h 16"/>
                <a:gd name="T2" fmla="*/ 3 w 7"/>
                <a:gd name="T3" fmla="*/ 16 h 16"/>
                <a:gd name="T4" fmla="*/ 5 w 7"/>
                <a:gd name="T5" fmla="*/ 10 h 16"/>
                <a:gd name="T6" fmla="*/ 3 w 7"/>
                <a:gd name="T7" fmla="*/ 10 h 16"/>
                <a:gd name="T8" fmla="*/ 2 w 7"/>
                <a:gd name="T9" fmla="*/ 9 h 16"/>
                <a:gd name="T10" fmla="*/ 1 w 7"/>
                <a:gd name="T11" fmla="*/ 5 h 16"/>
                <a:gd name="T12" fmla="*/ 1 w 7"/>
                <a:gd name="T13" fmla="*/ 1 h 16"/>
                <a:gd name="T14" fmla="*/ 5 w 7"/>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6">
                  <a:moveTo>
                    <a:pt x="7" y="14"/>
                  </a:moveTo>
                  <a:cubicBezTo>
                    <a:pt x="6" y="15"/>
                    <a:pt x="5" y="16"/>
                    <a:pt x="3" y="16"/>
                  </a:cubicBezTo>
                  <a:cubicBezTo>
                    <a:pt x="1" y="14"/>
                    <a:pt x="4" y="12"/>
                    <a:pt x="5" y="10"/>
                  </a:cubicBezTo>
                  <a:cubicBezTo>
                    <a:pt x="4" y="10"/>
                    <a:pt x="4" y="10"/>
                    <a:pt x="3" y="10"/>
                  </a:cubicBezTo>
                  <a:cubicBezTo>
                    <a:pt x="2" y="10"/>
                    <a:pt x="2" y="10"/>
                    <a:pt x="2" y="9"/>
                  </a:cubicBezTo>
                  <a:cubicBezTo>
                    <a:pt x="2" y="8"/>
                    <a:pt x="1" y="7"/>
                    <a:pt x="1" y="5"/>
                  </a:cubicBezTo>
                  <a:cubicBezTo>
                    <a:pt x="0" y="4"/>
                    <a:pt x="0" y="2"/>
                    <a:pt x="1" y="1"/>
                  </a:cubicBezTo>
                  <a:cubicBezTo>
                    <a:pt x="2" y="0"/>
                    <a:pt x="4" y="2"/>
                    <a:pt x="5" y="2"/>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06" name="Freeform 105"/>
            <p:cNvSpPr/>
            <p:nvPr/>
          </p:nvSpPr>
          <p:spPr bwMode="auto">
            <a:xfrm>
              <a:off x="3484" y="2695"/>
              <a:ext cx="4" cy="8"/>
            </a:xfrm>
            <a:custGeom>
              <a:avLst/>
              <a:gdLst>
                <a:gd name="T0" fmla="*/ 1 w 1"/>
                <a:gd name="T1" fmla="*/ 1 h 2"/>
                <a:gd name="T2" fmla="*/ 1 w 1"/>
                <a:gd name="T3" fmla="*/ 2 h 2"/>
                <a:gd name="T4" fmla="*/ 1 w 1"/>
                <a:gd name="T5" fmla="*/ 1 h 2"/>
              </a:gdLst>
              <a:ahLst/>
              <a:cxnLst>
                <a:cxn ang="0">
                  <a:pos x="T0" y="T1"/>
                </a:cxn>
                <a:cxn ang="0">
                  <a:pos x="T2" y="T3"/>
                </a:cxn>
                <a:cxn ang="0">
                  <a:pos x="T4" y="T5"/>
                </a:cxn>
              </a:cxnLst>
              <a:rect l="0" t="0" r="r" b="b"/>
              <a:pathLst>
                <a:path w="1" h="2">
                  <a:moveTo>
                    <a:pt x="1" y="1"/>
                  </a:moveTo>
                  <a:cubicBezTo>
                    <a:pt x="1" y="1"/>
                    <a:pt x="1" y="1"/>
                    <a:pt x="1" y="2"/>
                  </a:cubicBezTo>
                  <a:cubicBezTo>
                    <a:pt x="0" y="1"/>
                    <a:pt x="0" y="0"/>
                    <a:pt x="1" y="1"/>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07" name="Freeform 106"/>
            <p:cNvSpPr/>
            <p:nvPr/>
          </p:nvSpPr>
          <p:spPr bwMode="auto">
            <a:xfrm>
              <a:off x="3013" y="2509"/>
              <a:ext cx="266" cy="452"/>
            </a:xfrm>
            <a:custGeom>
              <a:avLst/>
              <a:gdLst>
                <a:gd name="T0" fmla="*/ 32 w 66"/>
                <a:gd name="T1" fmla="*/ 1 h 112"/>
                <a:gd name="T2" fmla="*/ 40 w 66"/>
                <a:gd name="T3" fmla="*/ 2 h 112"/>
                <a:gd name="T4" fmla="*/ 39 w 66"/>
                <a:gd name="T5" fmla="*/ 7 h 112"/>
                <a:gd name="T6" fmla="*/ 33 w 66"/>
                <a:gd name="T7" fmla="*/ 13 h 112"/>
                <a:gd name="T8" fmla="*/ 35 w 66"/>
                <a:gd name="T9" fmla="*/ 15 h 112"/>
                <a:gd name="T10" fmla="*/ 47 w 66"/>
                <a:gd name="T11" fmla="*/ 21 h 112"/>
                <a:gd name="T12" fmla="*/ 35 w 66"/>
                <a:gd name="T13" fmla="*/ 32 h 112"/>
                <a:gd name="T14" fmla="*/ 37 w 66"/>
                <a:gd name="T15" fmla="*/ 34 h 112"/>
                <a:gd name="T16" fmla="*/ 33 w 66"/>
                <a:gd name="T17" fmla="*/ 37 h 112"/>
                <a:gd name="T18" fmla="*/ 38 w 66"/>
                <a:gd name="T19" fmla="*/ 36 h 112"/>
                <a:gd name="T20" fmla="*/ 46 w 66"/>
                <a:gd name="T21" fmla="*/ 58 h 112"/>
                <a:gd name="T22" fmla="*/ 53 w 66"/>
                <a:gd name="T23" fmla="*/ 64 h 112"/>
                <a:gd name="T24" fmla="*/ 53 w 66"/>
                <a:gd name="T25" fmla="*/ 73 h 112"/>
                <a:gd name="T26" fmla="*/ 55 w 66"/>
                <a:gd name="T27" fmla="*/ 83 h 112"/>
                <a:gd name="T28" fmla="*/ 62 w 66"/>
                <a:gd name="T29" fmla="*/ 95 h 112"/>
                <a:gd name="T30" fmla="*/ 57 w 66"/>
                <a:gd name="T31" fmla="*/ 100 h 112"/>
                <a:gd name="T32" fmla="*/ 54 w 66"/>
                <a:gd name="T33" fmla="*/ 101 h 112"/>
                <a:gd name="T34" fmla="*/ 57 w 66"/>
                <a:gd name="T35" fmla="*/ 103 h 112"/>
                <a:gd name="T36" fmla="*/ 56 w 66"/>
                <a:gd name="T37" fmla="*/ 108 h 112"/>
                <a:gd name="T38" fmla="*/ 47 w 66"/>
                <a:gd name="T39" fmla="*/ 108 h 112"/>
                <a:gd name="T40" fmla="*/ 40 w 66"/>
                <a:gd name="T41" fmla="*/ 107 h 112"/>
                <a:gd name="T42" fmla="*/ 36 w 66"/>
                <a:gd name="T43" fmla="*/ 105 h 112"/>
                <a:gd name="T44" fmla="*/ 30 w 66"/>
                <a:gd name="T45" fmla="*/ 108 h 112"/>
                <a:gd name="T46" fmla="*/ 13 w 66"/>
                <a:gd name="T47" fmla="*/ 108 h 112"/>
                <a:gd name="T48" fmla="*/ 3 w 66"/>
                <a:gd name="T49" fmla="*/ 112 h 112"/>
                <a:gd name="T50" fmla="*/ 5 w 66"/>
                <a:gd name="T51" fmla="*/ 107 h 112"/>
                <a:gd name="T52" fmla="*/ 10 w 66"/>
                <a:gd name="T53" fmla="*/ 103 h 112"/>
                <a:gd name="T54" fmla="*/ 14 w 66"/>
                <a:gd name="T55" fmla="*/ 99 h 112"/>
                <a:gd name="T56" fmla="*/ 31 w 66"/>
                <a:gd name="T57" fmla="*/ 93 h 112"/>
                <a:gd name="T58" fmla="*/ 17 w 66"/>
                <a:gd name="T59" fmla="*/ 93 h 112"/>
                <a:gd name="T60" fmla="*/ 9 w 66"/>
                <a:gd name="T61" fmla="*/ 91 h 112"/>
                <a:gd name="T62" fmla="*/ 15 w 66"/>
                <a:gd name="T63" fmla="*/ 85 h 112"/>
                <a:gd name="T64" fmla="*/ 15 w 66"/>
                <a:gd name="T65" fmla="*/ 75 h 112"/>
                <a:gd name="T66" fmla="*/ 25 w 66"/>
                <a:gd name="T67" fmla="*/ 71 h 112"/>
                <a:gd name="T68" fmla="*/ 32 w 66"/>
                <a:gd name="T69" fmla="*/ 72 h 112"/>
                <a:gd name="T70" fmla="*/ 30 w 66"/>
                <a:gd name="T71" fmla="*/ 65 h 112"/>
                <a:gd name="T72" fmla="*/ 30 w 66"/>
                <a:gd name="T73" fmla="*/ 62 h 112"/>
                <a:gd name="T74" fmla="*/ 28 w 66"/>
                <a:gd name="T75" fmla="*/ 55 h 112"/>
                <a:gd name="T76" fmla="*/ 30 w 66"/>
                <a:gd name="T77" fmla="*/ 50 h 112"/>
                <a:gd name="T78" fmla="*/ 25 w 66"/>
                <a:gd name="T79" fmla="*/ 51 h 112"/>
                <a:gd name="T80" fmla="*/ 20 w 66"/>
                <a:gd name="T81" fmla="*/ 49 h 112"/>
                <a:gd name="T82" fmla="*/ 21 w 66"/>
                <a:gd name="T83" fmla="*/ 43 h 112"/>
                <a:gd name="T84" fmla="*/ 22 w 66"/>
                <a:gd name="T85" fmla="*/ 37 h 112"/>
                <a:gd name="T86" fmla="*/ 23 w 66"/>
                <a:gd name="T87" fmla="*/ 35 h 112"/>
                <a:gd name="T88" fmla="*/ 19 w 66"/>
                <a:gd name="T89" fmla="*/ 37 h 112"/>
                <a:gd name="T90" fmla="*/ 14 w 66"/>
                <a:gd name="T91" fmla="*/ 42 h 112"/>
                <a:gd name="T92" fmla="*/ 18 w 66"/>
                <a:gd name="T93" fmla="*/ 33 h 112"/>
                <a:gd name="T94" fmla="*/ 19 w 66"/>
                <a:gd name="T95" fmla="*/ 28 h 112"/>
                <a:gd name="T96" fmla="*/ 22 w 66"/>
                <a:gd name="T97" fmla="*/ 25 h 112"/>
                <a:gd name="T98" fmla="*/ 13 w 66"/>
                <a:gd name="T99" fmla="*/ 28 h 112"/>
                <a:gd name="T100" fmla="*/ 17 w 66"/>
                <a:gd name="T101" fmla="*/ 25 h 112"/>
                <a:gd name="T102" fmla="*/ 18 w 66"/>
                <a:gd name="T103" fmla="*/ 23 h 112"/>
                <a:gd name="T104" fmla="*/ 23 w 66"/>
                <a:gd name="T105" fmla="*/ 17 h 112"/>
                <a:gd name="T106" fmla="*/ 23 w 66"/>
                <a:gd name="T107" fmla="*/ 8 h 112"/>
                <a:gd name="T108" fmla="*/ 26 w 66"/>
                <a:gd name="T109" fmla="*/ 4 h 112"/>
                <a:gd name="T110" fmla="*/ 28 w 66"/>
                <a:gd name="T111"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 h="112">
                  <a:moveTo>
                    <a:pt x="29" y="0"/>
                  </a:moveTo>
                  <a:cubicBezTo>
                    <a:pt x="30" y="0"/>
                    <a:pt x="31" y="1"/>
                    <a:pt x="31" y="1"/>
                  </a:cubicBezTo>
                  <a:cubicBezTo>
                    <a:pt x="31" y="2"/>
                    <a:pt x="30" y="3"/>
                    <a:pt x="30" y="3"/>
                  </a:cubicBezTo>
                  <a:cubicBezTo>
                    <a:pt x="31" y="2"/>
                    <a:pt x="31" y="1"/>
                    <a:pt x="32" y="1"/>
                  </a:cubicBezTo>
                  <a:cubicBezTo>
                    <a:pt x="32" y="1"/>
                    <a:pt x="32" y="3"/>
                    <a:pt x="32" y="3"/>
                  </a:cubicBezTo>
                  <a:cubicBezTo>
                    <a:pt x="33" y="3"/>
                    <a:pt x="33" y="2"/>
                    <a:pt x="33" y="2"/>
                  </a:cubicBezTo>
                  <a:cubicBezTo>
                    <a:pt x="34" y="2"/>
                    <a:pt x="35" y="2"/>
                    <a:pt x="37" y="2"/>
                  </a:cubicBezTo>
                  <a:cubicBezTo>
                    <a:pt x="38" y="2"/>
                    <a:pt x="39" y="2"/>
                    <a:pt x="40" y="2"/>
                  </a:cubicBezTo>
                  <a:cubicBezTo>
                    <a:pt x="40" y="3"/>
                    <a:pt x="42" y="2"/>
                    <a:pt x="43" y="3"/>
                  </a:cubicBezTo>
                  <a:cubicBezTo>
                    <a:pt x="43" y="3"/>
                    <a:pt x="42" y="4"/>
                    <a:pt x="42" y="4"/>
                  </a:cubicBezTo>
                  <a:cubicBezTo>
                    <a:pt x="41" y="4"/>
                    <a:pt x="42" y="5"/>
                    <a:pt x="41" y="6"/>
                  </a:cubicBezTo>
                  <a:cubicBezTo>
                    <a:pt x="41" y="7"/>
                    <a:pt x="40" y="7"/>
                    <a:pt x="39" y="7"/>
                  </a:cubicBezTo>
                  <a:cubicBezTo>
                    <a:pt x="38" y="9"/>
                    <a:pt x="35" y="10"/>
                    <a:pt x="34" y="11"/>
                  </a:cubicBezTo>
                  <a:cubicBezTo>
                    <a:pt x="32" y="13"/>
                    <a:pt x="34" y="11"/>
                    <a:pt x="35" y="12"/>
                  </a:cubicBezTo>
                  <a:cubicBezTo>
                    <a:pt x="36" y="12"/>
                    <a:pt x="34" y="14"/>
                    <a:pt x="34" y="14"/>
                  </a:cubicBezTo>
                  <a:cubicBezTo>
                    <a:pt x="33" y="14"/>
                    <a:pt x="34" y="13"/>
                    <a:pt x="33" y="13"/>
                  </a:cubicBezTo>
                  <a:cubicBezTo>
                    <a:pt x="33" y="13"/>
                    <a:pt x="31" y="13"/>
                    <a:pt x="31" y="14"/>
                  </a:cubicBezTo>
                  <a:cubicBezTo>
                    <a:pt x="30" y="15"/>
                    <a:pt x="32" y="16"/>
                    <a:pt x="33" y="15"/>
                  </a:cubicBezTo>
                  <a:cubicBezTo>
                    <a:pt x="33" y="15"/>
                    <a:pt x="32" y="15"/>
                    <a:pt x="33" y="15"/>
                  </a:cubicBezTo>
                  <a:cubicBezTo>
                    <a:pt x="34" y="15"/>
                    <a:pt x="34" y="15"/>
                    <a:pt x="35" y="15"/>
                  </a:cubicBezTo>
                  <a:cubicBezTo>
                    <a:pt x="37" y="14"/>
                    <a:pt x="38" y="14"/>
                    <a:pt x="39" y="14"/>
                  </a:cubicBezTo>
                  <a:cubicBezTo>
                    <a:pt x="40" y="15"/>
                    <a:pt x="42" y="15"/>
                    <a:pt x="44" y="16"/>
                  </a:cubicBezTo>
                  <a:cubicBezTo>
                    <a:pt x="45" y="16"/>
                    <a:pt x="47" y="16"/>
                    <a:pt x="48" y="17"/>
                  </a:cubicBezTo>
                  <a:cubicBezTo>
                    <a:pt x="50" y="19"/>
                    <a:pt x="48" y="20"/>
                    <a:pt x="47" y="21"/>
                  </a:cubicBezTo>
                  <a:cubicBezTo>
                    <a:pt x="46" y="22"/>
                    <a:pt x="46" y="23"/>
                    <a:pt x="46" y="24"/>
                  </a:cubicBezTo>
                  <a:cubicBezTo>
                    <a:pt x="45" y="25"/>
                    <a:pt x="44" y="26"/>
                    <a:pt x="43" y="28"/>
                  </a:cubicBezTo>
                  <a:cubicBezTo>
                    <a:pt x="42" y="29"/>
                    <a:pt x="41" y="30"/>
                    <a:pt x="40" y="31"/>
                  </a:cubicBezTo>
                  <a:cubicBezTo>
                    <a:pt x="38" y="32"/>
                    <a:pt x="36" y="30"/>
                    <a:pt x="35" y="32"/>
                  </a:cubicBezTo>
                  <a:cubicBezTo>
                    <a:pt x="35" y="32"/>
                    <a:pt x="39" y="31"/>
                    <a:pt x="39" y="31"/>
                  </a:cubicBezTo>
                  <a:cubicBezTo>
                    <a:pt x="39" y="32"/>
                    <a:pt x="38" y="32"/>
                    <a:pt x="39" y="33"/>
                  </a:cubicBezTo>
                  <a:cubicBezTo>
                    <a:pt x="39" y="33"/>
                    <a:pt x="40" y="33"/>
                    <a:pt x="40" y="34"/>
                  </a:cubicBezTo>
                  <a:cubicBezTo>
                    <a:pt x="40" y="36"/>
                    <a:pt x="38" y="35"/>
                    <a:pt x="37" y="34"/>
                  </a:cubicBezTo>
                  <a:cubicBezTo>
                    <a:pt x="37" y="34"/>
                    <a:pt x="36" y="35"/>
                    <a:pt x="36" y="35"/>
                  </a:cubicBezTo>
                  <a:cubicBezTo>
                    <a:pt x="36" y="36"/>
                    <a:pt x="36" y="36"/>
                    <a:pt x="36" y="36"/>
                  </a:cubicBezTo>
                  <a:cubicBezTo>
                    <a:pt x="35" y="36"/>
                    <a:pt x="34" y="36"/>
                    <a:pt x="33" y="36"/>
                  </a:cubicBezTo>
                  <a:cubicBezTo>
                    <a:pt x="33" y="36"/>
                    <a:pt x="33" y="37"/>
                    <a:pt x="33" y="37"/>
                  </a:cubicBezTo>
                  <a:cubicBezTo>
                    <a:pt x="33" y="37"/>
                    <a:pt x="33" y="37"/>
                    <a:pt x="33" y="37"/>
                  </a:cubicBezTo>
                  <a:cubicBezTo>
                    <a:pt x="33" y="36"/>
                    <a:pt x="35" y="37"/>
                    <a:pt x="35" y="37"/>
                  </a:cubicBezTo>
                  <a:cubicBezTo>
                    <a:pt x="36" y="38"/>
                    <a:pt x="37" y="38"/>
                    <a:pt x="37" y="37"/>
                  </a:cubicBezTo>
                  <a:cubicBezTo>
                    <a:pt x="37" y="37"/>
                    <a:pt x="38" y="36"/>
                    <a:pt x="38" y="36"/>
                  </a:cubicBezTo>
                  <a:cubicBezTo>
                    <a:pt x="40" y="38"/>
                    <a:pt x="42" y="39"/>
                    <a:pt x="43" y="41"/>
                  </a:cubicBezTo>
                  <a:cubicBezTo>
                    <a:pt x="43" y="42"/>
                    <a:pt x="45" y="44"/>
                    <a:pt x="45" y="44"/>
                  </a:cubicBezTo>
                  <a:cubicBezTo>
                    <a:pt x="45" y="46"/>
                    <a:pt x="45" y="47"/>
                    <a:pt x="45" y="49"/>
                  </a:cubicBezTo>
                  <a:cubicBezTo>
                    <a:pt x="45" y="52"/>
                    <a:pt x="45" y="55"/>
                    <a:pt x="46" y="58"/>
                  </a:cubicBezTo>
                  <a:cubicBezTo>
                    <a:pt x="46" y="57"/>
                    <a:pt x="48" y="58"/>
                    <a:pt x="48" y="58"/>
                  </a:cubicBezTo>
                  <a:cubicBezTo>
                    <a:pt x="48" y="58"/>
                    <a:pt x="49" y="58"/>
                    <a:pt x="50" y="59"/>
                  </a:cubicBezTo>
                  <a:cubicBezTo>
                    <a:pt x="50" y="59"/>
                    <a:pt x="51" y="60"/>
                    <a:pt x="51" y="61"/>
                  </a:cubicBezTo>
                  <a:cubicBezTo>
                    <a:pt x="52" y="62"/>
                    <a:pt x="52" y="63"/>
                    <a:pt x="53" y="64"/>
                  </a:cubicBezTo>
                  <a:cubicBezTo>
                    <a:pt x="53" y="64"/>
                    <a:pt x="54" y="64"/>
                    <a:pt x="54" y="65"/>
                  </a:cubicBezTo>
                  <a:cubicBezTo>
                    <a:pt x="54" y="66"/>
                    <a:pt x="53" y="66"/>
                    <a:pt x="53" y="67"/>
                  </a:cubicBezTo>
                  <a:cubicBezTo>
                    <a:pt x="53" y="68"/>
                    <a:pt x="55" y="72"/>
                    <a:pt x="55" y="72"/>
                  </a:cubicBezTo>
                  <a:cubicBezTo>
                    <a:pt x="54" y="73"/>
                    <a:pt x="53" y="71"/>
                    <a:pt x="53" y="73"/>
                  </a:cubicBezTo>
                  <a:cubicBezTo>
                    <a:pt x="53" y="74"/>
                    <a:pt x="55" y="75"/>
                    <a:pt x="55" y="76"/>
                  </a:cubicBezTo>
                  <a:cubicBezTo>
                    <a:pt x="56" y="77"/>
                    <a:pt x="56" y="78"/>
                    <a:pt x="55" y="79"/>
                  </a:cubicBezTo>
                  <a:cubicBezTo>
                    <a:pt x="54" y="80"/>
                    <a:pt x="53" y="80"/>
                    <a:pt x="52" y="81"/>
                  </a:cubicBezTo>
                  <a:cubicBezTo>
                    <a:pt x="52" y="81"/>
                    <a:pt x="54" y="83"/>
                    <a:pt x="55" y="83"/>
                  </a:cubicBezTo>
                  <a:cubicBezTo>
                    <a:pt x="56" y="84"/>
                    <a:pt x="56" y="81"/>
                    <a:pt x="57" y="81"/>
                  </a:cubicBezTo>
                  <a:cubicBezTo>
                    <a:pt x="59" y="81"/>
                    <a:pt x="62" y="82"/>
                    <a:pt x="64" y="84"/>
                  </a:cubicBezTo>
                  <a:cubicBezTo>
                    <a:pt x="66" y="86"/>
                    <a:pt x="66" y="89"/>
                    <a:pt x="65" y="91"/>
                  </a:cubicBezTo>
                  <a:cubicBezTo>
                    <a:pt x="64" y="92"/>
                    <a:pt x="63" y="94"/>
                    <a:pt x="62" y="95"/>
                  </a:cubicBezTo>
                  <a:cubicBezTo>
                    <a:pt x="61" y="95"/>
                    <a:pt x="60" y="95"/>
                    <a:pt x="60" y="95"/>
                  </a:cubicBezTo>
                  <a:cubicBezTo>
                    <a:pt x="59" y="97"/>
                    <a:pt x="63" y="96"/>
                    <a:pt x="59" y="97"/>
                  </a:cubicBezTo>
                  <a:cubicBezTo>
                    <a:pt x="58" y="98"/>
                    <a:pt x="57" y="96"/>
                    <a:pt x="56" y="97"/>
                  </a:cubicBezTo>
                  <a:cubicBezTo>
                    <a:pt x="56" y="97"/>
                    <a:pt x="60" y="98"/>
                    <a:pt x="57" y="100"/>
                  </a:cubicBezTo>
                  <a:cubicBezTo>
                    <a:pt x="56" y="100"/>
                    <a:pt x="55" y="100"/>
                    <a:pt x="54" y="100"/>
                  </a:cubicBezTo>
                  <a:cubicBezTo>
                    <a:pt x="54" y="100"/>
                    <a:pt x="52" y="100"/>
                    <a:pt x="53" y="101"/>
                  </a:cubicBezTo>
                  <a:cubicBezTo>
                    <a:pt x="53" y="101"/>
                    <a:pt x="56" y="100"/>
                    <a:pt x="56" y="101"/>
                  </a:cubicBezTo>
                  <a:cubicBezTo>
                    <a:pt x="56" y="102"/>
                    <a:pt x="54" y="101"/>
                    <a:pt x="54" y="101"/>
                  </a:cubicBezTo>
                  <a:cubicBezTo>
                    <a:pt x="54" y="102"/>
                    <a:pt x="55" y="102"/>
                    <a:pt x="55" y="102"/>
                  </a:cubicBezTo>
                  <a:cubicBezTo>
                    <a:pt x="56" y="101"/>
                    <a:pt x="56" y="101"/>
                    <a:pt x="57" y="102"/>
                  </a:cubicBezTo>
                  <a:cubicBezTo>
                    <a:pt x="57" y="102"/>
                    <a:pt x="56" y="103"/>
                    <a:pt x="56" y="103"/>
                  </a:cubicBezTo>
                  <a:cubicBezTo>
                    <a:pt x="56" y="103"/>
                    <a:pt x="57" y="103"/>
                    <a:pt x="57" y="103"/>
                  </a:cubicBezTo>
                  <a:cubicBezTo>
                    <a:pt x="58" y="103"/>
                    <a:pt x="60" y="102"/>
                    <a:pt x="61" y="102"/>
                  </a:cubicBezTo>
                  <a:cubicBezTo>
                    <a:pt x="61" y="102"/>
                    <a:pt x="60" y="105"/>
                    <a:pt x="60" y="105"/>
                  </a:cubicBezTo>
                  <a:cubicBezTo>
                    <a:pt x="60" y="107"/>
                    <a:pt x="59" y="106"/>
                    <a:pt x="57" y="107"/>
                  </a:cubicBezTo>
                  <a:cubicBezTo>
                    <a:pt x="57" y="107"/>
                    <a:pt x="57" y="109"/>
                    <a:pt x="56" y="108"/>
                  </a:cubicBezTo>
                  <a:cubicBezTo>
                    <a:pt x="55" y="108"/>
                    <a:pt x="55" y="108"/>
                    <a:pt x="55" y="108"/>
                  </a:cubicBezTo>
                  <a:cubicBezTo>
                    <a:pt x="55" y="108"/>
                    <a:pt x="53" y="109"/>
                    <a:pt x="53" y="109"/>
                  </a:cubicBezTo>
                  <a:cubicBezTo>
                    <a:pt x="52" y="109"/>
                    <a:pt x="51" y="110"/>
                    <a:pt x="50" y="110"/>
                  </a:cubicBezTo>
                  <a:cubicBezTo>
                    <a:pt x="49" y="109"/>
                    <a:pt x="48" y="108"/>
                    <a:pt x="47" y="108"/>
                  </a:cubicBezTo>
                  <a:cubicBezTo>
                    <a:pt x="46" y="108"/>
                    <a:pt x="41" y="109"/>
                    <a:pt x="41" y="108"/>
                  </a:cubicBezTo>
                  <a:cubicBezTo>
                    <a:pt x="41" y="108"/>
                    <a:pt x="42" y="108"/>
                    <a:pt x="41" y="107"/>
                  </a:cubicBezTo>
                  <a:cubicBezTo>
                    <a:pt x="40" y="107"/>
                    <a:pt x="41" y="109"/>
                    <a:pt x="40" y="108"/>
                  </a:cubicBezTo>
                  <a:cubicBezTo>
                    <a:pt x="40" y="107"/>
                    <a:pt x="41" y="107"/>
                    <a:pt x="40" y="107"/>
                  </a:cubicBezTo>
                  <a:cubicBezTo>
                    <a:pt x="40" y="107"/>
                    <a:pt x="40" y="108"/>
                    <a:pt x="39" y="108"/>
                  </a:cubicBezTo>
                  <a:cubicBezTo>
                    <a:pt x="39" y="108"/>
                    <a:pt x="40" y="107"/>
                    <a:pt x="40" y="107"/>
                  </a:cubicBezTo>
                  <a:cubicBezTo>
                    <a:pt x="39" y="106"/>
                    <a:pt x="39" y="108"/>
                    <a:pt x="39" y="108"/>
                  </a:cubicBezTo>
                  <a:cubicBezTo>
                    <a:pt x="38" y="107"/>
                    <a:pt x="37" y="105"/>
                    <a:pt x="36" y="105"/>
                  </a:cubicBezTo>
                  <a:cubicBezTo>
                    <a:pt x="36" y="106"/>
                    <a:pt x="37" y="107"/>
                    <a:pt x="37" y="107"/>
                  </a:cubicBezTo>
                  <a:cubicBezTo>
                    <a:pt x="37" y="108"/>
                    <a:pt x="31" y="107"/>
                    <a:pt x="31" y="107"/>
                  </a:cubicBezTo>
                  <a:cubicBezTo>
                    <a:pt x="31" y="108"/>
                    <a:pt x="32" y="108"/>
                    <a:pt x="32" y="109"/>
                  </a:cubicBezTo>
                  <a:cubicBezTo>
                    <a:pt x="32" y="109"/>
                    <a:pt x="30" y="109"/>
                    <a:pt x="30" y="108"/>
                  </a:cubicBezTo>
                  <a:cubicBezTo>
                    <a:pt x="28" y="107"/>
                    <a:pt x="28" y="108"/>
                    <a:pt x="28" y="109"/>
                  </a:cubicBezTo>
                  <a:cubicBezTo>
                    <a:pt x="30" y="107"/>
                    <a:pt x="22" y="105"/>
                    <a:pt x="21" y="105"/>
                  </a:cubicBezTo>
                  <a:cubicBezTo>
                    <a:pt x="18" y="106"/>
                    <a:pt x="19" y="110"/>
                    <a:pt x="17" y="111"/>
                  </a:cubicBezTo>
                  <a:cubicBezTo>
                    <a:pt x="16" y="112"/>
                    <a:pt x="14" y="109"/>
                    <a:pt x="13" y="108"/>
                  </a:cubicBezTo>
                  <a:cubicBezTo>
                    <a:pt x="13" y="108"/>
                    <a:pt x="13" y="109"/>
                    <a:pt x="12" y="109"/>
                  </a:cubicBezTo>
                  <a:cubicBezTo>
                    <a:pt x="12" y="109"/>
                    <a:pt x="8" y="107"/>
                    <a:pt x="8" y="108"/>
                  </a:cubicBezTo>
                  <a:cubicBezTo>
                    <a:pt x="7" y="110"/>
                    <a:pt x="5" y="108"/>
                    <a:pt x="5" y="109"/>
                  </a:cubicBezTo>
                  <a:cubicBezTo>
                    <a:pt x="5" y="110"/>
                    <a:pt x="4" y="112"/>
                    <a:pt x="3" y="112"/>
                  </a:cubicBezTo>
                  <a:cubicBezTo>
                    <a:pt x="2" y="112"/>
                    <a:pt x="3" y="110"/>
                    <a:pt x="2" y="110"/>
                  </a:cubicBezTo>
                  <a:cubicBezTo>
                    <a:pt x="1" y="109"/>
                    <a:pt x="0" y="110"/>
                    <a:pt x="0" y="109"/>
                  </a:cubicBezTo>
                  <a:cubicBezTo>
                    <a:pt x="0" y="108"/>
                    <a:pt x="3" y="108"/>
                    <a:pt x="4" y="108"/>
                  </a:cubicBezTo>
                  <a:cubicBezTo>
                    <a:pt x="4" y="108"/>
                    <a:pt x="5" y="107"/>
                    <a:pt x="5" y="107"/>
                  </a:cubicBezTo>
                  <a:cubicBezTo>
                    <a:pt x="5" y="106"/>
                    <a:pt x="5" y="106"/>
                    <a:pt x="6" y="106"/>
                  </a:cubicBezTo>
                  <a:cubicBezTo>
                    <a:pt x="6" y="106"/>
                    <a:pt x="7" y="105"/>
                    <a:pt x="7" y="105"/>
                  </a:cubicBezTo>
                  <a:cubicBezTo>
                    <a:pt x="8" y="104"/>
                    <a:pt x="8" y="105"/>
                    <a:pt x="9" y="104"/>
                  </a:cubicBezTo>
                  <a:cubicBezTo>
                    <a:pt x="9" y="104"/>
                    <a:pt x="9" y="104"/>
                    <a:pt x="10" y="103"/>
                  </a:cubicBezTo>
                  <a:cubicBezTo>
                    <a:pt x="10" y="103"/>
                    <a:pt x="11" y="103"/>
                    <a:pt x="11" y="102"/>
                  </a:cubicBezTo>
                  <a:cubicBezTo>
                    <a:pt x="11" y="101"/>
                    <a:pt x="11" y="100"/>
                    <a:pt x="12" y="99"/>
                  </a:cubicBezTo>
                  <a:cubicBezTo>
                    <a:pt x="13" y="99"/>
                    <a:pt x="13" y="101"/>
                    <a:pt x="14" y="100"/>
                  </a:cubicBezTo>
                  <a:cubicBezTo>
                    <a:pt x="14" y="100"/>
                    <a:pt x="14" y="99"/>
                    <a:pt x="14" y="99"/>
                  </a:cubicBezTo>
                  <a:cubicBezTo>
                    <a:pt x="16" y="96"/>
                    <a:pt x="19" y="98"/>
                    <a:pt x="21" y="99"/>
                  </a:cubicBezTo>
                  <a:cubicBezTo>
                    <a:pt x="22" y="100"/>
                    <a:pt x="23" y="100"/>
                    <a:pt x="25" y="99"/>
                  </a:cubicBezTo>
                  <a:cubicBezTo>
                    <a:pt x="25" y="99"/>
                    <a:pt x="25" y="97"/>
                    <a:pt x="26" y="97"/>
                  </a:cubicBezTo>
                  <a:cubicBezTo>
                    <a:pt x="27" y="96"/>
                    <a:pt x="30" y="95"/>
                    <a:pt x="31" y="93"/>
                  </a:cubicBezTo>
                  <a:cubicBezTo>
                    <a:pt x="31" y="93"/>
                    <a:pt x="28" y="95"/>
                    <a:pt x="27" y="95"/>
                  </a:cubicBezTo>
                  <a:cubicBezTo>
                    <a:pt x="26" y="96"/>
                    <a:pt x="25" y="95"/>
                    <a:pt x="24" y="96"/>
                  </a:cubicBezTo>
                  <a:cubicBezTo>
                    <a:pt x="23" y="96"/>
                    <a:pt x="23" y="97"/>
                    <a:pt x="22" y="97"/>
                  </a:cubicBezTo>
                  <a:cubicBezTo>
                    <a:pt x="19" y="96"/>
                    <a:pt x="20" y="92"/>
                    <a:pt x="17" y="93"/>
                  </a:cubicBezTo>
                  <a:cubicBezTo>
                    <a:pt x="15" y="94"/>
                    <a:pt x="16" y="91"/>
                    <a:pt x="15" y="90"/>
                  </a:cubicBezTo>
                  <a:cubicBezTo>
                    <a:pt x="15" y="90"/>
                    <a:pt x="13" y="90"/>
                    <a:pt x="12" y="90"/>
                  </a:cubicBezTo>
                  <a:cubicBezTo>
                    <a:pt x="12" y="90"/>
                    <a:pt x="12" y="91"/>
                    <a:pt x="11" y="91"/>
                  </a:cubicBezTo>
                  <a:cubicBezTo>
                    <a:pt x="11" y="91"/>
                    <a:pt x="10" y="91"/>
                    <a:pt x="9" y="91"/>
                  </a:cubicBezTo>
                  <a:cubicBezTo>
                    <a:pt x="8" y="90"/>
                    <a:pt x="10" y="90"/>
                    <a:pt x="11" y="90"/>
                  </a:cubicBezTo>
                  <a:cubicBezTo>
                    <a:pt x="8" y="91"/>
                    <a:pt x="6" y="86"/>
                    <a:pt x="10" y="86"/>
                  </a:cubicBezTo>
                  <a:cubicBezTo>
                    <a:pt x="12" y="86"/>
                    <a:pt x="12" y="86"/>
                    <a:pt x="13" y="85"/>
                  </a:cubicBezTo>
                  <a:cubicBezTo>
                    <a:pt x="14" y="84"/>
                    <a:pt x="14" y="85"/>
                    <a:pt x="15" y="85"/>
                  </a:cubicBezTo>
                  <a:cubicBezTo>
                    <a:pt x="16" y="84"/>
                    <a:pt x="17" y="84"/>
                    <a:pt x="18" y="83"/>
                  </a:cubicBezTo>
                  <a:cubicBezTo>
                    <a:pt x="19" y="82"/>
                    <a:pt x="20" y="81"/>
                    <a:pt x="20" y="80"/>
                  </a:cubicBezTo>
                  <a:cubicBezTo>
                    <a:pt x="20" y="79"/>
                    <a:pt x="20" y="76"/>
                    <a:pt x="19" y="76"/>
                  </a:cubicBezTo>
                  <a:cubicBezTo>
                    <a:pt x="18" y="74"/>
                    <a:pt x="16" y="79"/>
                    <a:pt x="15" y="75"/>
                  </a:cubicBezTo>
                  <a:cubicBezTo>
                    <a:pt x="15" y="74"/>
                    <a:pt x="18" y="74"/>
                    <a:pt x="19" y="73"/>
                  </a:cubicBezTo>
                  <a:cubicBezTo>
                    <a:pt x="19" y="71"/>
                    <a:pt x="22" y="72"/>
                    <a:pt x="23" y="71"/>
                  </a:cubicBezTo>
                  <a:cubicBezTo>
                    <a:pt x="23" y="71"/>
                    <a:pt x="23" y="70"/>
                    <a:pt x="23" y="70"/>
                  </a:cubicBezTo>
                  <a:cubicBezTo>
                    <a:pt x="24" y="70"/>
                    <a:pt x="24" y="71"/>
                    <a:pt x="25" y="71"/>
                  </a:cubicBezTo>
                  <a:cubicBezTo>
                    <a:pt x="26" y="72"/>
                    <a:pt x="26" y="71"/>
                    <a:pt x="27" y="71"/>
                  </a:cubicBezTo>
                  <a:cubicBezTo>
                    <a:pt x="28" y="71"/>
                    <a:pt x="28" y="73"/>
                    <a:pt x="29" y="73"/>
                  </a:cubicBezTo>
                  <a:cubicBezTo>
                    <a:pt x="29" y="72"/>
                    <a:pt x="28" y="71"/>
                    <a:pt x="29" y="71"/>
                  </a:cubicBezTo>
                  <a:cubicBezTo>
                    <a:pt x="29" y="70"/>
                    <a:pt x="30" y="70"/>
                    <a:pt x="32" y="72"/>
                  </a:cubicBezTo>
                  <a:cubicBezTo>
                    <a:pt x="32" y="72"/>
                    <a:pt x="31" y="72"/>
                    <a:pt x="31" y="72"/>
                  </a:cubicBezTo>
                  <a:cubicBezTo>
                    <a:pt x="30" y="71"/>
                    <a:pt x="29" y="70"/>
                    <a:pt x="29" y="69"/>
                  </a:cubicBezTo>
                  <a:cubicBezTo>
                    <a:pt x="29" y="68"/>
                    <a:pt x="32" y="67"/>
                    <a:pt x="32" y="67"/>
                  </a:cubicBezTo>
                  <a:cubicBezTo>
                    <a:pt x="32" y="66"/>
                    <a:pt x="31" y="66"/>
                    <a:pt x="30" y="65"/>
                  </a:cubicBezTo>
                  <a:cubicBezTo>
                    <a:pt x="29" y="64"/>
                    <a:pt x="31" y="64"/>
                    <a:pt x="32" y="64"/>
                  </a:cubicBezTo>
                  <a:cubicBezTo>
                    <a:pt x="33" y="64"/>
                    <a:pt x="32" y="63"/>
                    <a:pt x="32" y="63"/>
                  </a:cubicBezTo>
                  <a:cubicBezTo>
                    <a:pt x="32" y="63"/>
                    <a:pt x="33" y="61"/>
                    <a:pt x="33" y="61"/>
                  </a:cubicBezTo>
                  <a:cubicBezTo>
                    <a:pt x="33" y="59"/>
                    <a:pt x="32" y="62"/>
                    <a:pt x="30" y="62"/>
                  </a:cubicBezTo>
                  <a:cubicBezTo>
                    <a:pt x="30" y="62"/>
                    <a:pt x="31" y="60"/>
                    <a:pt x="30" y="59"/>
                  </a:cubicBezTo>
                  <a:cubicBezTo>
                    <a:pt x="30" y="59"/>
                    <a:pt x="30" y="60"/>
                    <a:pt x="29" y="60"/>
                  </a:cubicBezTo>
                  <a:cubicBezTo>
                    <a:pt x="28" y="59"/>
                    <a:pt x="29" y="58"/>
                    <a:pt x="29" y="58"/>
                  </a:cubicBezTo>
                  <a:cubicBezTo>
                    <a:pt x="29" y="57"/>
                    <a:pt x="28" y="56"/>
                    <a:pt x="28" y="55"/>
                  </a:cubicBezTo>
                  <a:cubicBezTo>
                    <a:pt x="28" y="54"/>
                    <a:pt x="30" y="51"/>
                    <a:pt x="31" y="51"/>
                  </a:cubicBezTo>
                  <a:cubicBezTo>
                    <a:pt x="32" y="51"/>
                    <a:pt x="31" y="51"/>
                    <a:pt x="32" y="51"/>
                  </a:cubicBezTo>
                  <a:cubicBezTo>
                    <a:pt x="33" y="51"/>
                    <a:pt x="33" y="51"/>
                    <a:pt x="34" y="50"/>
                  </a:cubicBezTo>
                  <a:cubicBezTo>
                    <a:pt x="34" y="50"/>
                    <a:pt x="30" y="50"/>
                    <a:pt x="30" y="50"/>
                  </a:cubicBezTo>
                  <a:cubicBezTo>
                    <a:pt x="29" y="51"/>
                    <a:pt x="29" y="50"/>
                    <a:pt x="27" y="51"/>
                  </a:cubicBezTo>
                  <a:cubicBezTo>
                    <a:pt x="27" y="51"/>
                    <a:pt x="26" y="52"/>
                    <a:pt x="25" y="51"/>
                  </a:cubicBezTo>
                  <a:cubicBezTo>
                    <a:pt x="25" y="51"/>
                    <a:pt x="26" y="51"/>
                    <a:pt x="26" y="51"/>
                  </a:cubicBezTo>
                  <a:cubicBezTo>
                    <a:pt x="25" y="50"/>
                    <a:pt x="25" y="52"/>
                    <a:pt x="25" y="51"/>
                  </a:cubicBezTo>
                  <a:cubicBezTo>
                    <a:pt x="24" y="51"/>
                    <a:pt x="24" y="49"/>
                    <a:pt x="23" y="49"/>
                  </a:cubicBezTo>
                  <a:cubicBezTo>
                    <a:pt x="22" y="49"/>
                    <a:pt x="24" y="50"/>
                    <a:pt x="23" y="52"/>
                  </a:cubicBezTo>
                  <a:cubicBezTo>
                    <a:pt x="22" y="53"/>
                    <a:pt x="20" y="48"/>
                    <a:pt x="20" y="49"/>
                  </a:cubicBezTo>
                  <a:cubicBezTo>
                    <a:pt x="20" y="49"/>
                    <a:pt x="20" y="49"/>
                    <a:pt x="20" y="49"/>
                  </a:cubicBezTo>
                  <a:cubicBezTo>
                    <a:pt x="19" y="50"/>
                    <a:pt x="18" y="49"/>
                    <a:pt x="17" y="49"/>
                  </a:cubicBezTo>
                  <a:cubicBezTo>
                    <a:pt x="17" y="48"/>
                    <a:pt x="18" y="48"/>
                    <a:pt x="18" y="48"/>
                  </a:cubicBezTo>
                  <a:cubicBezTo>
                    <a:pt x="19" y="48"/>
                    <a:pt x="19" y="47"/>
                    <a:pt x="19" y="46"/>
                  </a:cubicBezTo>
                  <a:cubicBezTo>
                    <a:pt x="19" y="46"/>
                    <a:pt x="22" y="43"/>
                    <a:pt x="21" y="43"/>
                  </a:cubicBezTo>
                  <a:cubicBezTo>
                    <a:pt x="21" y="43"/>
                    <a:pt x="21" y="43"/>
                    <a:pt x="21" y="43"/>
                  </a:cubicBezTo>
                  <a:cubicBezTo>
                    <a:pt x="20" y="43"/>
                    <a:pt x="24" y="42"/>
                    <a:pt x="23" y="40"/>
                  </a:cubicBezTo>
                  <a:cubicBezTo>
                    <a:pt x="23" y="39"/>
                    <a:pt x="22" y="39"/>
                    <a:pt x="21" y="38"/>
                  </a:cubicBezTo>
                  <a:cubicBezTo>
                    <a:pt x="21" y="38"/>
                    <a:pt x="22" y="38"/>
                    <a:pt x="22" y="37"/>
                  </a:cubicBezTo>
                  <a:cubicBezTo>
                    <a:pt x="22" y="37"/>
                    <a:pt x="22" y="36"/>
                    <a:pt x="22" y="35"/>
                  </a:cubicBezTo>
                  <a:cubicBezTo>
                    <a:pt x="23" y="34"/>
                    <a:pt x="24" y="35"/>
                    <a:pt x="25" y="35"/>
                  </a:cubicBezTo>
                  <a:cubicBezTo>
                    <a:pt x="25" y="35"/>
                    <a:pt x="26" y="36"/>
                    <a:pt x="26" y="36"/>
                  </a:cubicBezTo>
                  <a:cubicBezTo>
                    <a:pt x="26" y="36"/>
                    <a:pt x="24" y="35"/>
                    <a:pt x="23" y="35"/>
                  </a:cubicBezTo>
                  <a:cubicBezTo>
                    <a:pt x="22" y="34"/>
                    <a:pt x="24" y="32"/>
                    <a:pt x="23" y="31"/>
                  </a:cubicBezTo>
                  <a:cubicBezTo>
                    <a:pt x="23" y="30"/>
                    <a:pt x="20" y="32"/>
                    <a:pt x="20" y="32"/>
                  </a:cubicBezTo>
                  <a:cubicBezTo>
                    <a:pt x="19" y="33"/>
                    <a:pt x="18" y="33"/>
                    <a:pt x="18" y="35"/>
                  </a:cubicBezTo>
                  <a:cubicBezTo>
                    <a:pt x="19" y="35"/>
                    <a:pt x="19" y="36"/>
                    <a:pt x="19" y="37"/>
                  </a:cubicBezTo>
                  <a:cubicBezTo>
                    <a:pt x="18" y="37"/>
                    <a:pt x="17" y="37"/>
                    <a:pt x="17" y="38"/>
                  </a:cubicBezTo>
                  <a:cubicBezTo>
                    <a:pt x="17" y="38"/>
                    <a:pt x="17" y="39"/>
                    <a:pt x="17" y="40"/>
                  </a:cubicBezTo>
                  <a:cubicBezTo>
                    <a:pt x="16" y="40"/>
                    <a:pt x="16" y="42"/>
                    <a:pt x="16" y="41"/>
                  </a:cubicBezTo>
                  <a:cubicBezTo>
                    <a:pt x="15" y="42"/>
                    <a:pt x="15" y="42"/>
                    <a:pt x="14" y="42"/>
                  </a:cubicBezTo>
                  <a:cubicBezTo>
                    <a:pt x="14" y="42"/>
                    <a:pt x="15" y="38"/>
                    <a:pt x="16" y="38"/>
                  </a:cubicBezTo>
                  <a:cubicBezTo>
                    <a:pt x="16" y="37"/>
                    <a:pt x="17" y="36"/>
                    <a:pt x="18" y="35"/>
                  </a:cubicBezTo>
                  <a:cubicBezTo>
                    <a:pt x="18" y="35"/>
                    <a:pt x="17" y="36"/>
                    <a:pt x="16" y="35"/>
                  </a:cubicBezTo>
                  <a:cubicBezTo>
                    <a:pt x="16" y="35"/>
                    <a:pt x="19" y="33"/>
                    <a:pt x="18" y="33"/>
                  </a:cubicBezTo>
                  <a:cubicBezTo>
                    <a:pt x="17" y="32"/>
                    <a:pt x="17" y="34"/>
                    <a:pt x="16" y="34"/>
                  </a:cubicBezTo>
                  <a:cubicBezTo>
                    <a:pt x="16" y="33"/>
                    <a:pt x="17" y="33"/>
                    <a:pt x="17" y="33"/>
                  </a:cubicBezTo>
                  <a:cubicBezTo>
                    <a:pt x="18" y="32"/>
                    <a:pt x="18" y="31"/>
                    <a:pt x="18" y="30"/>
                  </a:cubicBezTo>
                  <a:cubicBezTo>
                    <a:pt x="18" y="29"/>
                    <a:pt x="18" y="28"/>
                    <a:pt x="19" y="28"/>
                  </a:cubicBezTo>
                  <a:cubicBezTo>
                    <a:pt x="20" y="27"/>
                    <a:pt x="21" y="28"/>
                    <a:pt x="21" y="28"/>
                  </a:cubicBezTo>
                  <a:cubicBezTo>
                    <a:pt x="21" y="27"/>
                    <a:pt x="20" y="27"/>
                    <a:pt x="20" y="27"/>
                  </a:cubicBezTo>
                  <a:cubicBezTo>
                    <a:pt x="19" y="26"/>
                    <a:pt x="23" y="25"/>
                    <a:pt x="23" y="25"/>
                  </a:cubicBezTo>
                  <a:cubicBezTo>
                    <a:pt x="23" y="25"/>
                    <a:pt x="22" y="25"/>
                    <a:pt x="22" y="25"/>
                  </a:cubicBezTo>
                  <a:cubicBezTo>
                    <a:pt x="22" y="24"/>
                    <a:pt x="23" y="23"/>
                    <a:pt x="23" y="23"/>
                  </a:cubicBezTo>
                  <a:cubicBezTo>
                    <a:pt x="23" y="24"/>
                    <a:pt x="19" y="27"/>
                    <a:pt x="18" y="26"/>
                  </a:cubicBezTo>
                  <a:cubicBezTo>
                    <a:pt x="18" y="26"/>
                    <a:pt x="19" y="27"/>
                    <a:pt x="18" y="27"/>
                  </a:cubicBezTo>
                  <a:cubicBezTo>
                    <a:pt x="18" y="28"/>
                    <a:pt x="14" y="29"/>
                    <a:pt x="13" y="28"/>
                  </a:cubicBezTo>
                  <a:cubicBezTo>
                    <a:pt x="12" y="27"/>
                    <a:pt x="14" y="27"/>
                    <a:pt x="14" y="28"/>
                  </a:cubicBezTo>
                  <a:cubicBezTo>
                    <a:pt x="15" y="28"/>
                    <a:pt x="16" y="26"/>
                    <a:pt x="16" y="26"/>
                  </a:cubicBezTo>
                  <a:cubicBezTo>
                    <a:pt x="16" y="24"/>
                    <a:pt x="12" y="25"/>
                    <a:pt x="16" y="24"/>
                  </a:cubicBezTo>
                  <a:cubicBezTo>
                    <a:pt x="16" y="24"/>
                    <a:pt x="16" y="25"/>
                    <a:pt x="17" y="25"/>
                  </a:cubicBezTo>
                  <a:cubicBezTo>
                    <a:pt x="17" y="25"/>
                    <a:pt x="16" y="25"/>
                    <a:pt x="16" y="24"/>
                  </a:cubicBezTo>
                  <a:cubicBezTo>
                    <a:pt x="16" y="24"/>
                    <a:pt x="19" y="24"/>
                    <a:pt x="20" y="24"/>
                  </a:cubicBezTo>
                  <a:cubicBezTo>
                    <a:pt x="21" y="24"/>
                    <a:pt x="14" y="24"/>
                    <a:pt x="15" y="23"/>
                  </a:cubicBezTo>
                  <a:cubicBezTo>
                    <a:pt x="16" y="22"/>
                    <a:pt x="18" y="23"/>
                    <a:pt x="18" y="23"/>
                  </a:cubicBezTo>
                  <a:cubicBezTo>
                    <a:pt x="19" y="21"/>
                    <a:pt x="16" y="20"/>
                    <a:pt x="19" y="20"/>
                  </a:cubicBezTo>
                  <a:cubicBezTo>
                    <a:pt x="19" y="19"/>
                    <a:pt x="20" y="20"/>
                    <a:pt x="21" y="20"/>
                  </a:cubicBezTo>
                  <a:cubicBezTo>
                    <a:pt x="24" y="20"/>
                    <a:pt x="20" y="18"/>
                    <a:pt x="20" y="18"/>
                  </a:cubicBezTo>
                  <a:cubicBezTo>
                    <a:pt x="21" y="17"/>
                    <a:pt x="23" y="18"/>
                    <a:pt x="23" y="17"/>
                  </a:cubicBezTo>
                  <a:cubicBezTo>
                    <a:pt x="23" y="16"/>
                    <a:pt x="23" y="14"/>
                    <a:pt x="23" y="13"/>
                  </a:cubicBezTo>
                  <a:cubicBezTo>
                    <a:pt x="22" y="12"/>
                    <a:pt x="19" y="10"/>
                    <a:pt x="21" y="9"/>
                  </a:cubicBezTo>
                  <a:cubicBezTo>
                    <a:pt x="22" y="8"/>
                    <a:pt x="22" y="10"/>
                    <a:pt x="23" y="10"/>
                  </a:cubicBezTo>
                  <a:cubicBezTo>
                    <a:pt x="23" y="10"/>
                    <a:pt x="23" y="8"/>
                    <a:pt x="23" y="8"/>
                  </a:cubicBezTo>
                  <a:cubicBezTo>
                    <a:pt x="23" y="8"/>
                    <a:pt x="25" y="9"/>
                    <a:pt x="25" y="9"/>
                  </a:cubicBezTo>
                  <a:cubicBezTo>
                    <a:pt x="26" y="8"/>
                    <a:pt x="24" y="8"/>
                    <a:pt x="25" y="6"/>
                  </a:cubicBezTo>
                  <a:cubicBezTo>
                    <a:pt x="25" y="6"/>
                    <a:pt x="26" y="7"/>
                    <a:pt x="26" y="7"/>
                  </a:cubicBezTo>
                  <a:cubicBezTo>
                    <a:pt x="26" y="6"/>
                    <a:pt x="26" y="5"/>
                    <a:pt x="26" y="4"/>
                  </a:cubicBezTo>
                  <a:cubicBezTo>
                    <a:pt x="26" y="5"/>
                    <a:pt x="28" y="6"/>
                    <a:pt x="29" y="5"/>
                  </a:cubicBezTo>
                  <a:cubicBezTo>
                    <a:pt x="29" y="5"/>
                    <a:pt x="28" y="4"/>
                    <a:pt x="27" y="3"/>
                  </a:cubicBezTo>
                  <a:cubicBezTo>
                    <a:pt x="27" y="2"/>
                    <a:pt x="28" y="2"/>
                    <a:pt x="28" y="3"/>
                  </a:cubicBezTo>
                  <a:cubicBezTo>
                    <a:pt x="29" y="3"/>
                    <a:pt x="28" y="3"/>
                    <a:pt x="28" y="2"/>
                  </a:cubicBezTo>
                  <a:cubicBezTo>
                    <a:pt x="28" y="2"/>
                    <a:pt x="29" y="3"/>
                    <a:pt x="29" y="2"/>
                  </a:cubicBezTo>
                  <a:cubicBezTo>
                    <a:pt x="29" y="2"/>
                    <a:pt x="28" y="2"/>
                    <a:pt x="28" y="2"/>
                  </a:cubicBezTo>
                  <a:cubicBezTo>
                    <a:pt x="28" y="1"/>
                    <a:pt x="29" y="0"/>
                    <a:pt x="29"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08" name="Freeform 107"/>
            <p:cNvSpPr/>
            <p:nvPr/>
          </p:nvSpPr>
          <p:spPr bwMode="auto">
            <a:xfrm>
              <a:off x="2985" y="2675"/>
              <a:ext cx="88" cy="72"/>
            </a:xfrm>
            <a:custGeom>
              <a:avLst/>
              <a:gdLst>
                <a:gd name="T0" fmla="*/ 9 w 22"/>
                <a:gd name="T1" fmla="*/ 1 h 18"/>
                <a:gd name="T2" fmla="*/ 12 w 22"/>
                <a:gd name="T3" fmla="*/ 0 h 18"/>
                <a:gd name="T4" fmla="*/ 13 w 22"/>
                <a:gd name="T5" fmla="*/ 1 h 18"/>
                <a:gd name="T6" fmla="*/ 15 w 22"/>
                <a:gd name="T7" fmla="*/ 0 h 18"/>
                <a:gd name="T8" fmla="*/ 18 w 22"/>
                <a:gd name="T9" fmla="*/ 1 h 18"/>
                <a:gd name="T10" fmla="*/ 18 w 22"/>
                <a:gd name="T11" fmla="*/ 4 h 18"/>
                <a:gd name="T12" fmla="*/ 20 w 22"/>
                <a:gd name="T13" fmla="*/ 6 h 18"/>
                <a:gd name="T14" fmla="*/ 18 w 22"/>
                <a:gd name="T15" fmla="*/ 10 h 18"/>
                <a:gd name="T16" fmla="*/ 21 w 22"/>
                <a:gd name="T17" fmla="*/ 12 h 18"/>
                <a:gd name="T18" fmla="*/ 19 w 22"/>
                <a:gd name="T19" fmla="*/ 14 h 18"/>
                <a:gd name="T20" fmla="*/ 17 w 22"/>
                <a:gd name="T21" fmla="*/ 16 h 18"/>
                <a:gd name="T22" fmla="*/ 13 w 22"/>
                <a:gd name="T23" fmla="*/ 15 h 18"/>
                <a:gd name="T24" fmla="*/ 13 w 22"/>
                <a:gd name="T25" fmla="*/ 16 h 18"/>
                <a:gd name="T26" fmla="*/ 11 w 22"/>
                <a:gd name="T27" fmla="*/ 16 h 18"/>
                <a:gd name="T28" fmla="*/ 11 w 22"/>
                <a:gd name="T29" fmla="*/ 14 h 18"/>
                <a:gd name="T30" fmla="*/ 10 w 22"/>
                <a:gd name="T31" fmla="*/ 13 h 18"/>
                <a:gd name="T32" fmla="*/ 9 w 22"/>
                <a:gd name="T33" fmla="*/ 10 h 18"/>
                <a:gd name="T34" fmla="*/ 6 w 22"/>
                <a:gd name="T35" fmla="*/ 13 h 18"/>
                <a:gd name="T36" fmla="*/ 1 w 22"/>
                <a:gd name="T37" fmla="*/ 7 h 18"/>
                <a:gd name="T38" fmla="*/ 5 w 22"/>
                <a:gd name="T39" fmla="*/ 6 h 18"/>
                <a:gd name="T40" fmla="*/ 4 w 22"/>
                <a:gd name="T41" fmla="*/ 5 h 18"/>
                <a:gd name="T42" fmla="*/ 7 w 22"/>
                <a:gd name="T43" fmla="*/ 4 h 18"/>
                <a:gd name="T44" fmla="*/ 9 w 22"/>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8">
                  <a:moveTo>
                    <a:pt x="9" y="1"/>
                  </a:moveTo>
                  <a:cubicBezTo>
                    <a:pt x="11" y="3"/>
                    <a:pt x="11" y="1"/>
                    <a:pt x="12" y="0"/>
                  </a:cubicBezTo>
                  <a:cubicBezTo>
                    <a:pt x="12" y="0"/>
                    <a:pt x="13" y="0"/>
                    <a:pt x="13" y="1"/>
                  </a:cubicBezTo>
                  <a:cubicBezTo>
                    <a:pt x="14" y="1"/>
                    <a:pt x="15" y="0"/>
                    <a:pt x="15" y="0"/>
                  </a:cubicBezTo>
                  <a:cubicBezTo>
                    <a:pt x="16" y="0"/>
                    <a:pt x="17" y="1"/>
                    <a:pt x="18" y="1"/>
                  </a:cubicBezTo>
                  <a:cubicBezTo>
                    <a:pt x="20" y="1"/>
                    <a:pt x="18" y="4"/>
                    <a:pt x="18" y="4"/>
                  </a:cubicBezTo>
                  <a:cubicBezTo>
                    <a:pt x="19" y="7"/>
                    <a:pt x="19" y="5"/>
                    <a:pt x="20" y="6"/>
                  </a:cubicBezTo>
                  <a:cubicBezTo>
                    <a:pt x="22" y="7"/>
                    <a:pt x="19" y="9"/>
                    <a:pt x="18" y="10"/>
                  </a:cubicBezTo>
                  <a:cubicBezTo>
                    <a:pt x="20" y="9"/>
                    <a:pt x="22" y="8"/>
                    <a:pt x="21" y="12"/>
                  </a:cubicBezTo>
                  <a:cubicBezTo>
                    <a:pt x="21" y="14"/>
                    <a:pt x="20" y="14"/>
                    <a:pt x="19" y="14"/>
                  </a:cubicBezTo>
                  <a:cubicBezTo>
                    <a:pt x="17" y="14"/>
                    <a:pt x="17" y="15"/>
                    <a:pt x="17" y="16"/>
                  </a:cubicBezTo>
                  <a:cubicBezTo>
                    <a:pt x="15" y="18"/>
                    <a:pt x="14" y="15"/>
                    <a:pt x="13" y="15"/>
                  </a:cubicBezTo>
                  <a:cubicBezTo>
                    <a:pt x="13" y="15"/>
                    <a:pt x="13" y="16"/>
                    <a:pt x="13" y="16"/>
                  </a:cubicBezTo>
                  <a:cubicBezTo>
                    <a:pt x="13" y="16"/>
                    <a:pt x="11" y="16"/>
                    <a:pt x="11" y="16"/>
                  </a:cubicBezTo>
                  <a:cubicBezTo>
                    <a:pt x="10" y="15"/>
                    <a:pt x="11" y="14"/>
                    <a:pt x="11" y="14"/>
                  </a:cubicBezTo>
                  <a:cubicBezTo>
                    <a:pt x="11" y="13"/>
                    <a:pt x="11" y="14"/>
                    <a:pt x="10" y="13"/>
                  </a:cubicBezTo>
                  <a:cubicBezTo>
                    <a:pt x="10" y="13"/>
                    <a:pt x="10" y="10"/>
                    <a:pt x="9" y="10"/>
                  </a:cubicBezTo>
                  <a:cubicBezTo>
                    <a:pt x="6" y="10"/>
                    <a:pt x="9" y="13"/>
                    <a:pt x="6" y="13"/>
                  </a:cubicBezTo>
                  <a:cubicBezTo>
                    <a:pt x="5" y="13"/>
                    <a:pt x="0" y="8"/>
                    <a:pt x="1" y="7"/>
                  </a:cubicBezTo>
                  <a:cubicBezTo>
                    <a:pt x="1" y="7"/>
                    <a:pt x="5" y="6"/>
                    <a:pt x="5" y="6"/>
                  </a:cubicBezTo>
                  <a:cubicBezTo>
                    <a:pt x="5" y="6"/>
                    <a:pt x="4" y="5"/>
                    <a:pt x="4" y="5"/>
                  </a:cubicBezTo>
                  <a:cubicBezTo>
                    <a:pt x="3" y="5"/>
                    <a:pt x="6" y="5"/>
                    <a:pt x="7" y="4"/>
                  </a:cubicBezTo>
                  <a:cubicBezTo>
                    <a:pt x="8" y="3"/>
                    <a:pt x="8" y="1"/>
                    <a:pt x="9" y="1"/>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09" name="Freeform 108"/>
            <p:cNvSpPr/>
            <p:nvPr/>
          </p:nvSpPr>
          <p:spPr bwMode="auto">
            <a:xfrm>
              <a:off x="3081" y="2783"/>
              <a:ext cx="21" cy="16"/>
            </a:xfrm>
            <a:custGeom>
              <a:avLst/>
              <a:gdLst>
                <a:gd name="T0" fmla="*/ 3 w 5"/>
                <a:gd name="T1" fmla="*/ 4 h 4"/>
                <a:gd name="T2" fmla="*/ 2 w 5"/>
                <a:gd name="T3" fmla="*/ 0 h 4"/>
                <a:gd name="T4" fmla="*/ 1 w 5"/>
                <a:gd name="T5" fmla="*/ 2 h 4"/>
                <a:gd name="T6" fmla="*/ 1 w 5"/>
                <a:gd name="T7" fmla="*/ 4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5" y="2"/>
                    <a:pt x="4" y="2"/>
                    <a:pt x="2" y="0"/>
                  </a:cubicBezTo>
                  <a:cubicBezTo>
                    <a:pt x="1" y="0"/>
                    <a:pt x="0" y="1"/>
                    <a:pt x="1" y="2"/>
                  </a:cubicBezTo>
                  <a:cubicBezTo>
                    <a:pt x="1" y="2"/>
                    <a:pt x="2" y="4"/>
                    <a:pt x="1" y="4"/>
                  </a:cubicBezTo>
                  <a:cubicBezTo>
                    <a:pt x="2" y="4"/>
                    <a:pt x="2" y="4"/>
                    <a:pt x="3" y="4"/>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0" name="Freeform 109"/>
            <p:cNvSpPr/>
            <p:nvPr/>
          </p:nvSpPr>
          <p:spPr bwMode="auto">
            <a:xfrm>
              <a:off x="3787" y="2268"/>
              <a:ext cx="0" cy="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1" name="Freeform 110"/>
            <p:cNvSpPr/>
            <p:nvPr/>
          </p:nvSpPr>
          <p:spPr bwMode="auto">
            <a:xfrm>
              <a:off x="3815" y="2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2" name="Rectangle 111"/>
            <p:cNvSpPr>
              <a:spLocks noChangeArrowheads="1"/>
            </p:cNvSpPr>
            <p:nvPr/>
          </p:nvSpPr>
          <p:spPr bwMode="auto">
            <a:xfrm>
              <a:off x="3609" y="2719"/>
              <a:ext cx="1" cy="1"/>
            </a:xfrm>
            <a:prstGeom prst="rect">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3" name="Freeform 112"/>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4" name="Freeform 113"/>
            <p:cNvSpPr/>
            <p:nvPr/>
          </p:nvSpPr>
          <p:spPr bwMode="auto">
            <a:xfrm>
              <a:off x="3746" y="19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5" name="Freeform 114"/>
            <p:cNvSpPr/>
            <p:nvPr/>
          </p:nvSpPr>
          <p:spPr bwMode="auto">
            <a:xfrm>
              <a:off x="3746" y="19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6" name="Freeform 115"/>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7" name="Freeform 116"/>
            <p:cNvSpPr/>
            <p:nvPr/>
          </p:nvSpPr>
          <p:spPr bwMode="auto">
            <a:xfrm>
              <a:off x="3750" y="198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8" name="Freeform 117"/>
            <p:cNvSpPr/>
            <p:nvPr/>
          </p:nvSpPr>
          <p:spPr bwMode="auto">
            <a:xfrm>
              <a:off x="3750" y="198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19" name="Freeform 118"/>
            <p:cNvSpPr/>
            <p:nvPr/>
          </p:nvSpPr>
          <p:spPr bwMode="auto">
            <a:xfrm>
              <a:off x="3746" y="1985"/>
              <a:ext cx="4"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0" name="Freeform 119"/>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1" name="Freeform 120"/>
            <p:cNvSpPr/>
            <p:nvPr/>
          </p:nvSpPr>
          <p:spPr bwMode="auto">
            <a:xfrm>
              <a:off x="3746" y="19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2" name="Line 125"/>
            <p:cNvSpPr>
              <a:spLocks noChangeShapeType="1"/>
            </p:cNvSpPr>
            <p:nvPr/>
          </p:nvSpPr>
          <p:spPr bwMode="auto">
            <a:xfrm>
              <a:off x="3815" y="2058"/>
              <a:ext cx="0" cy="0"/>
            </a:xfrm>
            <a:prstGeom prst="line">
              <a:avLst/>
            </a:prstGeom>
            <a:grpFill/>
            <a:ln w="9525">
              <a:solidFill>
                <a:schemeClr val="bg1">
                  <a:lumMod val="75000"/>
                </a:schemeClr>
              </a:solidFill>
              <a:round/>
            </a:ln>
          </p:spPr>
          <p:txBody>
            <a:bodyPr vert="horz" wrap="square" lIns="91440" tIns="45720" rIns="91440" bIns="45720" numCol="1" anchor="t" anchorCtr="0" compatLnSpc="1"/>
            <a:lstStyle/>
            <a:p>
              <a:endParaRPr lang="id-ID">
                <a:cs typeface="+mn-ea"/>
                <a:sym typeface="+mn-lt"/>
              </a:endParaRPr>
            </a:p>
          </p:txBody>
        </p:sp>
        <p:sp>
          <p:nvSpPr>
            <p:cNvPr id="123" name="Line 126"/>
            <p:cNvSpPr>
              <a:spLocks noChangeShapeType="1"/>
            </p:cNvSpPr>
            <p:nvPr/>
          </p:nvSpPr>
          <p:spPr bwMode="auto">
            <a:xfrm>
              <a:off x="3815" y="2058"/>
              <a:ext cx="0" cy="0"/>
            </a:xfrm>
            <a:prstGeom prst="lin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4" name="Line 127"/>
            <p:cNvSpPr>
              <a:spLocks noChangeShapeType="1"/>
            </p:cNvSpPr>
            <p:nvPr/>
          </p:nvSpPr>
          <p:spPr bwMode="auto">
            <a:xfrm>
              <a:off x="3815" y="2058"/>
              <a:ext cx="0" cy="0"/>
            </a:xfrm>
            <a:prstGeom prst="line">
              <a:avLst/>
            </a:prstGeom>
            <a:grpFill/>
            <a:ln w="9525">
              <a:solidFill>
                <a:schemeClr val="bg1">
                  <a:lumMod val="75000"/>
                </a:schemeClr>
              </a:solidFill>
              <a:round/>
            </a:ln>
          </p:spPr>
          <p:txBody>
            <a:bodyPr vert="horz" wrap="square" lIns="91440" tIns="45720" rIns="91440" bIns="45720" numCol="1" anchor="t" anchorCtr="0" compatLnSpc="1"/>
            <a:lstStyle/>
            <a:p>
              <a:endParaRPr lang="id-ID">
                <a:cs typeface="+mn-ea"/>
                <a:sym typeface="+mn-lt"/>
              </a:endParaRPr>
            </a:p>
          </p:txBody>
        </p:sp>
        <p:sp>
          <p:nvSpPr>
            <p:cNvPr id="125" name="Line 128"/>
            <p:cNvSpPr>
              <a:spLocks noChangeShapeType="1"/>
            </p:cNvSpPr>
            <p:nvPr/>
          </p:nvSpPr>
          <p:spPr bwMode="auto">
            <a:xfrm>
              <a:off x="3815" y="2058"/>
              <a:ext cx="0" cy="0"/>
            </a:xfrm>
            <a:prstGeom prst="lin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6" name="Freeform 125"/>
            <p:cNvSpPr/>
            <p:nvPr/>
          </p:nvSpPr>
          <p:spPr bwMode="auto">
            <a:xfrm>
              <a:off x="3750" y="1989"/>
              <a:ext cx="0" cy="0"/>
            </a:xfrm>
            <a:custGeom>
              <a:avLst/>
              <a:gdLst/>
              <a:ahLst/>
              <a:cxnLst>
                <a:cxn ang="0">
                  <a:pos x="0" y="0"/>
                </a:cxn>
                <a:cxn ang="0">
                  <a:pos x="0" y="0"/>
                </a:cxn>
              </a:cxnLst>
              <a:rect l="0" t="0" r="r" b="b"/>
              <a:pathLst>
                <a:path>
                  <a:moveTo>
                    <a:pt x="0" y="0"/>
                  </a:moveTo>
                  <a:cubicBezTo>
                    <a:pt x="0" y="0"/>
                    <a:pt x="0" y="0"/>
                    <a:pt x="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7" name="Freeform 126"/>
            <p:cNvSpPr/>
            <p:nvPr/>
          </p:nvSpPr>
          <p:spPr bwMode="auto">
            <a:xfrm>
              <a:off x="3750" y="1989"/>
              <a:ext cx="0" cy="0"/>
            </a:xfrm>
            <a:custGeom>
              <a:avLst/>
              <a:gdLst/>
              <a:ahLst/>
              <a:cxnLst>
                <a:cxn ang="0">
                  <a:pos x="0" y="0"/>
                </a:cxn>
                <a:cxn ang="0">
                  <a:pos x="0" y="0"/>
                </a:cxn>
              </a:cxnLst>
              <a:rect l="0" t="0" r="r" b="b"/>
              <a:pathLst>
                <a:path>
                  <a:moveTo>
                    <a:pt x="0" y="0"/>
                  </a:moveTo>
                  <a:cubicBezTo>
                    <a:pt x="0" y="0"/>
                    <a:pt x="0" y="0"/>
                    <a:pt x="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28" name="Line 131"/>
            <p:cNvSpPr>
              <a:spLocks noChangeShapeType="1"/>
            </p:cNvSpPr>
            <p:nvPr/>
          </p:nvSpPr>
          <p:spPr bwMode="auto">
            <a:xfrm>
              <a:off x="3746" y="1985"/>
              <a:ext cx="0" cy="0"/>
            </a:xfrm>
            <a:prstGeom prst="line">
              <a:avLst/>
            </a:prstGeom>
            <a:grpFill/>
            <a:ln w="9525">
              <a:solidFill>
                <a:schemeClr val="bg1">
                  <a:lumMod val="75000"/>
                </a:schemeClr>
              </a:solidFill>
              <a:round/>
            </a:ln>
          </p:spPr>
          <p:txBody>
            <a:bodyPr vert="horz" wrap="square" lIns="91440" tIns="45720" rIns="91440" bIns="45720" numCol="1" anchor="t" anchorCtr="0" compatLnSpc="1"/>
            <a:lstStyle/>
            <a:p>
              <a:endParaRPr lang="id-ID">
                <a:cs typeface="+mn-ea"/>
                <a:sym typeface="+mn-lt"/>
              </a:endParaRPr>
            </a:p>
          </p:txBody>
        </p:sp>
        <p:sp>
          <p:nvSpPr>
            <p:cNvPr id="129" name="Line 132"/>
            <p:cNvSpPr>
              <a:spLocks noChangeShapeType="1"/>
            </p:cNvSpPr>
            <p:nvPr/>
          </p:nvSpPr>
          <p:spPr bwMode="auto">
            <a:xfrm>
              <a:off x="3746" y="1985"/>
              <a:ext cx="0" cy="0"/>
            </a:xfrm>
            <a:prstGeom prst="line">
              <a:avLst/>
            </a:pr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0" name="Freeform 129"/>
            <p:cNvSpPr/>
            <p:nvPr/>
          </p:nvSpPr>
          <p:spPr bwMode="auto">
            <a:xfrm>
              <a:off x="4197" y="3170"/>
              <a:ext cx="782" cy="472"/>
            </a:xfrm>
            <a:custGeom>
              <a:avLst/>
              <a:gdLst>
                <a:gd name="T0" fmla="*/ 176 w 194"/>
                <a:gd name="T1" fmla="*/ 51 h 117"/>
                <a:gd name="T2" fmla="*/ 190 w 194"/>
                <a:gd name="T3" fmla="*/ 49 h 117"/>
                <a:gd name="T4" fmla="*/ 192 w 194"/>
                <a:gd name="T5" fmla="*/ 43 h 117"/>
                <a:gd name="T6" fmla="*/ 185 w 194"/>
                <a:gd name="T7" fmla="*/ 33 h 117"/>
                <a:gd name="T8" fmla="*/ 178 w 194"/>
                <a:gd name="T9" fmla="*/ 23 h 117"/>
                <a:gd name="T10" fmla="*/ 177 w 194"/>
                <a:gd name="T11" fmla="*/ 14 h 117"/>
                <a:gd name="T12" fmla="*/ 167 w 194"/>
                <a:gd name="T13" fmla="*/ 13 h 117"/>
                <a:gd name="T14" fmla="*/ 160 w 194"/>
                <a:gd name="T15" fmla="*/ 2 h 117"/>
                <a:gd name="T16" fmla="*/ 153 w 194"/>
                <a:gd name="T17" fmla="*/ 1 h 117"/>
                <a:gd name="T18" fmla="*/ 150 w 194"/>
                <a:gd name="T19" fmla="*/ 3 h 117"/>
                <a:gd name="T20" fmla="*/ 140 w 194"/>
                <a:gd name="T21" fmla="*/ 10 h 117"/>
                <a:gd name="T22" fmla="*/ 132 w 194"/>
                <a:gd name="T23" fmla="*/ 19 h 117"/>
                <a:gd name="T24" fmla="*/ 126 w 194"/>
                <a:gd name="T25" fmla="*/ 20 h 117"/>
                <a:gd name="T26" fmla="*/ 116 w 194"/>
                <a:gd name="T27" fmla="*/ 26 h 117"/>
                <a:gd name="T28" fmla="*/ 104 w 194"/>
                <a:gd name="T29" fmla="*/ 28 h 117"/>
                <a:gd name="T30" fmla="*/ 95 w 194"/>
                <a:gd name="T31" fmla="*/ 29 h 117"/>
                <a:gd name="T32" fmla="*/ 86 w 194"/>
                <a:gd name="T33" fmla="*/ 27 h 117"/>
                <a:gd name="T34" fmla="*/ 77 w 194"/>
                <a:gd name="T35" fmla="*/ 27 h 117"/>
                <a:gd name="T36" fmla="*/ 51 w 194"/>
                <a:gd name="T37" fmla="*/ 43 h 117"/>
                <a:gd name="T38" fmla="*/ 35 w 194"/>
                <a:gd name="T39" fmla="*/ 51 h 117"/>
                <a:gd name="T40" fmla="*/ 29 w 194"/>
                <a:gd name="T41" fmla="*/ 57 h 117"/>
                <a:gd name="T42" fmla="*/ 32 w 194"/>
                <a:gd name="T43" fmla="*/ 57 h 117"/>
                <a:gd name="T44" fmla="*/ 32 w 194"/>
                <a:gd name="T45" fmla="*/ 58 h 117"/>
                <a:gd name="T46" fmla="*/ 18 w 194"/>
                <a:gd name="T47" fmla="*/ 67 h 117"/>
                <a:gd name="T48" fmla="*/ 15 w 194"/>
                <a:gd name="T49" fmla="*/ 68 h 117"/>
                <a:gd name="T50" fmla="*/ 5 w 194"/>
                <a:gd name="T51" fmla="*/ 71 h 117"/>
                <a:gd name="T52" fmla="*/ 1 w 194"/>
                <a:gd name="T53" fmla="*/ 75 h 117"/>
                <a:gd name="T54" fmla="*/ 10 w 194"/>
                <a:gd name="T55" fmla="*/ 79 h 117"/>
                <a:gd name="T56" fmla="*/ 10 w 194"/>
                <a:gd name="T57" fmla="*/ 88 h 117"/>
                <a:gd name="T58" fmla="*/ 15 w 194"/>
                <a:gd name="T59" fmla="*/ 93 h 117"/>
                <a:gd name="T60" fmla="*/ 11 w 194"/>
                <a:gd name="T61" fmla="*/ 96 h 117"/>
                <a:gd name="T62" fmla="*/ 7 w 194"/>
                <a:gd name="T63" fmla="*/ 96 h 117"/>
                <a:gd name="T64" fmla="*/ 12 w 194"/>
                <a:gd name="T65" fmla="*/ 97 h 117"/>
                <a:gd name="T66" fmla="*/ 16 w 194"/>
                <a:gd name="T67" fmla="*/ 104 h 117"/>
                <a:gd name="T68" fmla="*/ 23 w 194"/>
                <a:gd name="T69" fmla="*/ 107 h 117"/>
                <a:gd name="T70" fmla="*/ 23 w 194"/>
                <a:gd name="T71" fmla="*/ 111 h 117"/>
                <a:gd name="T72" fmla="*/ 28 w 194"/>
                <a:gd name="T73" fmla="*/ 110 h 117"/>
                <a:gd name="T74" fmla="*/ 30 w 194"/>
                <a:gd name="T75" fmla="*/ 112 h 117"/>
                <a:gd name="T76" fmla="*/ 33 w 194"/>
                <a:gd name="T77" fmla="*/ 110 h 117"/>
                <a:gd name="T78" fmla="*/ 38 w 194"/>
                <a:gd name="T79" fmla="*/ 110 h 117"/>
                <a:gd name="T80" fmla="*/ 51 w 194"/>
                <a:gd name="T81" fmla="*/ 114 h 117"/>
                <a:gd name="T82" fmla="*/ 55 w 194"/>
                <a:gd name="T83" fmla="*/ 110 h 117"/>
                <a:gd name="T84" fmla="*/ 79 w 194"/>
                <a:gd name="T85" fmla="*/ 108 h 117"/>
                <a:gd name="T86" fmla="*/ 87 w 194"/>
                <a:gd name="T87" fmla="*/ 104 h 117"/>
                <a:gd name="T88" fmla="*/ 92 w 194"/>
                <a:gd name="T89" fmla="*/ 101 h 117"/>
                <a:gd name="T90" fmla="*/ 104 w 194"/>
                <a:gd name="T91" fmla="*/ 93 h 117"/>
                <a:gd name="T92" fmla="*/ 107 w 194"/>
                <a:gd name="T93" fmla="*/ 89 h 117"/>
                <a:gd name="T94" fmla="*/ 113 w 194"/>
                <a:gd name="T95" fmla="*/ 88 h 117"/>
                <a:gd name="T96" fmla="*/ 113 w 194"/>
                <a:gd name="T97" fmla="*/ 98 h 117"/>
                <a:gd name="T98" fmla="*/ 119 w 194"/>
                <a:gd name="T99" fmla="*/ 91 h 117"/>
                <a:gd name="T100" fmla="*/ 122 w 194"/>
                <a:gd name="T101" fmla="*/ 85 h 117"/>
                <a:gd name="T102" fmla="*/ 132 w 194"/>
                <a:gd name="T103" fmla="*/ 77 h 117"/>
                <a:gd name="T104" fmla="*/ 161 w 194"/>
                <a:gd name="T105"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4" h="117">
                  <a:moveTo>
                    <a:pt x="171" y="56"/>
                  </a:moveTo>
                  <a:cubicBezTo>
                    <a:pt x="172" y="56"/>
                    <a:pt x="173" y="55"/>
                    <a:pt x="173" y="54"/>
                  </a:cubicBezTo>
                  <a:cubicBezTo>
                    <a:pt x="173" y="53"/>
                    <a:pt x="173" y="53"/>
                    <a:pt x="173" y="52"/>
                  </a:cubicBezTo>
                  <a:cubicBezTo>
                    <a:pt x="174" y="51"/>
                    <a:pt x="175" y="52"/>
                    <a:pt x="176" y="51"/>
                  </a:cubicBezTo>
                  <a:cubicBezTo>
                    <a:pt x="177" y="51"/>
                    <a:pt x="177" y="50"/>
                    <a:pt x="178" y="49"/>
                  </a:cubicBezTo>
                  <a:cubicBezTo>
                    <a:pt x="180" y="49"/>
                    <a:pt x="182" y="50"/>
                    <a:pt x="184" y="49"/>
                  </a:cubicBezTo>
                  <a:cubicBezTo>
                    <a:pt x="186" y="48"/>
                    <a:pt x="185" y="46"/>
                    <a:pt x="187" y="46"/>
                  </a:cubicBezTo>
                  <a:cubicBezTo>
                    <a:pt x="190" y="45"/>
                    <a:pt x="188" y="48"/>
                    <a:pt x="190" y="49"/>
                  </a:cubicBezTo>
                  <a:cubicBezTo>
                    <a:pt x="190" y="49"/>
                    <a:pt x="191" y="47"/>
                    <a:pt x="191" y="46"/>
                  </a:cubicBezTo>
                  <a:cubicBezTo>
                    <a:pt x="191" y="46"/>
                    <a:pt x="192" y="45"/>
                    <a:pt x="192" y="45"/>
                  </a:cubicBezTo>
                  <a:cubicBezTo>
                    <a:pt x="192" y="45"/>
                    <a:pt x="194" y="45"/>
                    <a:pt x="194" y="44"/>
                  </a:cubicBezTo>
                  <a:cubicBezTo>
                    <a:pt x="193" y="44"/>
                    <a:pt x="193" y="42"/>
                    <a:pt x="192" y="43"/>
                  </a:cubicBezTo>
                  <a:cubicBezTo>
                    <a:pt x="191" y="43"/>
                    <a:pt x="189" y="41"/>
                    <a:pt x="189" y="40"/>
                  </a:cubicBezTo>
                  <a:cubicBezTo>
                    <a:pt x="189" y="39"/>
                    <a:pt x="189" y="38"/>
                    <a:pt x="188" y="38"/>
                  </a:cubicBezTo>
                  <a:cubicBezTo>
                    <a:pt x="187" y="38"/>
                    <a:pt x="184" y="38"/>
                    <a:pt x="184" y="38"/>
                  </a:cubicBezTo>
                  <a:cubicBezTo>
                    <a:pt x="184" y="37"/>
                    <a:pt x="185" y="35"/>
                    <a:pt x="185" y="33"/>
                  </a:cubicBezTo>
                  <a:cubicBezTo>
                    <a:pt x="185" y="33"/>
                    <a:pt x="185" y="30"/>
                    <a:pt x="184" y="31"/>
                  </a:cubicBezTo>
                  <a:cubicBezTo>
                    <a:pt x="182" y="33"/>
                    <a:pt x="182" y="30"/>
                    <a:pt x="181" y="29"/>
                  </a:cubicBezTo>
                  <a:cubicBezTo>
                    <a:pt x="180" y="27"/>
                    <a:pt x="180" y="26"/>
                    <a:pt x="179" y="27"/>
                  </a:cubicBezTo>
                  <a:cubicBezTo>
                    <a:pt x="178" y="27"/>
                    <a:pt x="178" y="24"/>
                    <a:pt x="178" y="23"/>
                  </a:cubicBezTo>
                  <a:cubicBezTo>
                    <a:pt x="177" y="22"/>
                    <a:pt x="176" y="22"/>
                    <a:pt x="175" y="21"/>
                  </a:cubicBezTo>
                  <a:cubicBezTo>
                    <a:pt x="174" y="20"/>
                    <a:pt x="177" y="20"/>
                    <a:pt x="177" y="20"/>
                  </a:cubicBezTo>
                  <a:cubicBezTo>
                    <a:pt x="178" y="19"/>
                    <a:pt x="178" y="18"/>
                    <a:pt x="178" y="17"/>
                  </a:cubicBezTo>
                  <a:cubicBezTo>
                    <a:pt x="178" y="16"/>
                    <a:pt x="177" y="15"/>
                    <a:pt x="177" y="14"/>
                  </a:cubicBezTo>
                  <a:cubicBezTo>
                    <a:pt x="177" y="13"/>
                    <a:pt x="180" y="14"/>
                    <a:pt x="181" y="14"/>
                  </a:cubicBezTo>
                  <a:cubicBezTo>
                    <a:pt x="179" y="13"/>
                    <a:pt x="176" y="12"/>
                    <a:pt x="174" y="12"/>
                  </a:cubicBezTo>
                  <a:cubicBezTo>
                    <a:pt x="172" y="13"/>
                    <a:pt x="170" y="14"/>
                    <a:pt x="167" y="14"/>
                  </a:cubicBezTo>
                  <a:cubicBezTo>
                    <a:pt x="168" y="14"/>
                    <a:pt x="168" y="13"/>
                    <a:pt x="167" y="13"/>
                  </a:cubicBezTo>
                  <a:cubicBezTo>
                    <a:pt x="167" y="12"/>
                    <a:pt x="166" y="12"/>
                    <a:pt x="165" y="11"/>
                  </a:cubicBezTo>
                  <a:cubicBezTo>
                    <a:pt x="165" y="9"/>
                    <a:pt x="166" y="6"/>
                    <a:pt x="164" y="5"/>
                  </a:cubicBezTo>
                  <a:cubicBezTo>
                    <a:pt x="163" y="4"/>
                    <a:pt x="163" y="4"/>
                    <a:pt x="162" y="4"/>
                  </a:cubicBezTo>
                  <a:cubicBezTo>
                    <a:pt x="161" y="4"/>
                    <a:pt x="161" y="3"/>
                    <a:pt x="160" y="2"/>
                  </a:cubicBezTo>
                  <a:cubicBezTo>
                    <a:pt x="159" y="1"/>
                    <a:pt x="159" y="3"/>
                    <a:pt x="158" y="3"/>
                  </a:cubicBezTo>
                  <a:cubicBezTo>
                    <a:pt x="158" y="3"/>
                    <a:pt x="156" y="2"/>
                    <a:pt x="157" y="3"/>
                  </a:cubicBezTo>
                  <a:cubicBezTo>
                    <a:pt x="156" y="2"/>
                    <a:pt x="157" y="2"/>
                    <a:pt x="157" y="2"/>
                  </a:cubicBezTo>
                  <a:cubicBezTo>
                    <a:pt x="157" y="1"/>
                    <a:pt x="154" y="1"/>
                    <a:pt x="153" y="1"/>
                  </a:cubicBezTo>
                  <a:cubicBezTo>
                    <a:pt x="153" y="1"/>
                    <a:pt x="153" y="1"/>
                    <a:pt x="153" y="1"/>
                  </a:cubicBezTo>
                  <a:cubicBezTo>
                    <a:pt x="152" y="2"/>
                    <a:pt x="153" y="1"/>
                    <a:pt x="152" y="0"/>
                  </a:cubicBezTo>
                  <a:cubicBezTo>
                    <a:pt x="152" y="0"/>
                    <a:pt x="150" y="1"/>
                    <a:pt x="150" y="1"/>
                  </a:cubicBezTo>
                  <a:cubicBezTo>
                    <a:pt x="150" y="2"/>
                    <a:pt x="150" y="2"/>
                    <a:pt x="150" y="3"/>
                  </a:cubicBezTo>
                  <a:cubicBezTo>
                    <a:pt x="150" y="3"/>
                    <a:pt x="149" y="3"/>
                    <a:pt x="148" y="4"/>
                  </a:cubicBezTo>
                  <a:cubicBezTo>
                    <a:pt x="147" y="4"/>
                    <a:pt x="145" y="4"/>
                    <a:pt x="144" y="6"/>
                  </a:cubicBezTo>
                  <a:cubicBezTo>
                    <a:pt x="144" y="7"/>
                    <a:pt x="142" y="6"/>
                    <a:pt x="141" y="6"/>
                  </a:cubicBezTo>
                  <a:cubicBezTo>
                    <a:pt x="141" y="6"/>
                    <a:pt x="140" y="10"/>
                    <a:pt x="140" y="10"/>
                  </a:cubicBezTo>
                  <a:cubicBezTo>
                    <a:pt x="139" y="11"/>
                    <a:pt x="139" y="11"/>
                    <a:pt x="138" y="12"/>
                  </a:cubicBezTo>
                  <a:cubicBezTo>
                    <a:pt x="138" y="12"/>
                    <a:pt x="137" y="13"/>
                    <a:pt x="136" y="13"/>
                  </a:cubicBezTo>
                  <a:cubicBezTo>
                    <a:pt x="135" y="14"/>
                    <a:pt x="135" y="16"/>
                    <a:pt x="134" y="17"/>
                  </a:cubicBezTo>
                  <a:cubicBezTo>
                    <a:pt x="133" y="18"/>
                    <a:pt x="133" y="19"/>
                    <a:pt x="132" y="19"/>
                  </a:cubicBezTo>
                  <a:cubicBezTo>
                    <a:pt x="131" y="20"/>
                    <a:pt x="130" y="19"/>
                    <a:pt x="130" y="19"/>
                  </a:cubicBezTo>
                  <a:cubicBezTo>
                    <a:pt x="129" y="19"/>
                    <a:pt x="129" y="20"/>
                    <a:pt x="129" y="20"/>
                  </a:cubicBezTo>
                  <a:cubicBezTo>
                    <a:pt x="128" y="20"/>
                    <a:pt x="128" y="20"/>
                    <a:pt x="127" y="20"/>
                  </a:cubicBezTo>
                  <a:cubicBezTo>
                    <a:pt x="127" y="21"/>
                    <a:pt x="126" y="20"/>
                    <a:pt x="126" y="20"/>
                  </a:cubicBezTo>
                  <a:cubicBezTo>
                    <a:pt x="124" y="19"/>
                    <a:pt x="124" y="20"/>
                    <a:pt x="123" y="21"/>
                  </a:cubicBezTo>
                  <a:cubicBezTo>
                    <a:pt x="122" y="22"/>
                    <a:pt x="122" y="21"/>
                    <a:pt x="121" y="22"/>
                  </a:cubicBezTo>
                  <a:cubicBezTo>
                    <a:pt x="121" y="23"/>
                    <a:pt x="120" y="23"/>
                    <a:pt x="120" y="23"/>
                  </a:cubicBezTo>
                  <a:cubicBezTo>
                    <a:pt x="118" y="24"/>
                    <a:pt x="118" y="25"/>
                    <a:pt x="116" y="26"/>
                  </a:cubicBezTo>
                  <a:cubicBezTo>
                    <a:pt x="116" y="27"/>
                    <a:pt x="109" y="28"/>
                    <a:pt x="109" y="27"/>
                  </a:cubicBezTo>
                  <a:cubicBezTo>
                    <a:pt x="109" y="27"/>
                    <a:pt x="110" y="27"/>
                    <a:pt x="109" y="26"/>
                  </a:cubicBezTo>
                  <a:cubicBezTo>
                    <a:pt x="108" y="26"/>
                    <a:pt x="108" y="27"/>
                    <a:pt x="107" y="28"/>
                  </a:cubicBezTo>
                  <a:cubicBezTo>
                    <a:pt x="106" y="29"/>
                    <a:pt x="104" y="27"/>
                    <a:pt x="104" y="28"/>
                  </a:cubicBezTo>
                  <a:cubicBezTo>
                    <a:pt x="103" y="28"/>
                    <a:pt x="102" y="28"/>
                    <a:pt x="102" y="28"/>
                  </a:cubicBezTo>
                  <a:cubicBezTo>
                    <a:pt x="102" y="28"/>
                    <a:pt x="101" y="27"/>
                    <a:pt x="101" y="27"/>
                  </a:cubicBezTo>
                  <a:cubicBezTo>
                    <a:pt x="100" y="27"/>
                    <a:pt x="98" y="27"/>
                    <a:pt x="97" y="28"/>
                  </a:cubicBezTo>
                  <a:cubicBezTo>
                    <a:pt x="97" y="28"/>
                    <a:pt x="96" y="29"/>
                    <a:pt x="95" y="29"/>
                  </a:cubicBezTo>
                  <a:cubicBezTo>
                    <a:pt x="92" y="30"/>
                    <a:pt x="92" y="25"/>
                    <a:pt x="90" y="26"/>
                  </a:cubicBezTo>
                  <a:cubicBezTo>
                    <a:pt x="90" y="26"/>
                    <a:pt x="90" y="27"/>
                    <a:pt x="89" y="27"/>
                  </a:cubicBezTo>
                  <a:cubicBezTo>
                    <a:pt x="89" y="26"/>
                    <a:pt x="90" y="25"/>
                    <a:pt x="89" y="25"/>
                  </a:cubicBezTo>
                  <a:cubicBezTo>
                    <a:pt x="88" y="25"/>
                    <a:pt x="87" y="27"/>
                    <a:pt x="86" y="27"/>
                  </a:cubicBezTo>
                  <a:cubicBezTo>
                    <a:pt x="85" y="28"/>
                    <a:pt x="82" y="28"/>
                    <a:pt x="81" y="26"/>
                  </a:cubicBezTo>
                  <a:cubicBezTo>
                    <a:pt x="80" y="25"/>
                    <a:pt x="82" y="24"/>
                    <a:pt x="80" y="24"/>
                  </a:cubicBezTo>
                  <a:cubicBezTo>
                    <a:pt x="79" y="24"/>
                    <a:pt x="79" y="24"/>
                    <a:pt x="78" y="25"/>
                  </a:cubicBezTo>
                  <a:cubicBezTo>
                    <a:pt x="78" y="26"/>
                    <a:pt x="78" y="26"/>
                    <a:pt x="77" y="27"/>
                  </a:cubicBezTo>
                  <a:cubicBezTo>
                    <a:pt x="74" y="28"/>
                    <a:pt x="70" y="29"/>
                    <a:pt x="66" y="30"/>
                  </a:cubicBezTo>
                  <a:cubicBezTo>
                    <a:pt x="64" y="30"/>
                    <a:pt x="63" y="31"/>
                    <a:pt x="62" y="32"/>
                  </a:cubicBezTo>
                  <a:cubicBezTo>
                    <a:pt x="60" y="34"/>
                    <a:pt x="58" y="35"/>
                    <a:pt x="56" y="37"/>
                  </a:cubicBezTo>
                  <a:cubicBezTo>
                    <a:pt x="54" y="39"/>
                    <a:pt x="52" y="41"/>
                    <a:pt x="51" y="43"/>
                  </a:cubicBezTo>
                  <a:cubicBezTo>
                    <a:pt x="49" y="45"/>
                    <a:pt x="48" y="45"/>
                    <a:pt x="48" y="47"/>
                  </a:cubicBezTo>
                  <a:cubicBezTo>
                    <a:pt x="49" y="49"/>
                    <a:pt x="46" y="49"/>
                    <a:pt x="45" y="49"/>
                  </a:cubicBezTo>
                  <a:cubicBezTo>
                    <a:pt x="44" y="51"/>
                    <a:pt x="41" y="50"/>
                    <a:pt x="40" y="49"/>
                  </a:cubicBezTo>
                  <a:cubicBezTo>
                    <a:pt x="37" y="49"/>
                    <a:pt x="37" y="51"/>
                    <a:pt x="35" y="51"/>
                  </a:cubicBezTo>
                  <a:cubicBezTo>
                    <a:pt x="33" y="52"/>
                    <a:pt x="30" y="52"/>
                    <a:pt x="28" y="52"/>
                  </a:cubicBezTo>
                  <a:cubicBezTo>
                    <a:pt x="27" y="52"/>
                    <a:pt x="27" y="52"/>
                    <a:pt x="27" y="53"/>
                  </a:cubicBezTo>
                  <a:cubicBezTo>
                    <a:pt x="26" y="54"/>
                    <a:pt x="26" y="56"/>
                    <a:pt x="27" y="56"/>
                  </a:cubicBezTo>
                  <a:cubicBezTo>
                    <a:pt x="27" y="56"/>
                    <a:pt x="28" y="56"/>
                    <a:pt x="29" y="57"/>
                  </a:cubicBezTo>
                  <a:cubicBezTo>
                    <a:pt x="30" y="57"/>
                    <a:pt x="29" y="57"/>
                    <a:pt x="29" y="58"/>
                  </a:cubicBezTo>
                  <a:cubicBezTo>
                    <a:pt x="29" y="58"/>
                    <a:pt x="30" y="57"/>
                    <a:pt x="30" y="57"/>
                  </a:cubicBezTo>
                  <a:cubicBezTo>
                    <a:pt x="30" y="57"/>
                    <a:pt x="30" y="58"/>
                    <a:pt x="30" y="58"/>
                  </a:cubicBezTo>
                  <a:cubicBezTo>
                    <a:pt x="31" y="58"/>
                    <a:pt x="32" y="58"/>
                    <a:pt x="32" y="57"/>
                  </a:cubicBezTo>
                  <a:cubicBezTo>
                    <a:pt x="33" y="57"/>
                    <a:pt x="35" y="56"/>
                    <a:pt x="36" y="56"/>
                  </a:cubicBezTo>
                  <a:cubicBezTo>
                    <a:pt x="37" y="56"/>
                    <a:pt x="34" y="57"/>
                    <a:pt x="34" y="58"/>
                  </a:cubicBezTo>
                  <a:cubicBezTo>
                    <a:pt x="34" y="58"/>
                    <a:pt x="33" y="58"/>
                    <a:pt x="33" y="58"/>
                  </a:cubicBezTo>
                  <a:cubicBezTo>
                    <a:pt x="32" y="58"/>
                    <a:pt x="32" y="58"/>
                    <a:pt x="32" y="58"/>
                  </a:cubicBezTo>
                  <a:cubicBezTo>
                    <a:pt x="30" y="59"/>
                    <a:pt x="27" y="60"/>
                    <a:pt x="25" y="62"/>
                  </a:cubicBezTo>
                  <a:cubicBezTo>
                    <a:pt x="24" y="64"/>
                    <a:pt x="31" y="61"/>
                    <a:pt x="29" y="64"/>
                  </a:cubicBezTo>
                  <a:cubicBezTo>
                    <a:pt x="28" y="65"/>
                    <a:pt x="25" y="64"/>
                    <a:pt x="24" y="65"/>
                  </a:cubicBezTo>
                  <a:cubicBezTo>
                    <a:pt x="23" y="65"/>
                    <a:pt x="18" y="67"/>
                    <a:pt x="18" y="67"/>
                  </a:cubicBezTo>
                  <a:cubicBezTo>
                    <a:pt x="17" y="66"/>
                    <a:pt x="19" y="65"/>
                    <a:pt x="18" y="65"/>
                  </a:cubicBezTo>
                  <a:cubicBezTo>
                    <a:pt x="17" y="64"/>
                    <a:pt x="16" y="65"/>
                    <a:pt x="16" y="65"/>
                  </a:cubicBezTo>
                  <a:cubicBezTo>
                    <a:pt x="16" y="65"/>
                    <a:pt x="15" y="65"/>
                    <a:pt x="15" y="65"/>
                  </a:cubicBezTo>
                  <a:cubicBezTo>
                    <a:pt x="16" y="66"/>
                    <a:pt x="17" y="67"/>
                    <a:pt x="15" y="68"/>
                  </a:cubicBezTo>
                  <a:cubicBezTo>
                    <a:pt x="14" y="68"/>
                    <a:pt x="13" y="69"/>
                    <a:pt x="12" y="68"/>
                  </a:cubicBezTo>
                  <a:cubicBezTo>
                    <a:pt x="11" y="67"/>
                    <a:pt x="11" y="66"/>
                    <a:pt x="9" y="67"/>
                  </a:cubicBezTo>
                  <a:cubicBezTo>
                    <a:pt x="8" y="69"/>
                    <a:pt x="7" y="68"/>
                    <a:pt x="6" y="69"/>
                  </a:cubicBezTo>
                  <a:cubicBezTo>
                    <a:pt x="5" y="69"/>
                    <a:pt x="5" y="70"/>
                    <a:pt x="5" y="71"/>
                  </a:cubicBezTo>
                  <a:cubicBezTo>
                    <a:pt x="5" y="71"/>
                    <a:pt x="4" y="71"/>
                    <a:pt x="4" y="72"/>
                  </a:cubicBezTo>
                  <a:cubicBezTo>
                    <a:pt x="4" y="72"/>
                    <a:pt x="3" y="72"/>
                    <a:pt x="3" y="72"/>
                  </a:cubicBezTo>
                  <a:cubicBezTo>
                    <a:pt x="3" y="73"/>
                    <a:pt x="3" y="74"/>
                    <a:pt x="3" y="74"/>
                  </a:cubicBezTo>
                  <a:cubicBezTo>
                    <a:pt x="3" y="75"/>
                    <a:pt x="2" y="75"/>
                    <a:pt x="1" y="75"/>
                  </a:cubicBezTo>
                  <a:cubicBezTo>
                    <a:pt x="0" y="76"/>
                    <a:pt x="2" y="79"/>
                    <a:pt x="2" y="80"/>
                  </a:cubicBezTo>
                  <a:cubicBezTo>
                    <a:pt x="2" y="80"/>
                    <a:pt x="1" y="82"/>
                    <a:pt x="2" y="83"/>
                  </a:cubicBezTo>
                  <a:cubicBezTo>
                    <a:pt x="3" y="83"/>
                    <a:pt x="5" y="81"/>
                    <a:pt x="6" y="81"/>
                  </a:cubicBezTo>
                  <a:cubicBezTo>
                    <a:pt x="7" y="81"/>
                    <a:pt x="10" y="80"/>
                    <a:pt x="10" y="79"/>
                  </a:cubicBezTo>
                  <a:cubicBezTo>
                    <a:pt x="10" y="80"/>
                    <a:pt x="9" y="81"/>
                    <a:pt x="9" y="82"/>
                  </a:cubicBezTo>
                  <a:cubicBezTo>
                    <a:pt x="8" y="83"/>
                    <a:pt x="7" y="84"/>
                    <a:pt x="8" y="84"/>
                  </a:cubicBezTo>
                  <a:cubicBezTo>
                    <a:pt x="8" y="84"/>
                    <a:pt x="9" y="84"/>
                    <a:pt x="10" y="85"/>
                  </a:cubicBezTo>
                  <a:cubicBezTo>
                    <a:pt x="11" y="86"/>
                    <a:pt x="9" y="87"/>
                    <a:pt x="10" y="88"/>
                  </a:cubicBezTo>
                  <a:cubicBezTo>
                    <a:pt x="10" y="88"/>
                    <a:pt x="14" y="87"/>
                    <a:pt x="13" y="88"/>
                  </a:cubicBezTo>
                  <a:cubicBezTo>
                    <a:pt x="13" y="89"/>
                    <a:pt x="9" y="90"/>
                    <a:pt x="10" y="92"/>
                  </a:cubicBezTo>
                  <a:cubicBezTo>
                    <a:pt x="11" y="93"/>
                    <a:pt x="12" y="93"/>
                    <a:pt x="12" y="94"/>
                  </a:cubicBezTo>
                  <a:cubicBezTo>
                    <a:pt x="13" y="94"/>
                    <a:pt x="15" y="92"/>
                    <a:pt x="15" y="93"/>
                  </a:cubicBezTo>
                  <a:cubicBezTo>
                    <a:pt x="15" y="94"/>
                    <a:pt x="13" y="94"/>
                    <a:pt x="13" y="95"/>
                  </a:cubicBezTo>
                  <a:cubicBezTo>
                    <a:pt x="12" y="95"/>
                    <a:pt x="12" y="95"/>
                    <a:pt x="12" y="95"/>
                  </a:cubicBezTo>
                  <a:cubicBezTo>
                    <a:pt x="11" y="95"/>
                    <a:pt x="11" y="94"/>
                    <a:pt x="11" y="94"/>
                  </a:cubicBezTo>
                  <a:cubicBezTo>
                    <a:pt x="10" y="95"/>
                    <a:pt x="11" y="96"/>
                    <a:pt x="11" y="96"/>
                  </a:cubicBezTo>
                  <a:cubicBezTo>
                    <a:pt x="10" y="96"/>
                    <a:pt x="8" y="90"/>
                    <a:pt x="7" y="92"/>
                  </a:cubicBezTo>
                  <a:cubicBezTo>
                    <a:pt x="7" y="92"/>
                    <a:pt x="7" y="95"/>
                    <a:pt x="7" y="95"/>
                  </a:cubicBezTo>
                  <a:cubicBezTo>
                    <a:pt x="8" y="95"/>
                    <a:pt x="9" y="95"/>
                    <a:pt x="9" y="95"/>
                  </a:cubicBezTo>
                  <a:cubicBezTo>
                    <a:pt x="9" y="96"/>
                    <a:pt x="8" y="96"/>
                    <a:pt x="7" y="96"/>
                  </a:cubicBezTo>
                  <a:cubicBezTo>
                    <a:pt x="7" y="96"/>
                    <a:pt x="6" y="97"/>
                    <a:pt x="6" y="96"/>
                  </a:cubicBezTo>
                  <a:cubicBezTo>
                    <a:pt x="6" y="96"/>
                    <a:pt x="7" y="98"/>
                    <a:pt x="6" y="98"/>
                  </a:cubicBezTo>
                  <a:cubicBezTo>
                    <a:pt x="7" y="98"/>
                    <a:pt x="8" y="98"/>
                    <a:pt x="9" y="98"/>
                  </a:cubicBezTo>
                  <a:cubicBezTo>
                    <a:pt x="11" y="99"/>
                    <a:pt x="11" y="98"/>
                    <a:pt x="12" y="97"/>
                  </a:cubicBezTo>
                  <a:cubicBezTo>
                    <a:pt x="13" y="97"/>
                    <a:pt x="13" y="100"/>
                    <a:pt x="14" y="99"/>
                  </a:cubicBezTo>
                  <a:cubicBezTo>
                    <a:pt x="15" y="98"/>
                    <a:pt x="16" y="99"/>
                    <a:pt x="17" y="99"/>
                  </a:cubicBezTo>
                  <a:cubicBezTo>
                    <a:pt x="18" y="99"/>
                    <a:pt x="18" y="101"/>
                    <a:pt x="18" y="102"/>
                  </a:cubicBezTo>
                  <a:cubicBezTo>
                    <a:pt x="18" y="103"/>
                    <a:pt x="15" y="104"/>
                    <a:pt x="16" y="104"/>
                  </a:cubicBezTo>
                  <a:cubicBezTo>
                    <a:pt x="17" y="104"/>
                    <a:pt x="18" y="103"/>
                    <a:pt x="18" y="105"/>
                  </a:cubicBezTo>
                  <a:cubicBezTo>
                    <a:pt x="18" y="105"/>
                    <a:pt x="18" y="107"/>
                    <a:pt x="18" y="107"/>
                  </a:cubicBezTo>
                  <a:cubicBezTo>
                    <a:pt x="20" y="107"/>
                    <a:pt x="20" y="105"/>
                    <a:pt x="21" y="106"/>
                  </a:cubicBezTo>
                  <a:cubicBezTo>
                    <a:pt x="21" y="106"/>
                    <a:pt x="23" y="108"/>
                    <a:pt x="23" y="107"/>
                  </a:cubicBezTo>
                  <a:cubicBezTo>
                    <a:pt x="25" y="112"/>
                    <a:pt x="16" y="107"/>
                    <a:pt x="20" y="111"/>
                  </a:cubicBezTo>
                  <a:cubicBezTo>
                    <a:pt x="20" y="112"/>
                    <a:pt x="21" y="111"/>
                    <a:pt x="22" y="111"/>
                  </a:cubicBezTo>
                  <a:cubicBezTo>
                    <a:pt x="22" y="111"/>
                    <a:pt x="22" y="112"/>
                    <a:pt x="23" y="111"/>
                  </a:cubicBezTo>
                  <a:cubicBezTo>
                    <a:pt x="24" y="111"/>
                    <a:pt x="23" y="111"/>
                    <a:pt x="23" y="111"/>
                  </a:cubicBezTo>
                  <a:cubicBezTo>
                    <a:pt x="24" y="110"/>
                    <a:pt x="25" y="111"/>
                    <a:pt x="25" y="110"/>
                  </a:cubicBezTo>
                  <a:cubicBezTo>
                    <a:pt x="26" y="110"/>
                    <a:pt x="27" y="110"/>
                    <a:pt x="28" y="109"/>
                  </a:cubicBezTo>
                  <a:cubicBezTo>
                    <a:pt x="28" y="109"/>
                    <a:pt x="31" y="107"/>
                    <a:pt x="31" y="108"/>
                  </a:cubicBezTo>
                  <a:cubicBezTo>
                    <a:pt x="33" y="110"/>
                    <a:pt x="29" y="110"/>
                    <a:pt x="28" y="110"/>
                  </a:cubicBezTo>
                  <a:cubicBezTo>
                    <a:pt x="28" y="111"/>
                    <a:pt x="30" y="113"/>
                    <a:pt x="28" y="112"/>
                  </a:cubicBezTo>
                  <a:cubicBezTo>
                    <a:pt x="25" y="112"/>
                    <a:pt x="24" y="114"/>
                    <a:pt x="22" y="115"/>
                  </a:cubicBezTo>
                  <a:cubicBezTo>
                    <a:pt x="23" y="114"/>
                    <a:pt x="25" y="116"/>
                    <a:pt x="25" y="114"/>
                  </a:cubicBezTo>
                  <a:cubicBezTo>
                    <a:pt x="25" y="113"/>
                    <a:pt x="30" y="113"/>
                    <a:pt x="30" y="112"/>
                  </a:cubicBezTo>
                  <a:cubicBezTo>
                    <a:pt x="30" y="113"/>
                    <a:pt x="30" y="114"/>
                    <a:pt x="29" y="114"/>
                  </a:cubicBezTo>
                  <a:cubicBezTo>
                    <a:pt x="28" y="115"/>
                    <a:pt x="29" y="115"/>
                    <a:pt x="30" y="115"/>
                  </a:cubicBezTo>
                  <a:cubicBezTo>
                    <a:pt x="30" y="114"/>
                    <a:pt x="31" y="113"/>
                    <a:pt x="32" y="112"/>
                  </a:cubicBezTo>
                  <a:cubicBezTo>
                    <a:pt x="32" y="112"/>
                    <a:pt x="33" y="110"/>
                    <a:pt x="33" y="110"/>
                  </a:cubicBezTo>
                  <a:cubicBezTo>
                    <a:pt x="34" y="109"/>
                    <a:pt x="35" y="110"/>
                    <a:pt x="35" y="111"/>
                  </a:cubicBezTo>
                  <a:cubicBezTo>
                    <a:pt x="35" y="112"/>
                    <a:pt x="35" y="112"/>
                    <a:pt x="36" y="112"/>
                  </a:cubicBezTo>
                  <a:cubicBezTo>
                    <a:pt x="36" y="112"/>
                    <a:pt x="38" y="112"/>
                    <a:pt x="38" y="113"/>
                  </a:cubicBezTo>
                  <a:cubicBezTo>
                    <a:pt x="39" y="112"/>
                    <a:pt x="37" y="110"/>
                    <a:pt x="38" y="110"/>
                  </a:cubicBezTo>
                  <a:cubicBezTo>
                    <a:pt x="40" y="110"/>
                    <a:pt x="41" y="112"/>
                    <a:pt x="41" y="114"/>
                  </a:cubicBezTo>
                  <a:cubicBezTo>
                    <a:pt x="41" y="116"/>
                    <a:pt x="45" y="115"/>
                    <a:pt x="47" y="115"/>
                  </a:cubicBezTo>
                  <a:cubicBezTo>
                    <a:pt x="48" y="115"/>
                    <a:pt x="47" y="117"/>
                    <a:pt x="49" y="116"/>
                  </a:cubicBezTo>
                  <a:cubicBezTo>
                    <a:pt x="50" y="115"/>
                    <a:pt x="50" y="114"/>
                    <a:pt x="51" y="114"/>
                  </a:cubicBezTo>
                  <a:cubicBezTo>
                    <a:pt x="52" y="113"/>
                    <a:pt x="52" y="112"/>
                    <a:pt x="53" y="112"/>
                  </a:cubicBezTo>
                  <a:cubicBezTo>
                    <a:pt x="53" y="112"/>
                    <a:pt x="56" y="112"/>
                    <a:pt x="55" y="113"/>
                  </a:cubicBezTo>
                  <a:cubicBezTo>
                    <a:pt x="56" y="113"/>
                    <a:pt x="56" y="112"/>
                    <a:pt x="56" y="111"/>
                  </a:cubicBezTo>
                  <a:cubicBezTo>
                    <a:pt x="56" y="111"/>
                    <a:pt x="55" y="111"/>
                    <a:pt x="55" y="110"/>
                  </a:cubicBezTo>
                  <a:cubicBezTo>
                    <a:pt x="55" y="109"/>
                    <a:pt x="56" y="108"/>
                    <a:pt x="55" y="107"/>
                  </a:cubicBezTo>
                  <a:cubicBezTo>
                    <a:pt x="54" y="104"/>
                    <a:pt x="56" y="104"/>
                    <a:pt x="58" y="103"/>
                  </a:cubicBezTo>
                  <a:cubicBezTo>
                    <a:pt x="62" y="102"/>
                    <a:pt x="65" y="103"/>
                    <a:pt x="69" y="103"/>
                  </a:cubicBezTo>
                  <a:cubicBezTo>
                    <a:pt x="73" y="104"/>
                    <a:pt x="75" y="108"/>
                    <a:pt x="79" y="108"/>
                  </a:cubicBezTo>
                  <a:cubicBezTo>
                    <a:pt x="80" y="108"/>
                    <a:pt x="80" y="108"/>
                    <a:pt x="81" y="107"/>
                  </a:cubicBezTo>
                  <a:cubicBezTo>
                    <a:pt x="81" y="106"/>
                    <a:pt x="83" y="107"/>
                    <a:pt x="83" y="106"/>
                  </a:cubicBezTo>
                  <a:cubicBezTo>
                    <a:pt x="83" y="105"/>
                    <a:pt x="85" y="105"/>
                    <a:pt x="86" y="105"/>
                  </a:cubicBezTo>
                  <a:cubicBezTo>
                    <a:pt x="86" y="104"/>
                    <a:pt x="87" y="104"/>
                    <a:pt x="87" y="104"/>
                  </a:cubicBezTo>
                  <a:cubicBezTo>
                    <a:pt x="88" y="104"/>
                    <a:pt x="88" y="103"/>
                    <a:pt x="89" y="103"/>
                  </a:cubicBezTo>
                  <a:cubicBezTo>
                    <a:pt x="89" y="103"/>
                    <a:pt x="89" y="104"/>
                    <a:pt x="89" y="103"/>
                  </a:cubicBezTo>
                  <a:cubicBezTo>
                    <a:pt x="89" y="103"/>
                    <a:pt x="90" y="100"/>
                    <a:pt x="90" y="100"/>
                  </a:cubicBezTo>
                  <a:cubicBezTo>
                    <a:pt x="91" y="100"/>
                    <a:pt x="91" y="102"/>
                    <a:pt x="92" y="101"/>
                  </a:cubicBezTo>
                  <a:cubicBezTo>
                    <a:pt x="93" y="101"/>
                    <a:pt x="93" y="100"/>
                    <a:pt x="92" y="99"/>
                  </a:cubicBezTo>
                  <a:cubicBezTo>
                    <a:pt x="92" y="98"/>
                    <a:pt x="93" y="96"/>
                    <a:pt x="94" y="95"/>
                  </a:cubicBezTo>
                  <a:cubicBezTo>
                    <a:pt x="95" y="93"/>
                    <a:pt x="96" y="91"/>
                    <a:pt x="99" y="91"/>
                  </a:cubicBezTo>
                  <a:cubicBezTo>
                    <a:pt x="100" y="92"/>
                    <a:pt x="104" y="93"/>
                    <a:pt x="104" y="93"/>
                  </a:cubicBezTo>
                  <a:cubicBezTo>
                    <a:pt x="105" y="92"/>
                    <a:pt x="105" y="91"/>
                    <a:pt x="106" y="91"/>
                  </a:cubicBezTo>
                  <a:cubicBezTo>
                    <a:pt x="108" y="91"/>
                    <a:pt x="108" y="90"/>
                    <a:pt x="107" y="89"/>
                  </a:cubicBezTo>
                  <a:cubicBezTo>
                    <a:pt x="107" y="89"/>
                    <a:pt x="106" y="91"/>
                    <a:pt x="107" y="90"/>
                  </a:cubicBezTo>
                  <a:cubicBezTo>
                    <a:pt x="107" y="90"/>
                    <a:pt x="108" y="89"/>
                    <a:pt x="107" y="89"/>
                  </a:cubicBezTo>
                  <a:cubicBezTo>
                    <a:pt x="107" y="89"/>
                    <a:pt x="107" y="90"/>
                    <a:pt x="106" y="89"/>
                  </a:cubicBezTo>
                  <a:cubicBezTo>
                    <a:pt x="106" y="89"/>
                    <a:pt x="108" y="88"/>
                    <a:pt x="108" y="88"/>
                  </a:cubicBezTo>
                  <a:cubicBezTo>
                    <a:pt x="109" y="87"/>
                    <a:pt x="109" y="85"/>
                    <a:pt x="110" y="85"/>
                  </a:cubicBezTo>
                  <a:cubicBezTo>
                    <a:pt x="111" y="85"/>
                    <a:pt x="113" y="87"/>
                    <a:pt x="113" y="88"/>
                  </a:cubicBezTo>
                  <a:cubicBezTo>
                    <a:pt x="112" y="89"/>
                    <a:pt x="112" y="90"/>
                    <a:pt x="111" y="91"/>
                  </a:cubicBezTo>
                  <a:cubicBezTo>
                    <a:pt x="110" y="92"/>
                    <a:pt x="109" y="93"/>
                    <a:pt x="110" y="94"/>
                  </a:cubicBezTo>
                  <a:cubicBezTo>
                    <a:pt x="111" y="95"/>
                    <a:pt x="114" y="96"/>
                    <a:pt x="113" y="98"/>
                  </a:cubicBezTo>
                  <a:cubicBezTo>
                    <a:pt x="113" y="98"/>
                    <a:pt x="113" y="98"/>
                    <a:pt x="113" y="98"/>
                  </a:cubicBezTo>
                  <a:cubicBezTo>
                    <a:pt x="113" y="98"/>
                    <a:pt x="115" y="99"/>
                    <a:pt x="116" y="98"/>
                  </a:cubicBezTo>
                  <a:cubicBezTo>
                    <a:pt x="117" y="98"/>
                    <a:pt x="115" y="97"/>
                    <a:pt x="116" y="96"/>
                  </a:cubicBezTo>
                  <a:cubicBezTo>
                    <a:pt x="117" y="95"/>
                    <a:pt x="117" y="94"/>
                    <a:pt x="116" y="93"/>
                  </a:cubicBezTo>
                  <a:cubicBezTo>
                    <a:pt x="116" y="92"/>
                    <a:pt x="118" y="92"/>
                    <a:pt x="119" y="91"/>
                  </a:cubicBezTo>
                  <a:cubicBezTo>
                    <a:pt x="119" y="91"/>
                    <a:pt x="117" y="89"/>
                    <a:pt x="117" y="89"/>
                  </a:cubicBezTo>
                  <a:cubicBezTo>
                    <a:pt x="117" y="88"/>
                    <a:pt x="116" y="85"/>
                    <a:pt x="117" y="84"/>
                  </a:cubicBezTo>
                  <a:cubicBezTo>
                    <a:pt x="117" y="83"/>
                    <a:pt x="119" y="84"/>
                    <a:pt x="120" y="84"/>
                  </a:cubicBezTo>
                  <a:cubicBezTo>
                    <a:pt x="121" y="84"/>
                    <a:pt x="121" y="86"/>
                    <a:pt x="122" y="85"/>
                  </a:cubicBezTo>
                  <a:cubicBezTo>
                    <a:pt x="122" y="85"/>
                    <a:pt x="122" y="84"/>
                    <a:pt x="122" y="84"/>
                  </a:cubicBezTo>
                  <a:cubicBezTo>
                    <a:pt x="123" y="84"/>
                    <a:pt x="124" y="84"/>
                    <a:pt x="124" y="84"/>
                  </a:cubicBezTo>
                  <a:cubicBezTo>
                    <a:pt x="126" y="83"/>
                    <a:pt x="127" y="82"/>
                    <a:pt x="127" y="81"/>
                  </a:cubicBezTo>
                  <a:cubicBezTo>
                    <a:pt x="129" y="80"/>
                    <a:pt x="130" y="77"/>
                    <a:pt x="132" y="77"/>
                  </a:cubicBezTo>
                  <a:cubicBezTo>
                    <a:pt x="135" y="75"/>
                    <a:pt x="137" y="78"/>
                    <a:pt x="140" y="77"/>
                  </a:cubicBezTo>
                  <a:cubicBezTo>
                    <a:pt x="143" y="76"/>
                    <a:pt x="145" y="74"/>
                    <a:pt x="148" y="72"/>
                  </a:cubicBezTo>
                  <a:cubicBezTo>
                    <a:pt x="150" y="70"/>
                    <a:pt x="151" y="68"/>
                    <a:pt x="153" y="66"/>
                  </a:cubicBezTo>
                  <a:cubicBezTo>
                    <a:pt x="156" y="63"/>
                    <a:pt x="158" y="62"/>
                    <a:pt x="161" y="61"/>
                  </a:cubicBezTo>
                  <a:cubicBezTo>
                    <a:pt x="163" y="60"/>
                    <a:pt x="167" y="59"/>
                    <a:pt x="168" y="57"/>
                  </a:cubicBezTo>
                  <a:cubicBezTo>
                    <a:pt x="168" y="56"/>
                    <a:pt x="168" y="55"/>
                    <a:pt x="169" y="55"/>
                  </a:cubicBezTo>
                  <a:cubicBezTo>
                    <a:pt x="170" y="54"/>
                    <a:pt x="171" y="56"/>
                    <a:pt x="171" y="5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1" name="Freeform 130"/>
            <p:cNvSpPr/>
            <p:nvPr/>
          </p:nvSpPr>
          <p:spPr bwMode="auto">
            <a:xfrm>
              <a:off x="4185" y="3351"/>
              <a:ext cx="117" cy="121"/>
            </a:xfrm>
            <a:custGeom>
              <a:avLst/>
              <a:gdLst>
                <a:gd name="T0" fmla="*/ 17 w 29"/>
                <a:gd name="T1" fmla="*/ 1 h 30"/>
                <a:gd name="T2" fmla="*/ 13 w 29"/>
                <a:gd name="T3" fmla="*/ 3 h 30"/>
                <a:gd name="T4" fmla="*/ 7 w 29"/>
                <a:gd name="T5" fmla="*/ 2 h 30"/>
                <a:gd name="T6" fmla="*/ 5 w 29"/>
                <a:gd name="T7" fmla="*/ 3 h 30"/>
                <a:gd name="T8" fmla="*/ 3 w 29"/>
                <a:gd name="T9" fmla="*/ 5 h 30"/>
                <a:gd name="T10" fmla="*/ 1 w 29"/>
                <a:gd name="T11" fmla="*/ 7 h 30"/>
                <a:gd name="T12" fmla="*/ 3 w 29"/>
                <a:gd name="T13" fmla="*/ 9 h 30"/>
                <a:gd name="T14" fmla="*/ 5 w 29"/>
                <a:gd name="T15" fmla="*/ 11 h 30"/>
                <a:gd name="T16" fmla="*/ 3 w 29"/>
                <a:gd name="T17" fmla="*/ 13 h 30"/>
                <a:gd name="T18" fmla="*/ 3 w 29"/>
                <a:gd name="T19" fmla="*/ 18 h 30"/>
                <a:gd name="T20" fmla="*/ 1 w 29"/>
                <a:gd name="T21" fmla="*/ 22 h 30"/>
                <a:gd name="T22" fmla="*/ 9 w 29"/>
                <a:gd name="T23" fmla="*/ 21 h 30"/>
                <a:gd name="T24" fmla="*/ 4 w 29"/>
                <a:gd name="T25" fmla="*/ 25 h 30"/>
                <a:gd name="T26" fmla="*/ 4 w 29"/>
                <a:gd name="T27" fmla="*/ 28 h 30"/>
                <a:gd name="T28" fmla="*/ 4 w 29"/>
                <a:gd name="T29" fmla="*/ 30 h 30"/>
                <a:gd name="T30" fmla="*/ 10 w 29"/>
                <a:gd name="T31" fmla="*/ 22 h 30"/>
                <a:gd name="T32" fmla="*/ 13 w 29"/>
                <a:gd name="T33" fmla="*/ 19 h 30"/>
                <a:gd name="T34" fmla="*/ 14 w 29"/>
                <a:gd name="T35" fmla="*/ 17 h 30"/>
                <a:gd name="T36" fmla="*/ 15 w 29"/>
                <a:gd name="T37" fmla="*/ 15 h 30"/>
                <a:gd name="T38" fmla="*/ 17 w 29"/>
                <a:gd name="T39" fmla="*/ 14 h 30"/>
                <a:gd name="T40" fmla="*/ 20 w 29"/>
                <a:gd name="T41" fmla="*/ 12 h 30"/>
                <a:gd name="T42" fmla="*/ 24 w 29"/>
                <a:gd name="T43" fmla="*/ 12 h 30"/>
                <a:gd name="T44" fmla="*/ 24 w 29"/>
                <a:gd name="T45" fmla="*/ 11 h 30"/>
                <a:gd name="T46" fmla="*/ 27 w 29"/>
                <a:gd name="T47" fmla="*/ 12 h 30"/>
                <a:gd name="T48" fmla="*/ 29 w 29"/>
                <a:gd name="T49" fmla="*/ 10 h 30"/>
                <a:gd name="T50" fmla="*/ 29 w 29"/>
                <a:gd name="T51" fmla="*/ 7 h 30"/>
                <a:gd name="T52" fmla="*/ 20 w 29"/>
                <a:gd name="T53" fmla="*/ 6 h 30"/>
                <a:gd name="T54" fmla="*/ 17 w 29"/>
                <a:gd name="T55" fmla="*/ 3 h 30"/>
                <a:gd name="T56" fmla="*/ 17 w 29"/>
                <a:gd name="T5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30">
                  <a:moveTo>
                    <a:pt x="17" y="1"/>
                  </a:moveTo>
                  <a:cubicBezTo>
                    <a:pt x="16" y="1"/>
                    <a:pt x="12" y="2"/>
                    <a:pt x="13" y="3"/>
                  </a:cubicBezTo>
                  <a:cubicBezTo>
                    <a:pt x="11" y="2"/>
                    <a:pt x="9" y="0"/>
                    <a:pt x="7" y="2"/>
                  </a:cubicBezTo>
                  <a:cubicBezTo>
                    <a:pt x="7" y="2"/>
                    <a:pt x="6" y="3"/>
                    <a:pt x="5" y="3"/>
                  </a:cubicBezTo>
                  <a:cubicBezTo>
                    <a:pt x="4" y="4"/>
                    <a:pt x="3" y="3"/>
                    <a:pt x="3" y="5"/>
                  </a:cubicBezTo>
                  <a:cubicBezTo>
                    <a:pt x="3" y="6"/>
                    <a:pt x="2" y="6"/>
                    <a:pt x="1" y="7"/>
                  </a:cubicBezTo>
                  <a:cubicBezTo>
                    <a:pt x="0" y="7"/>
                    <a:pt x="3" y="8"/>
                    <a:pt x="3" y="9"/>
                  </a:cubicBezTo>
                  <a:cubicBezTo>
                    <a:pt x="4" y="9"/>
                    <a:pt x="5" y="10"/>
                    <a:pt x="5" y="11"/>
                  </a:cubicBezTo>
                  <a:cubicBezTo>
                    <a:pt x="5" y="12"/>
                    <a:pt x="4" y="13"/>
                    <a:pt x="3" y="13"/>
                  </a:cubicBezTo>
                  <a:cubicBezTo>
                    <a:pt x="2" y="14"/>
                    <a:pt x="3" y="16"/>
                    <a:pt x="3" y="18"/>
                  </a:cubicBezTo>
                  <a:cubicBezTo>
                    <a:pt x="4" y="19"/>
                    <a:pt x="1" y="21"/>
                    <a:pt x="1" y="22"/>
                  </a:cubicBezTo>
                  <a:cubicBezTo>
                    <a:pt x="1" y="24"/>
                    <a:pt x="9" y="20"/>
                    <a:pt x="9" y="21"/>
                  </a:cubicBezTo>
                  <a:cubicBezTo>
                    <a:pt x="9" y="23"/>
                    <a:pt x="5" y="24"/>
                    <a:pt x="4" y="25"/>
                  </a:cubicBezTo>
                  <a:cubicBezTo>
                    <a:pt x="3" y="26"/>
                    <a:pt x="5" y="26"/>
                    <a:pt x="4" y="28"/>
                  </a:cubicBezTo>
                  <a:cubicBezTo>
                    <a:pt x="4" y="28"/>
                    <a:pt x="4" y="30"/>
                    <a:pt x="4" y="30"/>
                  </a:cubicBezTo>
                  <a:cubicBezTo>
                    <a:pt x="7" y="28"/>
                    <a:pt x="7" y="24"/>
                    <a:pt x="10" y="22"/>
                  </a:cubicBezTo>
                  <a:cubicBezTo>
                    <a:pt x="11" y="21"/>
                    <a:pt x="12" y="20"/>
                    <a:pt x="13" y="19"/>
                  </a:cubicBezTo>
                  <a:cubicBezTo>
                    <a:pt x="13" y="19"/>
                    <a:pt x="14" y="18"/>
                    <a:pt x="14" y="17"/>
                  </a:cubicBezTo>
                  <a:cubicBezTo>
                    <a:pt x="14" y="16"/>
                    <a:pt x="14" y="15"/>
                    <a:pt x="15" y="15"/>
                  </a:cubicBezTo>
                  <a:cubicBezTo>
                    <a:pt x="15" y="14"/>
                    <a:pt x="16" y="13"/>
                    <a:pt x="17" y="14"/>
                  </a:cubicBezTo>
                  <a:cubicBezTo>
                    <a:pt x="19" y="14"/>
                    <a:pt x="19" y="13"/>
                    <a:pt x="20" y="12"/>
                  </a:cubicBezTo>
                  <a:cubicBezTo>
                    <a:pt x="21" y="12"/>
                    <a:pt x="22" y="11"/>
                    <a:pt x="24" y="12"/>
                  </a:cubicBezTo>
                  <a:cubicBezTo>
                    <a:pt x="25" y="12"/>
                    <a:pt x="25" y="12"/>
                    <a:pt x="24" y="11"/>
                  </a:cubicBezTo>
                  <a:cubicBezTo>
                    <a:pt x="25" y="12"/>
                    <a:pt x="26" y="12"/>
                    <a:pt x="27" y="12"/>
                  </a:cubicBezTo>
                  <a:cubicBezTo>
                    <a:pt x="28" y="11"/>
                    <a:pt x="29" y="11"/>
                    <a:pt x="29" y="10"/>
                  </a:cubicBezTo>
                  <a:cubicBezTo>
                    <a:pt x="29" y="10"/>
                    <a:pt x="29" y="7"/>
                    <a:pt x="29" y="7"/>
                  </a:cubicBezTo>
                  <a:cubicBezTo>
                    <a:pt x="26" y="6"/>
                    <a:pt x="23" y="7"/>
                    <a:pt x="20" y="6"/>
                  </a:cubicBezTo>
                  <a:cubicBezTo>
                    <a:pt x="19" y="6"/>
                    <a:pt x="17" y="5"/>
                    <a:pt x="17" y="3"/>
                  </a:cubicBezTo>
                  <a:cubicBezTo>
                    <a:pt x="17" y="2"/>
                    <a:pt x="17" y="1"/>
                    <a:pt x="17" y="1"/>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2" name="Freeform 131"/>
            <p:cNvSpPr>
              <a:spLocks noEditPoints="1"/>
            </p:cNvSpPr>
            <p:nvPr/>
          </p:nvSpPr>
          <p:spPr bwMode="auto">
            <a:xfrm>
              <a:off x="3408" y="1385"/>
              <a:ext cx="524" cy="1205"/>
            </a:xfrm>
            <a:custGeom>
              <a:avLst/>
              <a:gdLst>
                <a:gd name="T0" fmla="*/ 58 w 130"/>
                <a:gd name="T1" fmla="*/ 1 h 299"/>
                <a:gd name="T2" fmla="*/ 61 w 130"/>
                <a:gd name="T3" fmla="*/ 13 h 299"/>
                <a:gd name="T4" fmla="*/ 75 w 130"/>
                <a:gd name="T5" fmla="*/ 6 h 299"/>
                <a:gd name="T6" fmla="*/ 51 w 130"/>
                <a:gd name="T7" fmla="*/ 22 h 299"/>
                <a:gd name="T8" fmla="*/ 41 w 130"/>
                <a:gd name="T9" fmla="*/ 11 h 299"/>
                <a:gd name="T10" fmla="*/ 39 w 130"/>
                <a:gd name="T11" fmla="*/ 24 h 299"/>
                <a:gd name="T12" fmla="*/ 47 w 130"/>
                <a:gd name="T13" fmla="*/ 26 h 299"/>
                <a:gd name="T14" fmla="*/ 47 w 130"/>
                <a:gd name="T15" fmla="*/ 37 h 299"/>
                <a:gd name="T16" fmla="*/ 51 w 130"/>
                <a:gd name="T17" fmla="*/ 47 h 299"/>
                <a:gd name="T18" fmla="*/ 58 w 130"/>
                <a:gd name="T19" fmla="*/ 32 h 299"/>
                <a:gd name="T20" fmla="*/ 54 w 130"/>
                <a:gd name="T21" fmla="*/ 16 h 299"/>
                <a:gd name="T22" fmla="*/ 38 w 130"/>
                <a:gd name="T23" fmla="*/ 28 h 299"/>
                <a:gd name="T24" fmla="*/ 65 w 130"/>
                <a:gd name="T25" fmla="*/ 36 h 299"/>
                <a:gd name="T26" fmla="*/ 109 w 130"/>
                <a:gd name="T27" fmla="*/ 118 h 299"/>
                <a:gd name="T28" fmla="*/ 102 w 130"/>
                <a:gd name="T29" fmla="*/ 129 h 299"/>
                <a:gd name="T30" fmla="*/ 97 w 130"/>
                <a:gd name="T31" fmla="*/ 128 h 299"/>
                <a:gd name="T32" fmla="*/ 89 w 130"/>
                <a:gd name="T33" fmla="*/ 133 h 299"/>
                <a:gd name="T34" fmla="*/ 84 w 130"/>
                <a:gd name="T35" fmla="*/ 143 h 299"/>
                <a:gd name="T36" fmla="*/ 76 w 130"/>
                <a:gd name="T37" fmla="*/ 146 h 299"/>
                <a:gd name="T38" fmla="*/ 67 w 130"/>
                <a:gd name="T39" fmla="*/ 147 h 299"/>
                <a:gd name="T40" fmla="*/ 68 w 130"/>
                <a:gd name="T41" fmla="*/ 157 h 299"/>
                <a:gd name="T42" fmla="*/ 63 w 130"/>
                <a:gd name="T43" fmla="*/ 159 h 299"/>
                <a:gd name="T44" fmla="*/ 64 w 130"/>
                <a:gd name="T45" fmla="*/ 161 h 299"/>
                <a:gd name="T46" fmla="*/ 60 w 130"/>
                <a:gd name="T47" fmla="*/ 170 h 299"/>
                <a:gd name="T48" fmla="*/ 60 w 130"/>
                <a:gd name="T49" fmla="*/ 175 h 299"/>
                <a:gd name="T50" fmla="*/ 54 w 130"/>
                <a:gd name="T51" fmla="*/ 183 h 299"/>
                <a:gd name="T52" fmla="*/ 51 w 130"/>
                <a:gd name="T53" fmla="*/ 195 h 299"/>
                <a:gd name="T54" fmla="*/ 44 w 130"/>
                <a:gd name="T55" fmla="*/ 207 h 299"/>
                <a:gd name="T56" fmla="*/ 36 w 130"/>
                <a:gd name="T57" fmla="*/ 214 h 299"/>
                <a:gd name="T58" fmla="*/ 32 w 130"/>
                <a:gd name="T59" fmla="*/ 224 h 299"/>
                <a:gd name="T60" fmla="*/ 32 w 130"/>
                <a:gd name="T61" fmla="*/ 226 h 299"/>
                <a:gd name="T62" fmla="*/ 23 w 130"/>
                <a:gd name="T63" fmla="*/ 233 h 299"/>
                <a:gd name="T64" fmla="*/ 16 w 130"/>
                <a:gd name="T65" fmla="*/ 236 h 299"/>
                <a:gd name="T66" fmla="*/ 14 w 130"/>
                <a:gd name="T67" fmla="*/ 240 h 299"/>
                <a:gd name="T68" fmla="*/ 7 w 130"/>
                <a:gd name="T69" fmla="*/ 245 h 299"/>
                <a:gd name="T70" fmla="*/ 11 w 130"/>
                <a:gd name="T71" fmla="*/ 247 h 299"/>
                <a:gd name="T72" fmla="*/ 2 w 130"/>
                <a:gd name="T73" fmla="*/ 254 h 299"/>
                <a:gd name="T74" fmla="*/ 12 w 130"/>
                <a:gd name="T75" fmla="*/ 257 h 299"/>
                <a:gd name="T76" fmla="*/ 4 w 130"/>
                <a:gd name="T77" fmla="*/ 263 h 299"/>
                <a:gd name="T78" fmla="*/ 9 w 130"/>
                <a:gd name="T79" fmla="*/ 270 h 299"/>
                <a:gd name="T80" fmla="*/ 4 w 130"/>
                <a:gd name="T81" fmla="*/ 279 h 299"/>
                <a:gd name="T82" fmla="*/ 6 w 130"/>
                <a:gd name="T83" fmla="*/ 294 h 299"/>
                <a:gd name="T84" fmla="*/ 21 w 130"/>
                <a:gd name="T85" fmla="*/ 297 h 299"/>
                <a:gd name="T86" fmla="*/ 34 w 130"/>
                <a:gd name="T87" fmla="*/ 286 h 299"/>
                <a:gd name="T88" fmla="*/ 38 w 130"/>
                <a:gd name="T89" fmla="*/ 279 h 299"/>
                <a:gd name="T90" fmla="*/ 50 w 130"/>
                <a:gd name="T91" fmla="*/ 269 h 299"/>
                <a:gd name="T92" fmla="*/ 45 w 130"/>
                <a:gd name="T93" fmla="*/ 230 h 299"/>
                <a:gd name="T94" fmla="*/ 57 w 130"/>
                <a:gd name="T95" fmla="*/ 191 h 299"/>
                <a:gd name="T96" fmla="*/ 83 w 130"/>
                <a:gd name="T97" fmla="*/ 153 h 299"/>
                <a:gd name="T98" fmla="*/ 105 w 130"/>
                <a:gd name="T99" fmla="*/ 151 h 299"/>
                <a:gd name="T100" fmla="*/ 123 w 130"/>
                <a:gd name="T101" fmla="*/ 141 h 299"/>
                <a:gd name="T102" fmla="*/ 117 w 130"/>
                <a:gd name="T103" fmla="*/ 128 h 299"/>
                <a:gd name="T104" fmla="*/ 114 w 130"/>
                <a:gd name="T105" fmla="*/ 121 h 299"/>
                <a:gd name="T106" fmla="*/ 2 w 130"/>
                <a:gd name="T107" fmla="*/ 279 h 299"/>
                <a:gd name="T108" fmla="*/ 62 w 130"/>
                <a:gd name="T109" fmla="*/ 165 h 299"/>
                <a:gd name="T110" fmla="*/ 92 w 130"/>
                <a:gd name="T111" fmla="*/ 124 h 299"/>
                <a:gd name="T112" fmla="*/ 92 w 130"/>
                <a:gd name="T113" fmla="*/ 124 h 299"/>
                <a:gd name="T114" fmla="*/ 75 w 130"/>
                <a:gd name="T115" fmla="*/ 140 h 299"/>
                <a:gd name="T116" fmla="*/ 51 w 130"/>
                <a:gd name="T117" fmla="*/ 165 h 299"/>
                <a:gd name="T118" fmla="*/ 8 w 130"/>
                <a:gd name="T119" fmla="*/ 24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0" h="299">
                  <a:moveTo>
                    <a:pt x="65" y="0"/>
                  </a:moveTo>
                  <a:cubicBezTo>
                    <a:pt x="65" y="1"/>
                    <a:pt x="64" y="1"/>
                    <a:pt x="64" y="2"/>
                  </a:cubicBezTo>
                  <a:cubicBezTo>
                    <a:pt x="64" y="2"/>
                    <a:pt x="64" y="3"/>
                    <a:pt x="64" y="3"/>
                  </a:cubicBezTo>
                  <a:cubicBezTo>
                    <a:pt x="64" y="4"/>
                    <a:pt x="65" y="7"/>
                    <a:pt x="64" y="7"/>
                  </a:cubicBezTo>
                  <a:cubicBezTo>
                    <a:pt x="64" y="7"/>
                    <a:pt x="64" y="6"/>
                    <a:pt x="63" y="6"/>
                  </a:cubicBezTo>
                  <a:cubicBezTo>
                    <a:pt x="63" y="5"/>
                    <a:pt x="63" y="5"/>
                    <a:pt x="63" y="5"/>
                  </a:cubicBezTo>
                  <a:cubicBezTo>
                    <a:pt x="63" y="5"/>
                    <a:pt x="63" y="5"/>
                    <a:pt x="63" y="5"/>
                  </a:cubicBezTo>
                  <a:cubicBezTo>
                    <a:pt x="63" y="4"/>
                    <a:pt x="63" y="4"/>
                    <a:pt x="63" y="3"/>
                  </a:cubicBezTo>
                  <a:cubicBezTo>
                    <a:pt x="62" y="3"/>
                    <a:pt x="62" y="5"/>
                    <a:pt x="61" y="4"/>
                  </a:cubicBezTo>
                  <a:cubicBezTo>
                    <a:pt x="60" y="4"/>
                    <a:pt x="60" y="3"/>
                    <a:pt x="60" y="2"/>
                  </a:cubicBezTo>
                  <a:cubicBezTo>
                    <a:pt x="59" y="2"/>
                    <a:pt x="59" y="2"/>
                    <a:pt x="59" y="2"/>
                  </a:cubicBezTo>
                  <a:cubicBezTo>
                    <a:pt x="58" y="2"/>
                    <a:pt x="59" y="1"/>
                    <a:pt x="58" y="1"/>
                  </a:cubicBezTo>
                  <a:cubicBezTo>
                    <a:pt x="57" y="1"/>
                    <a:pt x="57" y="2"/>
                    <a:pt x="57" y="2"/>
                  </a:cubicBezTo>
                  <a:cubicBezTo>
                    <a:pt x="58" y="3"/>
                    <a:pt x="58" y="4"/>
                    <a:pt x="58" y="4"/>
                  </a:cubicBezTo>
                  <a:cubicBezTo>
                    <a:pt x="57" y="4"/>
                    <a:pt x="57" y="3"/>
                    <a:pt x="56" y="3"/>
                  </a:cubicBezTo>
                  <a:cubicBezTo>
                    <a:pt x="56" y="4"/>
                    <a:pt x="58" y="7"/>
                    <a:pt x="57" y="6"/>
                  </a:cubicBezTo>
                  <a:cubicBezTo>
                    <a:pt x="56" y="6"/>
                    <a:pt x="55" y="5"/>
                    <a:pt x="54" y="5"/>
                  </a:cubicBezTo>
                  <a:cubicBezTo>
                    <a:pt x="54" y="6"/>
                    <a:pt x="55" y="7"/>
                    <a:pt x="56" y="7"/>
                  </a:cubicBezTo>
                  <a:cubicBezTo>
                    <a:pt x="56" y="8"/>
                    <a:pt x="55" y="9"/>
                    <a:pt x="55" y="9"/>
                  </a:cubicBezTo>
                  <a:cubicBezTo>
                    <a:pt x="55" y="10"/>
                    <a:pt x="55" y="11"/>
                    <a:pt x="56" y="12"/>
                  </a:cubicBezTo>
                  <a:cubicBezTo>
                    <a:pt x="56" y="12"/>
                    <a:pt x="58" y="11"/>
                    <a:pt x="58" y="11"/>
                  </a:cubicBezTo>
                  <a:cubicBezTo>
                    <a:pt x="60" y="10"/>
                    <a:pt x="62" y="9"/>
                    <a:pt x="64" y="9"/>
                  </a:cubicBezTo>
                  <a:cubicBezTo>
                    <a:pt x="63" y="11"/>
                    <a:pt x="62" y="11"/>
                    <a:pt x="61" y="11"/>
                  </a:cubicBezTo>
                  <a:cubicBezTo>
                    <a:pt x="60" y="12"/>
                    <a:pt x="62" y="12"/>
                    <a:pt x="61" y="13"/>
                  </a:cubicBezTo>
                  <a:cubicBezTo>
                    <a:pt x="61" y="14"/>
                    <a:pt x="59" y="12"/>
                    <a:pt x="58" y="13"/>
                  </a:cubicBezTo>
                  <a:cubicBezTo>
                    <a:pt x="58" y="14"/>
                    <a:pt x="60" y="14"/>
                    <a:pt x="60" y="15"/>
                  </a:cubicBezTo>
                  <a:cubicBezTo>
                    <a:pt x="61" y="15"/>
                    <a:pt x="61" y="16"/>
                    <a:pt x="62" y="15"/>
                  </a:cubicBezTo>
                  <a:cubicBezTo>
                    <a:pt x="63" y="15"/>
                    <a:pt x="63" y="15"/>
                    <a:pt x="64" y="15"/>
                  </a:cubicBezTo>
                  <a:cubicBezTo>
                    <a:pt x="64" y="15"/>
                    <a:pt x="65" y="15"/>
                    <a:pt x="65" y="15"/>
                  </a:cubicBezTo>
                  <a:cubicBezTo>
                    <a:pt x="68" y="14"/>
                    <a:pt x="65" y="15"/>
                    <a:pt x="66" y="16"/>
                  </a:cubicBezTo>
                  <a:cubicBezTo>
                    <a:pt x="67" y="17"/>
                    <a:pt x="69" y="17"/>
                    <a:pt x="70" y="16"/>
                  </a:cubicBezTo>
                  <a:cubicBezTo>
                    <a:pt x="71" y="15"/>
                    <a:pt x="70" y="14"/>
                    <a:pt x="72" y="14"/>
                  </a:cubicBezTo>
                  <a:cubicBezTo>
                    <a:pt x="72" y="14"/>
                    <a:pt x="72" y="15"/>
                    <a:pt x="73" y="14"/>
                  </a:cubicBezTo>
                  <a:cubicBezTo>
                    <a:pt x="73" y="14"/>
                    <a:pt x="74" y="13"/>
                    <a:pt x="74" y="12"/>
                  </a:cubicBezTo>
                  <a:cubicBezTo>
                    <a:pt x="74" y="11"/>
                    <a:pt x="73" y="10"/>
                    <a:pt x="73" y="9"/>
                  </a:cubicBezTo>
                  <a:cubicBezTo>
                    <a:pt x="74" y="8"/>
                    <a:pt x="75" y="7"/>
                    <a:pt x="75" y="6"/>
                  </a:cubicBezTo>
                  <a:cubicBezTo>
                    <a:pt x="76" y="4"/>
                    <a:pt x="76" y="1"/>
                    <a:pt x="73" y="2"/>
                  </a:cubicBezTo>
                  <a:cubicBezTo>
                    <a:pt x="72" y="2"/>
                    <a:pt x="71" y="2"/>
                    <a:pt x="70" y="2"/>
                  </a:cubicBezTo>
                  <a:cubicBezTo>
                    <a:pt x="70" y="2"/>
                    <a:pt x="70" y="1"/>
                    <a:pt x="70" y="1"/>
                  </a:cubicBezTo>
                  <a:cubicBezTo>
                    <a:pt x="69" y="1"/>
                    <a:pt x="69" y="2"/>
                    <a:pt x="69" y="2"/>
                  </a:cubicBezTo>
                  <a:cubicBezTo>
                    <a:pt x="69" y="1"/>
                    <a:pt x="69" y="1"/>
                    <a:pt x="68" y="1"/>
                  </a:cubicBezTo>
                  <a:cubicBezTo>
                    <a:pt x="68" y="1"/>
                    <a:pt x="68" y="2"/>
                    <a:pt x="68" y="2"/>
                  </a:cubicBezTo>
                  <a:cubicBezTo>
                    <a:pt x="68" y="3"/>
                    <a:pt x="67" y="3"/>
                    <a:pt x="67" y="3"/>
                  </a:cubicBezTo>
                  <a:cubicBezTo>
                    <a:pt x="67" y="4"/>
                    <a:pt x="67" y="5"/>
                    <a:pt x="66" y="5"/>
                  </a:cubicBezTo>
                  <a:cubicBezTo>
                    <a:pt x="65" y="4"/>
                    <a:pt x="66" y="0"/>
                    <a:pt x="65" y="0"/>
                  </a:cubicBezTo>
                  <a:close/>
                  <a:moveTo>
                    <a:pt x="50" y="8"/>
                  </a:moveTo>
                  <a:cubicBezTo>
                    <a:pt x="48" y="9"/>
                    <a:pt x="49" y="15"/>
                    <a:pt x="50" y="17"/>
                  </a:cubicBezTo>
                  <a:cubicBezTo>
                    <a:pt x="50" y="19"/>
                    <a:pt x="50" y="21"/>
                    <a:pt x="51" y="22"/>
                  </a:cubicBezTo>
                  <a:cubicBezTo>
                    <a:pt x="51" y="23"/>
                    <a:pt x="50" y="22"/>
                    <a:pt x="50" y="22"/>
                  </a:cubicBezTo>
                  <a:cubicBezTo>
                    <a:pt x="49" y="21"/>
                    <a:pt x="49" y="19"/>
                    <a:pt x="48" y="21"/>
                  </a:cubicBezTo>
                  <a:cubicBezTo>
                    <a:pt x="48" y="19"/>
                    <a:pt x="48" y="18"/>
                    <a:pt x="48" y="17"/>
                  </a:cubicBezTo>
                  <a:cubicBezTo>
                    <a:pt x="48" y="15"/>
                    <a:pt x="48" y="14"/>
                    <a:pt x="47" y="12"/>
                  </a:cubicBezTo>
                  <a:cubicBezTo>
                    <a:pt x="46" y="10"/>
                    <a:pt x="45" y="14"/>
                    <a:pt x="45" y="15"/>
                  </a:cubicBezTo>
                  <a:cubicBezTo>
                    <a:pt x="44" y="16"/>
                    <a:pt x="46" y="18"/>
                    <a:pt x="45" y="19"/>
                  </a:cubicBezTo>
                  <a:cubicBezTo>
                    <a:pt x="44" y="18"/>
                    <a:pt x="45" y="16"/>
                    <a:pt x="43" y="16"/>
                  </a:cubicBezTo>
                  <a:cubicBezTo>
                    <a:pt x="42" y="16"/>
                    <a:pt x="43" y="15"/>
                    <a:pt x="43" y="14"/>
                  </a:cubicBezTo>
                  <a:cubicBezTo>
                    <a:pt x="43" y="14"/>
                    <a:pt x="41" y="15"/>
                    <a:pt x="41" y="15"/>
                  </a:cubicBezTo>
                  <a:cubicBezTo>
                    <a:pt x="39" y="14"/>
                    <a:pt x="44" y="13"/>
                    <a:pt x="44" y="12"/>
                  </a:cubicBezTo>
                  <a:cubicBezTo>
                    <a:pt x="44" y="12"/>
                    <a:pt x="44" y="11"/>
                    <a:pt x="43" y="11"/>
                  </a:cubicBezTo>
                  <a:cubicBezTo>
                    <a:pt x="42" y="12"/>
                    <a:pt x="42" y="12"/>
                    <a:pt x="41" y="11"/>
                  </a:cubicBezTo>
                  <a:cubicBezTo>
                    <a:pt x="40" y="11"/>
                    <a:pt x="40" y="12"/>
                    <a:pt x="40" y="13"/>
                  </a:cubicBezTo>
                  <a:cubicBezTo>
                    <a:pt x="40" y="13"/>
                    <a:pt x="40" y="14"/>
                    <a:pt x="40" y="14"/>
                  </a:cubicBezTo>
                  <a:cubicBezTo>
                    <a:pt x="40" y="13"/>
                    <a:pt x="40" y="12"/>
                    <a:pt x="39" y="11"/>
                  </a:cubicBezTo>
                  <a:cubicBezTo>
                    <a:pt x="38" y="11"/>
                    <a:pt x="38" y="12"/>
                    <a:pt x="38" y="13"/>
                  </a:cubicBezTo>
                  <a:cubicBezTo>
                    <a:pt x="38" y="14"/>
                    <a:pt x="37" y="15"/>
                    <a:pt x="37" y="16"/>
                  </a:cubicBezTo>
                  <a:cubicBezTo>
                    <a:pt x="36" y="17"/>
                    <a:pt x="37" y="19"/>
                    <a:pt x="38" y="20"/>
                  </a:cubicBezTo>
                  <a:cubicBezTo>
                    <a:pt x="38" y="19"/>
                    <a:pt x="39" y="16"/>
                    <a:pt x="39" y="18"/>
                  </a:cubicBezTo>
                  <a:cubicBezTo>
                    <a:pt x="39" y="18"/>
                    <a:pt x="39" y="18"/>
                    <a:pt x="40" y="18"/>
                  </a:cubicBezTo>
                  <a:cubicBezTo>
                    <a:pt x="40" y="19"/>
                    <a:pt x="38" y="20"/>
                    <a:pt x="39" y="21"/>
                  </a:cubicBezTo>
                  <a:cubicBezTo>
                    <a:pt x="40" y="22"/>
                    <a:pt x="42" y="23"/>
                    <a:pt x="40" y="23"/>
                  </a:cubicBezTo>
                  <a:cubicBezTo>
                    <a:pt x="40" y="23"/>
                    <a:pt x="39" y="22"/>
                    <a:pt x="38" y="22"/>
                  </a:cubicBezTo>
                  <a:cubicBezTo>
                    <a:pt x="37" y="23"/>
                    <a:pt x="39" y="24"/>
                    <a:pt x="39" y="24"/>
                  </a:cubicBezTo>
                  <a:cubicBezTo>
                    <a:pt x="39" y="25"/>
                    <a:pt x="38" y="25"/>
                    <a:pt x="38" y="26"/>
                  </a:cubicBezTo>
                  <a:cubicBezTo>
                    <a:pt x="38" y="26"/>
                    <a:pt x="39" y="27"/>
                    <a:pt x="40" y="27"/>
                  </a:cubicBezTo>
                  <a:cubicBezTo>
                    <a:pt x="40" y="27"/>
                    <a:pt x="41" y="28"/>
                    <a:pt x="41" y="28"/>
                  </a:cubicBezTo>
                  <a:cubicBezTo>
                    <a:pt x="42" y="28"/>
                    <a:pt x="42" y="28"/>
                    <a:pt x="43" y="28"/>
                  </a:cubicBezTo>
                  <a:cubicBezTo>
                    <a:pt x="42" y="28"/>
                    <a:pt x="41" y="28"/>
                    <a:pt x="41" y="29"/>
                  </a:cubicBezTo>
                  <a:cubicBezTo>
                    <a:pt x="40" y="29"/>
                    <a:pt x="42" y="30"/>
                    <a:pt x="42" y="30"/>
                  </a:cubicBezTo>
                  <a:cubicBezTo>
                    <a:pt x="42" y="32"/>
                    <a:pt x="43" y="32"/>
                    <a:pt x="44" y="32"/>
                  </a:cubicBezTo>
                  <a:cubicBezTo>
                    <a:pt x="44" y="32"/>
                    <a:pt x="45" y="31"/>
                    <a:pt x="45" y="31"/>
                  </a:cubicBezTo>
                  <a:cubicBezTo>
                    <a:pt x="45" y="30"/>
                    <a:pt x="45" y="31"/>
                    <a:pt x="46" y="30"/>
                  </a:cubicBezTo>
                  <a:cubicBezTo>
                    <a:pt x="46" y="30"/>
                    <a:pt x="46" y="29"/>
                    <a:pt x="46" y="29"/>
                  </a:cubicBezTo>
                  <a:cubicBezTo>
                    <a:pt x="46" y="28"/>
                    <a:pt x="46" y="28"/>
                    <a:pt x="46" y="27"/>
                  </a:cubicBezTo>
                  <a:cubicBezTo>
                    <a:pt x="46" y="27"/>
                    <a:pt x="47" y="25"/>
                    <a:pt x="47" y="26"/>
                  </a:cubicBezTo>
                  <a:cubicBezTo>
                    <a:pt x="47" y="27"/>
                    <a:pt x="48" y="25"/>
                    <a:pt x="48" y="25"/>
                  </a:cubicBezTo>
                  <a:cubicBezTo>
                    <a:pt x="48" y="24"/>
                    <a:pt x="49" y="23"/>
                    <a:pt x="49" y="24"/>
                  </a:cubicBezTo>
                  <a:cubicBezTo>
                    <a:pt x="49" y="25"/>
                    <a:pt x="47" y="28"/>
                    <a:pt x="49" y="28"/>
                  </a:cubicBezTo>
                  <a:cubicBezTo>
                    <a:pt x="50" y="28"/>
                    <a:pt x="51" y="25"/>
                    <a:pt x="52" y="26"/>
                  </a:cubicBezTo>
                  <a:cubicBezTo>
                    <a:pt x="53" y="27"/>
                    <a:pt x="50" y="29"/>
                    <a:pt x="53" y="29"/>
                  </a:cubicBezTo>
                  <a:cubicBezTo>
                    <a:pt x="52" y="30"/>
                    <a:pt x="51" y="29"/>
                    <a:pt x="50" y="30"/>
                  </a:cubicBezTo>
                  <a:cubicBezTo>
                    <a:pt x="49" y="30"/>
                    <a:pt x="49" y="32"/>
                    <a:pt x="48" y="33"/>
                  </a:cubicBezTo>
                  <a:cubicBezTo>
                    <a:pt x="47" y="33"/>
                    <a:pt x="46" y="33"/>
                    <a:pt x="46" y="33"/>
                  </a:cubicBezTo>
                  <a:cubicBezTo>
                    <a:pt x="46" y="34"/>
                    <a:pt x="46" y="34"/>
                    <a:pt x="46" y="35"/>
                  </a:cubicBezTo>
                  <a:cubicBezTo>
                    <a:pt x="45" y="35"/>
                    <a:pt x="44" y="33"/>
                    <a:pt x="43" y="35"/>
                  </a:cubicBezTo>
                  <a:cubicBezTo>
                    <a:pt x="43" y="35"/>
                    <a:pt x="43" y="37"/>
                    <a:pt x="44" y="37"/>
                  </a:cubicBezTo>
                  <a:cubicBezTo>
                    <a:pt x="44" y="38"/>
                    <a:pt x="46" y="37"/>
                    <a:pt x="47" y="37"/>
                  </a:cubicBezTo>
                  <a:cubicBezTo>
                    <a:pt x="48" y="37"/>
                    <a:pt x="48" y="37"/>
                    <a:pt x="49" y="36"/>
                  </a:cubicBezTo>
                  <a:cubicBezTo>
                    <a:pt x="49" y="36"/>
                    <a:pt x="49" y="36"/>
                    <a:pt x="50" y="36"/>
                  </a:cubicBezTo>
                  <a:cubicBezTo>
                    <a:pt x="50" y="36"/>
                    <a:pt x="53" y="35"/>
                    <a:pt x="53" y="36"/>
                  </a:cubicBezTo>
                  <a:cubicBezTo>
                    <a:pt x="52" y="37"/>
                    <a:pt x="51" y="37"/>
                    <a:pt x="50" y="38"/>
                  </a:cubicBezTo>
                  <a:cubicBezTo>
                    <a:pt x="48" y="38"/>
                    <a:pt x="47" y="38"/>
                    <a:pt x="49" y="39"/>
                  </a:cubicBezTo>
                  <a:cubicBezTo>
                    <a:pt x="49" y="39"/>
                    <a:pt x="51" y="40"/>
                    <a:pt x="50" y="40"/>
                  </a:cubicBezTo>
                  <a:cubicBezTo>
                    <a:pt x="50" y="41"/>
                    <a:pt x="49" y="40"/>
                    <a:pt x="49" y="40"/>
                  </a:cubicBezTo>
                  <a:cubicBezTo>
                    <a:pt x="48" y="40"/>
                    <a:pt x="47" y="41"/>
                    <a:pt x="46" y="40"/>
                  </a:cubicBezTo>
                  <a:cubicBezTo>
                    <a:pt x="44" y="39"/>
                    <a:pt x="45" y="44"/>
                    <a:pt x="46" y="44"/>
                  </a:cubicBezTo>
                  <a:cubicBezTo>
                    <a:pt x="46" y="45"/>
                    <a:pt x="47" y="45"/>
                    <a:pt x="48" y="45"/>
                  </a:cubicBezTo>
                  <a:cubicBezTo>
                    <a:pt x="48" y="46"/>
                    <a:pt x="49" y="48"/>
                    <a:pt x="50" y="47"/>
                  </a:cubicBezTo>
                  <a:cubicBezTo>
                    <a:pt x="50" y="47"/>
                    <a:pt x="51" y="47"/>
                    <a:pt x="51" y="47"/>
                  </a:cubicBezTo>
                  <a:cubicBezTo>
                    <a:pt x="52" y="48"/>
                    <a:pt x="50" y="48"/>
                    <a:pt x="50" y="48"/>
                  </a:cubicBezTo>
                  <a:cubicBezTo>
                    <a:pt x="49" y="50"/>
                    <a:pt x="51" y="50"/>
                    <a:pt x="52" y="51"/>
                  </a:cubicBezTo>
                  <a:cubicBezTo>
                    <a:pt x="52" y="51"/>
                    <a:pt x="52" y="52"/>
                    <a:pt x="52" y="53"/>
                  </a:cubicBezTo>
                  <a:cubicBezTo>
                    <a:pt x="52" y="53"/>
                    <a:pt x="52" y="53"/>
                    <a:pt x="53" y="53"/>
                  </a:cubicBezTo>
                  <a:cubicBezTo>
                    <a:pt x="54" y="53"/>
                    <a:pt x="54" y="52"/>
                    <a:pt x="54" y="50"/>
                  </a:cubicBezTo>
                  <a:cubicBezTo>
                    <a:pt x="54" y="50"/>
                    <a:pt x="54" y="50"/>
                    <a:pt x="54" y="49"/>
                  </a:cubicBezTo>
                  <a:cubicBezTo>
                    <a:pt x="54" y="48"/>
                    <a:pt x="54" y="48"/>
                    <a:pt x="55" y="47"/>
                  </a:cubicBezTo>
                  <a:cubicBezTo>
                    <a:pt x="55" y="45"/>
                    <a:pt x="56" y="44"/>
                    <a:pt x="56" y="43"/>
                  </a:cubicBezTo>
                  <a:cubicBezTo>
                    <a:pt x="56" y="42"/>
                    <a:pt x="56" y="42"/>
                    <a:pt x="56" y="41"/>
                  </a:cubicBezTo>
                  <a:cubicBezTo>
                    <a:pt x="57" y="40"/>
                    <a:pt x="57" y="39"/>
                    <a:pt x="57" y="38"/>
                  </a:cubicBezTo>
                  <a:cubicBezTo>
                    <a:pt x="57" y="37"/>
                    <a:pt x="58" y="35"/>
                    <a:pt x="57" y="34"/>
                  </a:cubicBezTo>
                  <a:cubicBezTo>
                    <a:pt x="57" y="33"/>
                    <a:pt x="58" y="33"/>
                    <a:pt x="58" y="32"/>
                  </a:cubicBezTo>
                  <a:cubicBezTo>
                    <a:pt x="59" y="32"/>
                    <a:pt x="58" y="30"/>
                    <a:pt x="58" y="30"/>
                  </a:cubicBezTo>
                  <a:cubicBezTo>
                    <a:pt x="59" y="28"/>
                    <a:pt x="59" y="28"/>
                    <a:pt x="60" y="27"/>
                  </a:cubicBezTo>
                  <a:cubicBezTo>
                    <a:pt x="60" y="26"/>
                    <a:pt x="59" y="26"/>
                    <a:pt x="60" y="25"/>
                  </a:cubicBezTo>
                  <a:cubicBezTo>
                    <a:pt x="60" y="25"/>
                    <a:pt x="61" y="24"/>
                    <a:pt x="61" y="24"/>
                  </a:cubicBezTo>
                  <a:cubicBezTo>
                    <a:pt x="62" y="24"/>
                    <a:pt x="62" y="23"/>
                    <a:pt x="62" y="23"/>
                  </a:cubicBezTo>
                  <a:cubicBezTo>
                    <a:pt x="63" y="24"/>
                    <a:pt x="64" y="23"/>
                    <a:pt x="64" y="23"/>
                  </a:cubicBezTo>
                  <a:cubicBezTo>
                    <a:pt x="64" y="21"/>
                    <a:pt x="63" y="21"/>
                    <a:pt x="62" y="21"/>
                  </a:cubicBezTo>
                  <a:cubicBezTo>
                    <a:pt x="61" y="21"/>
                    <a:pt x="59" y="21"/>
                    <a:pt x="59" y="20"/>
                  </a:cubicBezTo>
                  <a:cubicBezTo>
                    <a:pt x="58" y="19"/>
                    <a:pt x="57" y="19"/>
                    <a:pt x="56" y="18"/>
                  </a:cubicBezTo>
                  <a:cubicBezTo>
                    <a:pt x="56" y="17"/>
                    <a:pt x="56" y="16"/>
                    <a:pt x="57" y="15"/>
                  </a:cubicBezTo>
                  <a:cubicBezTo>
                    <a:pt x="57" y="15"/>
                    <a:pt x="56" y="13"/>
                    <a:pt x="55" y="13"/>
                  </a:cubicBezTo>
                  <a:cubicBezTo>
                    <a:pt x="55" y="13"/>
                    <a:pt x="54" y="15"/>
                    <a:pt x="54" y="16"/>
                  </a:cubicBezTo>
                  <a:cubicBezTo>
                    <a:pt x="54" y="17"/>
                    <a:pt x="53" y="18"/>
                    <a:pt x="54" y="16"/>
                  </a:cubicBezTo>
                  <a:cubicBezTo>
                    <a:pt x="54" y="15"/>
                    <a:pt x="53" y="14"/>
                    <a:pt x="54" y="13"/>
                  </a:cubicBezTo>
                  <a:cubicBezTo>
                    <a:pt x="54" y="12"/>
                    <a:pt x="54" y="11"/>
                    <a:pt x="53" y="10"/>
                  </a:cubicBezTo>
                  <a:cubicBezTo>
                    <a:pt x="53" y="10"/>
                    <a:pt x="53" y="9"/>
                    <a:pt x="52" y="9"/>
                  </a:cubicBezTo>
                  <a:cubicBezTo>
                    <a:pt x="52" y="9"/>
                    <a:pt x="52" y="10"/>
                    <a:pt x="52" y="10"/>
                  </a:cubicBezTo>
                  <a:cubicBezTo>
                    <a:pt x="51" y="10"/>
                    <a:pt x="51" y="8"/>
                    <a:pt x="50" y="8"/>
                  </a:cubicBezTo>
                  <a:close/>
                  <a:moveTo>
                    <a:pt x="78" y="19"/>
                  </a:moveTo>
                  <a:cubicBezTo>
                    <a:pt x="78" y="19"/>
                    <a:pt x="78" y="19"/>
                    <a:pt x="78" y="19"/>
                  </a:cubicBezTo>
                  <a:moveTo>
                    <a:pt x="36" y="23"/>
                  </a:moveTo>
                  <a:cubicBezTo>
                    <a:pt x="36" y="25"/>
                    <a:pt x="36" y="26"/>
                    <a:pt x="36" y="28"/>
                  </a:cubicBezTo>
                  <a:cubicBezTo>
                    <a:pt x="37" y="29"/>
                    <a:pt x="39" y="33"/>
                    <a:pt x="39" y="33"/>
                  </a:cubicBezTo>
                  <a:cubicBezTo>
                    <a:pt x="40" y="32"/>
                    <a:pt x="38" y="28"/>
                    <a:pt x="38" y="28"/>
                  </a:cubicBezTo>
                  <a:cubicBezTo>
                    <a:pt x="37" y="27"/>
                    <a:pt x="37" y="23"/>
                    <a:pt x="36" y="23"/>
                  </a:cubicBezTo>
                  <a:close/>
                  <a:moveTo>
                    <a:pt x="65" y="24"/>
                  </a:moveTo>
                  <a:cubicBezTo>
                    <a:pt x="64" y="24"/>
                    <a:pt x="61" y="26"/>
                    <a:pt x="61" y="27"/>
                  </a:cubicBezTo>
                  <a:cubicBezTo>
                    <a:pt x="62" y="27"/>
                    <a:pt x="63" y="30"/>
                    <a:pt x="63" y="30"/>
                  </a:cubicBezTo>
                  <a:cubicBezTo>
                    <a:pt x="63" y="30"/>
                    <a:pt x="64" y="29"/>
                    <a:pt x="65" y="29"/>
                  </a:cubicBezTo>
                  <a:cubicBezTo>
                    <a:pt x="66" y="29"/>
                    <a:pt x="66" y="29"/>
                    <a:pt x="67" y="28"/>
                  </a:cubicBezTo>
                  <a:cubicBezTo>
                    <a:pt x="67" y="28"/>
                    <a:pt x="67" y="26"/>
                    <a:pt x="67" y="26"/>
                  </a:cubicBezTo>
                  <a:cubicBezTo>
                    <a:pt x="66" y="25"/>
                    <a:pt x="66" y="24"/>
                    <a:pt x="65" y="24"/>
                  </a:cubicBezTo>
                  <a:close/>
                  <a:moveTo>
                    <a:pt x="69" y="29"/>
                  </a:moveTo>
                  <a:cubicBezTo>
                    <a:pt x="68" y="29"/>
                    <a:pt x="63" y="30"/>
                    <a:pt x="63" y="32"/>
                  </a:cubicBezTo>
                  <a:cubicBezTo>
                    <a:pt x="63" y="33"/>
                    <a:pt x="66" y="33"/>
                    <a:pt x="66" y="34"/>
                  </a:cubicBezTo>
                  <a:cubicBezTo>
                    <a:pt x="66" y="35"/>
                    <a:pt x="65" y="35"/>
                    <a:pt x="65" y="36"/>
                  </a:cubicBezTo>
                  <a:cubicBezTo>
                    <a:pt x="65" y="37"/>
                    <a:pt x="65" y="37"/>
                    <a:pt x="65" y="38"/>
                  </a:cubicBezTo>
                  <a:cubicBezTo>
                    <a:pt x="65" y="38"/>
                    <a:pt x="64" y="40"/>
                    <a:pt x="64" y="40"/>
                  </a:cubicBezTo>
                  <a:cubicBezTo>
                    <a:pt x="66" y="40"/>
                    <a:pt x="67" y="39"/>
                    <a:pt x="68" y="38"/>
                  </a:cubicBezTo>
                  <a:cubicBezTo>
                    <a:pt x="69" y="38"/>
                    <a:pt x="70" y="36"/>
                    <a:pt x="70" y="38"/>
                  </a:cubicBezTo>
                  <a:cubicBezTo>
                    <a:pt x="70" y="39"/>
                    <a:pt x="69" y="41"/>
                    <a:pt x="69" y="42"/>
                  </a:cubicBezTo>
                  <a:cubicBezTo>
                    <a:pt x="72" y="40"/>
                    <a:pt x="73" y="37"/>
                    <a:pt x="75" y="34"/>
                  </a:cubicBezTo>
                  <a:cubicBezTo>
                    <a:pt x="75" y="34"/>
                    <a:pt x="75" y="33"/>
                    <a:pt x="74" y="33"/>
                  </a:cubicBezTo>
                  <a:cubicBezTo>
                    <a:pt x="73" y="33"/>
                    <a:pt x="73" y="34"/>
                    <a:pt x="72" y="33"/>
                  </a:cubicBezTo>
                  <a:cubicBezTo>
                    <a:pt x="71" y="33"/>
                    <a:pt x="70" y="32"/>
                    <a:pt x="70" y="32"/>
                  </a:cubicBezTo>
                  <a:cubicBezTo>
                    <a:pt x="70" y="31"/>
                    <a:pt x="70" y="30"/>
                    <a:pt x="69" y="29"/>
                  </a:cubicBezTo>
                  <a:close/>
                  <a:moveTo>
                    <a:pt x="109" y="116"/>
                  </a:moveTo>
                  <a:cubicBezTo>
                    <a:pt x="108" y="116"/>
                    <a:pt x="109" y="118"/>
                    <a:pt x="109" y="118"/>
                  </a:cubicBezTo>
                  <a:cubicBezTo>
                    <a:pt x="109" y="119"/>
                    <a:pt x="107" y="118"/>
                    <a:pt x="107" y="119"/>
                  </a:cubicBezTo>
                  <a:cubicBezTo>
                    <a:pt x="107" y="119"/>
                    <a:pt x="109" y="120"/>
                    <a:pt x="110" y="120"/>
                  </a:cubicBezTo>
                  <a:cubicBezTo>
                    <a:pt x="109" y="121"/>
                    <a:pt x="108" y="121"/>
                    <a:pt x="108" y="122"/>
                  </a:cubicBezTo>
                  <a:cubicBezTo>
                    <a:pt x="108" y="123"/>
                    <a:pt x="108" y="125"/>
                    <a:pt x="109" y="125"/>
                  </a:cubicBezTo>
                  <a:cubicBezTo>
                    <a:pt x="108" y="125"/>
                    <a:pt x="107" y="126"/>
                    <a:pt x="106" y="125"/>
                  </a:cubicBezTo>
                  <a:cubicBezTo>
                    <a:pt x="106" y="125"/>
                    <a:pt x="107" y="124"/>
                    <a:pt x="106" y="123"/>
                  </a:cubicBezTo>
                  <a:cubicBezTo>
                    <a:pt x="106" y="123"/>
                    <a:pt x="105" y="124"/>
                    <a:pt x="105" y="124"/>
                  </a:cubicBezTo>
                  <a:cubicBezTo>
                    <a:pt x="105" y="123"/>
                    <a:pt x="106" y="123"/>
                    <a:pt x="106" y="121"/>
                  </a:cubicBezTo>
                  <a:cubicBezTo>
                    <a:pt x="106" y="121"/>
                    <a:pt x="105" y="120"/>
                    <a:pt x="105" y="119"/>
                  </a:cubicBezTo>
                  <a:cubicBezTo>
                    <a:pt x="104" y="120"/>
                    <a:pt x="103" y="124"/>
                    <a:pt x="103" y="125"/>
                  </a:cubicBezTo>
                  <a:cubicBezTo>
                    <a:pt x="103" y="126"/>
                    <a:pt x="102" y="128"/>
                    <a:pt x="102" y="129"/>
                  </a:cubicBezTo>
                  <a:cubicBezTo>
                    <a:pt x="102" y="129"/>
                    <a:pt x="103" y="129"/>
                    <a:pt x="102" y="129"/>
                  </a:cubicBezTo>
                  <a:cubicBezTo>
                    <a:pt x="102" y="129"/>
                    <a:pt x="102" y="131"/>
                    <a:pt x="102" y="132"/>
                  </a:cubicBezTo>
                  <a:cubicBezTo>
                    <a:pt x="101" y="132"/>
                    <a:pt x="100" y="132"/>
                    <a:pt x="100" y="131"/>
                  </a:cubicBezTo>
                  <a:cubicBezTo>
                    <a:pt x="100" y="130"/>
                    <a:pt x="101" y="130"/>
                    <a:pt x="101" y="129"/>
                  </a:cubicBezTo>
                  <a:cubicBezTo>
                    <a:pt x="101" y="128"/>
                    <a:pt x="100" y="129"/>
                    <a:pt x="101" y="128"/>
                  </a:cubicBezTo>
                  <a:cubicBezTo>
                    <a:pt x="102" y="127"/>
                    <a:pt x="100" y="127"/>
                    <a:pt x="100" y="127"/>
                  </a:cubicBezTo>
                  <a:cubicBezTo>
                    <a:pt x="100" y="126"/>
                    <a:pt x="103" y="122"/>
                    <a:pt x="102" y="121"/>
                  </a:cubicBezTo>
                  <a:cubicBezTo>
                    <a:pt x="102" y="121"/>
                    <a:pt x="97" y="120"/>
                    <a:pt x="96" y="121"/>
                  </a:cubicBezTo>
                  <a:cubicBezTo>
                    <a:pt x="96" y="122"/>
                    <a:pt x="97" y="123"/>
                    <a:pt x="97" y="123"/>
                  </a:cubicBezTo>
                  <a:cubicBezTo>
                    <a:pt x="97" y="124"/>
                    <a:pt x="95" y="123"/>
                    <a:pt x="95" y="123"/>
                  </a:cubicBezTo>
                  <a:cubicBezTo>
                    <a:pt x="95" y="123"/>
                    <a:pt x="98" y="125"/>
                    <a:pt x="98" y="125"/>
                  </a:cubicBezTo>
                  <a:cubicBezTo>
                    <a:pt x="98" y="126"/>
                    <a:pt x="95" y="125"/>
                    <a:pt x="95" y="127"/>
                  </a:cubicBezTo>
                  <a:cubicBezTo>
                    <a:pt x="96" y="128"/>
                    <a:pt x="97" y="128"/>
                    <a:pt x="97" y="128"/>
                  </a:cubicBezTo>
                  <a:cubicBezTo>
                    <a:pt x="96" y="128"/>
                    <a:pt x="95" y="127"/>
                    <a:pt x="94" y="128"/>
                  </a:cubicBezTo>
                  <a:cubicBezTo>
                    <a:pt x="96" y="124"/>
                    <a:pt x="90" y="127"/>
                    <a:pt x="91" y="129"/>
                  </a:cubicBezTo>
                  <a:cubicBezTo>
                    <a:pt x="91" y="130"/>
                    <a:pt x="92" y="130"/>
                    <a:pt x="93" y="131"/>
                  </a:cubicBezTo>
                  <a:cubicBezTo>
                    <a:pt x="93" y="130"/>
                    <a:pt x="93" y="130"/>
                    <a:pt x="93" y="130"/>
                  </a:cubicBezTo>
                  <a:cubicBezTo>
                    <a:pt x="93" y="130"/>
                    <a:pt x="93" y="131"/>
                    <a:pt x="93" y="132"/>
                  </a:cubicBezTo>
                  <a:cubicBezTo>
                    <a:pt x="93" y="132"/>
                    <a:pt x="94" y="133"/>
                    <a:pt x="94" y="133"/>
                  </a:cubicBezTo>
                  <a:cubicBezTo>
                    <a:pt x="93" y="133"/>
                    <a:pt x="93" y="133"/>
                    <a:pt x="93" y="134"/>
                  </a:cubicBezTo>
                  <a:cubicBezTo>
                    <a:pt x="93" y="135"/>
                    <a:pt x="94" y="134"/>
                    <a:pt x="94" y="134"/>
                  </a:cubicBezTo>
                  <a:cubicBezTo>
                    <a:pt x="95" y="135"/>
                    <a:pt x="94" y="135"/>
                    <a:pt x="94" y="136"/>
                  </a:cubicBezTo>
                  <a:cubicBezTo>
                    <a:pt x="92" y="136"/>
                    <a:pt x="92" y="134"/>
                    <a:pt x="92" y="133"/>
                  </a:cubicBezTo>
                  <a:cubicBezTo>
                    <a:pt x="92" y="132"/>
                    <a:pt x="90" y="132"/>
                    <a:pt x="90" y="132"/>
                  </a:cubicBezTo>
                  <a:cubicBezTo>
                    <a:pt x="88" y="132"/>
                    <a:pt x="89" y="133"/>
                    <a:pt x="89" y="133"/>
                  </a:cubicBezTo>
                  <a:cubicBezTo>
                    <a:pt x="87" y="133"/>
                    <a:pt x="87" y="131"/>
                    <a:pt x="86" y="132"/>
                  </a:cubicBezTo>
                  <a:cubicBezTo>
                    <a:pt x="85" y="132"/>
                    <a:pt x="83" y="133"/>
                    <a:pt x="84" y="134"/>
                  </a:cubicBezTo>
                  <a:cubicBezTo>
                    <a:pt x="84" y="136"/>
                    <a:pt x="86" y="135"/>
                    <a:pt x="87" y="134"/>
                  </a:cubicBezTo>
                  <a:cubicBezTo>
                    <a:pt x="88" y="134"/>
                    <a:pt x="88" y="135"/>
                    <a:pt x="88" y="135"/>
                  </a:cubicBezTo>
                  <a:cubicBezTo>
                    <a:pt x="88" y="136"/>
                    <a:pt x="88" y="136"/>
                    <a:pt x="88" y="137"/>
                  </a:cubicBezTo>
                  <a:cubicBezTo>
                    <a:pt x="88" y="137"/>
                    <a:pt x="88" y="138"/>
                    <a:pt x="88" y="138"/>
                  </a:cubicBezTo>
                  <a:cubicBezTo>
                    <a:pt x="88" y="139"/>
                    <a:pt x="89" y="139"/>
                    <a:pt x="89" y="139"/>
                  </a:cubicBezTo>
                  <a:cubicBezTo>
                    <a:pt x="88" y="139"/>
                    <a:pt x="85" y="136"/>
                    <a:pt x="85" y="136"/>
                  </a:cubicBezTo>
                  <a:cubicBezTo>
                    <a:pt x="84" y="137"/>
                    <a:pt x="85" y="140"/>
                    <a:pt x="83" y="139"/>
                  </a:cubicBezTo>
                  <a:cubicBezTo>
                    <a:pt x="83" y="139"/>
                    <a:pt x="83" y="138"/>
                    <a:pt x="83" y="138"/>
                  </a:cubicBezTo>
                  <a:cubicBezTo>
                    <a:pt x="82" y="137"/>
                    <a:pt x="81" y="140"/>
                    <a:pt x="81" y="140"/>
                  </a:cubicBezTo>
                  <a:cubicBezTo>
                    <a:pt x="81" y="141"/>
                    <a:pt x="83" y="144"/>
                    <a:pt x="84" y="143"/>
                  </a:cubicBezTo>
                  <a:cubicBezTo>
                    <a:pt x="82" y="144"/>
                    <a:pt x="81" y="143"/>
                    <a:pt x="81" y="145"/>
                  </a:cubicBezTo>
                  <a:cubicBezTo>
                    <a:pt x="81" y="146"/>
                    <a:pt x="81" y="147"/>
                    <a:pt x="80" y="147"/>
                  </a:cubicBezTo>
                  <a:cubicBezTo>
                    <a:pt x="80" y="147"/>
                    <a:pt x="81" y="144"/>
                    <a:pt x="81" y="143"/>
                  </a:cubicBezTo>
                  <a:cubicBezTo>
                    <a:pt x="81" y="142"/>
                    <a:pt x="82" y="140"/>
                    <a:pt x="81" y="139"/>
                  </a:cubicBezTo>
                  <a:cubicBezTo>
                    <a:pt x="80" y="137"/>
                    <a:pt x="79" y="139"/>
                    <a:pt x="79" y="140"/>
                  </a:cubicBezTo>
                  <a:cubicBezTo>
                    <a:pt x="78" y="142"/>
                    <a:pt x="80" y="142"/>
                    <a:pt x="80" y="143"/>
                  </a:cubicBezTo>
                  <a:cubicBezTo>
                    <a:pt x="80" y="143"/>
                    <a:pt x="79" y="142"/>
                    <a:pt x="78" y="143"/>
                  </a:cubicBezTo>
                  <a:cubicBezTo>
                    <a:pt x="78" y="143"/>
                    <a:pt x="78" y="146"/>
                    <a:pt x="78" y="145"/>
                  </a:cubicBezTo>
                  <a:cubicBezTo>
                    <a:pt x="78" y="145"/>
                    <a:pt x="79" y="141"/>
                    <a:pt x="78" y="140"/>
                  </a:cubicBezTo>
                  <a:cubicBezTo>
                    <a:pt x="76" y="139"/>
                    <a:pt x="74" y="143"/>
                    <a:pt x="75" y="145"/>
                  </a:cubicBezTo>
                  <a:cubicBezTo>
                    <a:pt x="76" y="146"/>
                    <a:pt x="79" y="146"/>
                    <a:pt x="78" y="148"/>
                  </a:cubicBezTo>
                  <a:cubicBezTo>
                    <a:pt x="78" y="147"/>
                    <a:pt x="76" y="146"/>
                    <a:pt x="76" y="146"/>
                  </a:cubicBezTo>
                  <a:cubicBezTo>
                    <a:pt x="75" y="146"/>
                    <a:pt x="75" y="144"/>
                    <a:pt x="74" y="144"/>
                  </a:cubicBezTo>
                  <a:cubicBezTo>
                    <a:pt x="74" y="144"/>
                    <a:pt x="73" y="145"/>
                    <a:pt x="73" y="145"/>
                  </a:cubicBezTo>
                  <a:cubicBezTo>
                    <a:pt x="72" y="146"/>
                    <a:pt x="76" y="147"/>
                    <a:pt x="76" y="147"/>
                  </a:cubicBezTo>
                  <a:cubicBezTo>
                    <a:pt x="74" y="148"/>
                    <a:pt x="73" y="148"/>
                    <a:pt x="73" y="147"/>
                  </a:cubicBezTo>
                  <a:cubicBezTo>
                    <a:pt x="73" y="146"/>
                    <a:pt x="72" y="145"/>
                    <a:pt x="72" y="145"/>
                  </a:cubicBezTo>
                  <a:cubicBezTo>
                    <a:pt x="72" y="146"/>
                    <a:pt x="71" y="146"/>
                    <a:pt x="71" y="147"/>
                  </a:cubicBezTo>
                  <a:cubicBezTo>
                    <a:pt x="71" y="145"/>
                    <a:pt x="71" y="143"/>
                    <a:pt x="70" y="144"/>
                  </a:cubicBezTo>
                  <a:cubicBezTo>
                    <a:pt x="69" y="144"/>
                    <a:pt x="70" y="145"/>
                    <a:pt x="69" y="145"/>
                  </a:cubicBezTo>
                  <a:cubicBezTo>
                    <a:pt x="69" y="146"/>
                    <a:pt x="68" y="145"/>
                    <a:pt x="67" y="145"/>
                  </a:cubicBezTo>
                  <a:cubicBezTo>
                    <a:pt x="67" y="145"/>
                    <a:pt x="68" y="145"/>
                    <a:pt x="69" y="146"/>
                  </a:cubicBezTo>
                  <a:cubicBezTo>
                    <a:pt x="70" y="147"/>
                    <a:pt x="67" y="146"/>
                    <a:pt x="66" y="147"/>
                  </a:cubicBezTo>
                  <a:cubicBezTo>
                    <a:pt x="66" y="147"/>
                    <a:pt x="67" y="147"/>
                    <a:pt x="67" y="147"/>
                  </a:cubicBezTo>
                  <a:cubicBezTo>
                    <a:pt x="67" y="148"/>
                    <a:pt x="66" y="148"/>
                    <a:pt x="66" y="149"/>
                  </a:cubicBezTo>
                  <a:cubicBezTo>
                    <a:pt x="66" y="149"/>
                    <a:pt x="68" y="148"/>
                    <a:pt x="68" y="149"/>
                  </a:cubicBezTo>
                  <a:cubicBezTo>
                    <a:pt x="67" y="150"/>
                    <a:pt x="66" y="150"/>
                    <a:pt x="66" y="151"/>
                  </a:cubicBezTo>
                  <a:cubicBezTo>
                    <a:pt x="66" y="151"/>
                    <a:pt x="67" y="151"/>
                    <a:pt x="67" y="151"/>
                  </a:cubicBezTo>
                  <a:cubicBezTo>
                    <a:pt x="68" y="151"/>
                    <a:pt x="68" y="150"/>
                    <a:pt x="68" y="150"/>
                  </a:cubicBezTo>
                  <a:cubicBezTo>
                    <a:pt x="69" y="148"/>
                    <a:pt x="71" y="150"/>
                    <a:pt x="71" y="148"/>
                  </a:cubicBezTo>
                  <a:cubicBezTo>
                    <a:pt x="72" y="150"/>
                    <a:pt x="72" y="150"/>
                    <a:pt x="70" y="150"/>
                  </a:cubicBezTo>
                  <a:cubicBezTo>
                    <a:pt x="68" y="150"/>
                    <a:pt x="70" y="154"/>
                    <a:pt x="71" y="153"/>
                  </a:cubicBezTo>
                  <a:cubicBezTo>
                    <a:pt x="70" y="153"/>
                    <a:pt x="68" y="154"/>
                    <a:pt x="69" y="154"/>
                  </a:cubicBezTo>
                  <a:cubicBezTo>
                    <a:pt x="69" y="154"/>
                    <a:pt x="68" y="155"/>
                    <a:pt x="68" y="155"/>
                  </a:cubicBezTo>
                  <a:cubicBezTo>
                    <a:pt x="68" y="157"/>
                    <a:pt x="71" y="156"/>
                    <a:pt x="70" y="156"/>
                  </a:cubicBezTo>
                  <a:cubicBezTo>
                    <a:pt x="70" y="157"/>
                    <a:pt x="68" y="157"/>
                    <a:pt x="68" y="157"/>
                  </a:cubicBezTo>
                  <a:cubicBezTo>
                    <a:pt x="67" y="156"/>
                    <a:pt x="67" y="156"/>
                    <a:pt x="66" y="156"/>
                  </a:cubicBezTo>
                  <a:cubicBezTo>
                    <a:pt x="66" y="155"/>
                    <a:pt x="65" y="155"/>
                    <a:pt x="65" y="154"/>
                  </a:cubicBezTo>
                  <a:cubicBezTo>
                    <a:pt x="63" y="151"/>
                    <a:pt x="64" y="156"/>
                    <a:pt x="63" y="157"/>
                  </a:cubicBezTo>
                  <a:cubicBezTo>
                    <a:pt x="63" y="156"/>
                    <a:pt x="62" y="157"/>
                    <a:pt x="62" y="157"/>
                  </a:cubicBezTo>
                  <a:cubicBezTo>
                    <a:pt x="62" y="155"/>
                    <a:pt x="63" y="150"/>
                    <a:pt x="61" y="153"/>
                  </a:cubicBezTo>
                  <a:cubicBezTo>
                    <a:pt x="59" y="155"/>
                    <a:pt x="61" y="155"/>
                    <a:pt x="62" y="156"/>
                  </a:cubicBezTo>
                  <a:cubicBezTo>
                    <a:pt x="62" y="157"/>
                    <a:pt x="60" y="158"/>
                    <a:pt x="60" y="158"/>
                  </a:cubicBezTo>
                  <a:cubicBezTo>
                    <a:pt x="59" y="158"/>
                    <a:pt x="59" y="159"/>
                    <a:pt x="59" y="160"/>
                  </a:cubicBezTo>
                  <a:cubicBezTo>
                    <a:pt x="59" y="160"/>
                    <a:pt x="58" y="161"/>
                    <a:pt x="58" y="162"/>
                  </a:cubicBezTo>
                  <a:cubicBezTo>
                    <a:pt x="59" y="161"/>
                    <a:pt x="59" y="161"/>
                    <a:pt x="60" y="160"/>
                  </a:cubicBezTo>
                  <a:cubicBezTo>
                    <a:pt x="60" y="160"/>
                    <a:pt x="61" y="159"/>
                    <a:pt x="61" y="159"/>
                  </a:cubicBezTo>
                  <a:cubicBezTo>
                    <a:pt x="61" y="159"/>
                    <a:pt x="62" y="158"/>
                    <a:pt x="63" y="159"/>
                  </a:cubicBezTo>
                  <a:cubicBezTo>
                    <a:pt x="63" y="159"/>
                    <a:pt x="63" y="161"/>
                    <a:pt x="63" y="160"/>
                  </a:cubicBezTo>
                  <a:cubicBezTo>
                    <a:pt x="64" y="159"/>
                    <a:pt x="62" y="158"/>
                    <a:pt x="65" y="158"/>
                  </a:cubicBezTo>
                  <a:cubicBezTo>
                    <a:pt x="64" y="159"/>
                    <a:pt x="65" y="160"/>
                    <a:pt x="67" y="159"/>
                  </a:cubicBezTo>
                  <a:cubicBezTo>
                    <a:pt x="67" y="159"/>
                    <a:pt x="67" y="158"/>
                    <a:pt x="68" y="159"/>
                  </a:cubicBezTo>
                  <a:cubicBezTo>
                    <a:pt x="68" y="159"/>
                    <a:pt x="68" y="160"/>
                    <a:pt x="68" y="160"/>
                  </a:cubicBezTo>
                  <a:cubicBezTo>
                    <a:pt x="69" y="160"/>
                    <a:pt x="71" y="156"/>
                    <a:pt x="72" y="160"/>
                  </a:cubicBezTo>
                  <a:cubicBezTo>
                    <a:pt x="72" y="161"/>
                    <a:pt x="68" y="158"/>
                    <a:pt x="69" y="161"/>
                  </a:cubicBezTo>
                  <a:cubicBezTo>
                    <a:pt x="69" y="161"/>
                    <a:pt x="71" y="163"/>
                    <a:pt x="69" y="163"/>
                  </a:cubicBezTo>
                  <a:cubicBezTo>
                    <a:pt x="68" y="162"/>
                    <a:pt x="69" y="161"/>
                    <a:pt x="68" y="160"/>
                  </a:cubicBezTo>
                  <a:cubicBezTo>
                    <a:pt x="68" y="160"/>
                    <a:pt x="64" y="160"/>
                    <a:pt x="64" y="161"/>
                  </a:cubicBezTo>
                  <a:cubicBezTo>
                    <a:pt x="64" y="161"/>
                    <a:pt x="66" y="162"/>
                    <a:pt x="66" y="163"/>
                  </a:cubicBezTo>
                  <a:cubicBezTo>
                    <a:pt x="66" y="162"/>
                    <a:pt x="64" y="161"/>
                    <a:pt x="64" y="161"/>
                  </a:cubicBezTo>
                  <a:cubicBezTo>
                    <a:pt x="62" y="162"/>
                    <a:pt x="67" y="167"/>
                    <a:pt x="66" y="168"/>
                  </a:cubicBezTo>
                  <a:cubicBezTo>
                    <a:pt x="65" y="169"/>
                    <a:pt x="64" y="166"/>
                    <a:pt x="63" y="165"/>
                  </a:cubicBezTo>
                  <a:cubicBezTo>
                    <a:pt x="64" y="167"/>
                    <a:pt x="60" y="167"/>
                    <a:pt x="59" y="168"/>
                  </a:cubicBezTo>
                  <a:cubicBezTo>
                    <a:pt x="59" y="168"/>
                    <a:pt x="60" y="168"/>
                    <a:pt x="59" y="168"/>
                  </a:cubicBezTo>
                  <a:cubicBezTo>
                    <a:pt x="59" y="167"/>
                    <a:pt x="57" y="168"/>
                    <a:pt x="58" y="168"/>
                  </a:cubicBezTo>
                  <a:cubicBezTo>
                    <a:pt x="58" y="169"/>
                    <a:pt x="59" y="168"/>
                    <a:pt x="59" y="168"/>
                  </a:cubicBezTo>
                  <a:cubicBezTo>
                    <a:pt x="58" y="169"/>
                    <a:pt x="57" y="168"/>
                    <a:pt x="57" y="169"/>
                  </a:cubicBezTo>
                  <a:cubicBezTo>
                    <a:pt x="57" y="169"/>
                    <a:pt x="57" y="171"/>
                    <a:pt x="58" y="171"/>
                  </a:cubicBezTo>
                  <a:cubicBezTo>
                    <a:pt x="59" y="172"/>
                    <a:pt x="60" y="168"/>
                    <a:pt x="60" y="168"/>
                  </a:cubicBezTo>
                  <a:cubicBezTo>
                    <a:pt x="61" y="168"/>
                    <a:pt x="63" y="169"/>
                    <a:pt x="63" y="170"/>
                  </a:cubicBezTo>
                  <a:cubicBezTo>
                    <a:pt x="62" y="171"/>
                    <a:pt x="59" y="169"/>
                    <a:pt x="60" y="170"/>
                  </a:cubicBezTo>
                  <a:cubicBezTo>
                    <a:pt x="60" y="170"/>
                    <a:pt x="60" y="170"/>
                    <a:pt x="60" y="170"/>
                  </a:cubicBezTo>
                  <a:cubicBezTo>
                    <a:pt x="60" y="171"/>
                    <a:pt x="59" y="170"/>
                    <a:pt x="60" y="171"/>
                  </a:cubicBezTo>
                  <a:cubicBezTo>
                    <a:pt x="60" y="172"/>
                    <a:pt x="60" y="172"/>
                    <a:pt x="61" y="172"/>
                  </a:cubicBezTo>
                  <a:cubicBezTo>
                    <a:pt x="61" y="172"/>
                    <a:pt x="63" y="172"/>
                    <a:pt x="63" y="171"/>
                  </a:cubicBezTo>
                  <a:cubicBezTo>
                    <a:pt x="63" y="172"/>
                    <a:pt x="62" y="172"/>
                    <a:pt x="61" y="173"/>
                  </a:cubicBezTo>
                  <a:cubicBezTo>
                    <a:pt x="61" y="174"/>
                    <a:pt x="62" y="174"/>
                    <a:pt x="62" y="175"/>
                  </a:cubicBezTo>
                  <a:cubicBezTo>
                    <a:pt x="63" y="175"/>
                    <a:pt x="62" y="174"/>
                    <a:pt x="61" y="173"/>
                  </a:cubicBezTo>
                  <a:cubicBezTo>
                    <a:pt x="60" y="171"/>
                    <a:pt x="58" y="174"/>
                    <a:pt x="58" y="173"/>
                  </a:cubicBezTo>
                  <a:cubicBezTo>
                    <a:pt x="57" y="173"/>
                    <a:pt x="59" y="172"/>
                    <a:pt x="59" y="172"/>
                  </a:cubicBezTo>
                  <a:cubicBezTo>
                    <a:pt x="58" y="171"/>
                    <a:pt x="57" y="173"/>
                    <a:pt x="57" y="173"/>
                  </a:cubicBezTo>
                  <a:cubicBezTo>
                    <a:pt x="57" y="174"/>
                    <a:pt x="56" y="176"/>
                    <a:pt x="55" y="176"/>
                  </a:cubicBezTo>
                  <a:cubicBezTo>
                    <a:pt x="56" y="177"/>
                    <a:pt x="57" y="176"/>
                    <a:pt x="58" y="176"/>
                  </a:cubicBezTo>
                  <a:cubicBezTo>
                    <a:pt x="58" y="176"/>
                    <a:pt x="60" y="175"/>
                    <a:pt x="60" y="175"/>
                  </a:cubicBezTo>
                  <a:cubicBezTo>
                    <a:pt x="59" y="175"/>
                    <a:pt x="59" y="178"/>
                    <a:pt x="59" y="178"/>
                  </a:cubicBezTo>
                  <a:cubicBezTo>
                    <a:pt x="58" y="178"/>
                    <a:pt x="59" y="177"/>
                    <a:pt x="59" y="176"/>
                  </a:cubicBezTo>
                  <a:cubicBezTo>
                    <a:pt x="58" y="176"/>
                    <a:pt x="56" y="177"/>
                    <a:pt x="56" y="177"/>
                  </a:cubicBezTo>
                  <a:cubicBezTo>
                    <a:pt x="56" y="178"/>
                    <a:pt x="57" y="178"/>
                    <a:pt x="57" y="179"/>
                  </a:cubicBezTo>
                  <a:cubicBezTo>
                    <a:pt x="57" y="180"/>
                    <a:pt x="56" y="180"/>
                    <a:pt x="55" y="180"/>
                  </a:cubicBezTo>
                  <a:cubicBezTo>
                    <a:pt x="54" y="180"/>
                    <a:pt x="55" y="179"/>
                    <a:pt x="54" y="179"/>
                  </a:cubicBezTo>
                  <a:cubicBezTo>
                    <a:pt x="54" y="179"/>
                    <a:pt x="54" y="181"/>
                    <a:pt x="54" y="181"/>
                  </a:cubicBezTo>
                  <a:cubicBezTo>
                    <a:pt x="54" y="180"/>
                    <a:pt x="53" y="180"/>
                    <a:pt x="53" y="180"/>
                  </a:cubicBezTo>
                  <a:cubicBezTo>
                    <a:pt x="53" y="180"/>
                    <a:pt x="54" y="180"/>
                    <a:pt x="54" y="180"/>
                  </a:cubicBezTo>
                  <a:cubicBezTo>
                    <a:pt x="53" y="179"/>
                    <a:pt x="52" y="179"/>
                    <a:pt x="53" y="180"/>
                  </a:cubicBezTo>
                  <a:cubicBezTo>
                    <a:pt x="54" y="181"/>
                    <a:pt x="51" y="180"/>
                    <a:pt x="52" y="181"/>
                  </a:cubicBezTo>
                  <a:cubicBezTo>
                    <a:pt x="52" y="181"/>
                    <a:pt x="55" y="182"/>
                    <a:pt x="54" y="183"/>
                  </a:cubicBezTo>
                  <a:cubicBezTo>
                    <a:pt x="52" y="184"/>
                    <a:pt x="50" y="183"/>
                    <a:pt x="49" y="185"/>
                  </a:cubicBezTo>
                  <a:cubicBezTo>
                    <a:pt x="49" y="186"/>
                    <a:pt x="48" y="188"/>
                    <a:pt x="49" y="189"/>
                  </a:cubicBezTo>
                  <a:cubicBezTo>
                    <a:pt x="49" y="189"/>
                    <a:pt x="52" y="189"/>
                    <a:pt x="52" y="189"/>
                  </a:cubicBezTo>
                  <a:cubicBezTo>
                    <a:pt x="51" y="189"/>
                    <a:pt x="46" y="190"/>
                    <a:pt x="50" y="191"/>
                  </a:cubicBezTo>
                  <a:cubicBezTo>
                    <a:pt x="51" y="191"/>
                    <a:pt x="51" y="189"/>
                    <a:pt x="52" y="189"/>
                  </a:cubicBezTo>
                  <a:cubicBezTo>
                    <a:pt x="53" y="189"/>
                    <a:pt x="52" y="190"/>
                    <a:pt x="53" y="190"/>
                  </a:cubicBezTo>
                  <a:cubicBezTo>
                    <a:pt x="53" y="190"/>
                    <a:pt x="54" y="190"/>
                    <a:pt x="54" y="191"/>
                  </a:cubicBezTo>
                  <a:cubicBezTo>
                    <a:pt x="54" y="190"/>
                    <a:pt x="52" y="190"/>
                    <a:pt x="52" y="190"/>
                  </a:cubicBezTo>
                  <a:cubicBezTo>
                    <a:pt x="51" y="190"/>
                    <a:pt x="51" y="191"/>
                    <a:pt x="50" y="191"/>
                  </a:cubicBezTo>
                  <a:cubicBezTo>
                    <a:pt x="49" y="191"/>
                    <a:pt x="46" y="191"/>
                    <a:pt x="48" y="192"/>
                  </a:cubicBezTo>
                  <a:cubicBezTo>
                    <a:pt x="48" y="193"/>
                    <a:pt x="49" y="191"/>
                    <a:pt x="50" y="193"/>
                  </a:cubicBezTo>
                  <a:cubicBezTo>
                    <a:pt x="50" y="193"/>
                    <a:pt x="50" y="195"/>
                    <a:pt x="51" y="195"/>
                  </a:cubicBezTo>
                  <a:cubicBezTo>
                    <a:pt x="50" y="195"/>
                    <a:pt x="49" y="193"/>
                    <a:pt x="49" y="193"/>
                  </a:cubicBezTo>
                  <a:cubicBezTo>
                    <a:pt x="47" y="193"/>
                    <a:pt x="47" y="199"/>
                    <a:pt x="48" y="198"/>
                  </a:cubicBezTo>
                  <a:cubicBezTo>
                    <a:pt x="48" y="198"/>
                    <a:pt x="47" y="198"/>
                    <a:pt x="46" y="198"/>
                  </a:cubicBezTo>
                  <a:cubicBezTo>
                    <a:pt x="46" y="199"/>
                    <a:pt x="46" y="199"/>
                    <a:pt x="46" y="200"/>
                  </a:cubicBezTo>
                  <a:cubicBezTo>
                    <a:pt x="45" y="200"/>
                    <a:pt x="45" y="202"/>
                    <a:pt x="45" y="203"/>
                  </a:cubicBezTo>
                  <a:cubicBezTo>
                    <a:pt x="45" y="203"/>
                    <a:pt x="46" y="202"/>
                    <a:pt x="46" y="202"/>
                  </a:cubicBezTo>
                  <a:cubicBezTo>
                    <a:pt x="47" y="201"/>
                    <a:pt x="47" y="201"/>
                    <a:pt x="47" y="200"/>
                  </a:cubicBezTo>
                  <a:cubicBezTo>
                    <a:pt x="48" y="200"/>
                    <a:pt x="48" y="200"/>
                    <a:pt x="49" y="200"/>
                  </a:cubicBezTo>
                  <a:cubicBezTo>
                    <a:pt x="50" y="202"/>
                    <a:pt x="46" y="202"/>
                    <a:pt x="46" y="203"/>
                  </a:cubicBezTo>
                  <a:cubicBezTo>
                    <a:pt x="46" y="203"/>
                    <a:pt x="50" y="203"/>
                    <a:pt x="50" y="202"/>
                  </a:cubicBezTo>
                  <a:cubicBezTo>
                    <a:pt x="49" y="205"/>
                    <a:pt x="47" y="204"/>
                    <a:pt x="46" y="206"/>
                  </a:cubicBezTo>
                  <a:cubicBezTo>
                    <a:pt x="45" y="206"/>
                    <a:pt x="46" y="207"/>
                    <a:pt x="44" y="207"/>
                  </a:cubicBezTo>
                  <a:cubicBezTo>
                    <a:pt x="44" y="207"/>
                    <a:pt x="42" y="207"/>
                    <a:pt x="42" y="207"/>
                  </a:cubicBezTo>
                  <a:cubicBezTo>
                    <a:pt x="42" y="207"/>
                    <a:pt x="43" y="208"/>
                    <a:pt x="43" y="208"/>
                  </a:cubicBezTo>
                  <a:cubicBezTo>
                    <a:pt x="43" y="208"/>
                    <a:pt x="39" y="211"/>
                    <a:pt x="40" y="210"/>
                  </a:cubicBezTo>
                  <a:cubicBezTo>
                    <a:pt x="41" y="210"/>
                    <a:pt x="41" y="209"/>
                    <a:pt x="42" y="209"/>
                  </a:cubicBezTo>
                  <a:cubicBezTo>
                    <a:pt x="41" y="210"/>
                    <a:pt x="40" y="212"/>
                    <a:pt x="42" y="212"/>
                  </a:cubicBezTo>
                  <a:cubicBezTo>
                    <a:pt x="42" y="212"/>
                    <a:pt x="44" y="211"/>
                    <a:pt x="43" y="212"/>
                  </a:cubicBezTo>
                  <a:cubicBezTo>
                    <a:pt x="43" y="212"/>
                    <a:pt x="42" y="212"/>
                    <a:pt x="41" y="213"/>
                  </a:cubicBezTo>
                  <a:cubicBezTo>
                    <a:pt x="41" y="213"/>
                    <a:pt x="43" y="213"/>
                    <a:pt x="43" y="213"/>
                  </a:cubicBezTo>
                  <a:cubicBezTo>
                    <a:pt x="41" y="216"/>
                    <a:pt x="40" y="211"/>
                    <a:pt x="39" y="212"/>
                  </a:cubicBezTo>
                  <a:cubicBezTo>
                    <a:pt x="38" y="212"/>
                    <a:pt x="37" y="213"/>
                    <a:pt x="37" y="213"/>
                  </a:cubicBezTo>
                  <a:cubicBezTo>
                    <a:pt x="37" y="214"/>
                    <a:pt x="38" y="215"/>
                    <a:pt x="38" y="215"/>
                  </a:cubicBezTo>
                  <a:cubicBezTo>
                    <a:pt x="37" y="215"/>
                    <a:pt x="37" y="214"/>
                    <a:pt x="36" y="214"/>
                  </a:cubicBezTo>
                  <a:cubicBezTo>
                    <a:pt x="36" y="214"/>
                    <a:pt x="37" y="215"/>
                    <a:pt x="37" y="215"/>
                  </a:cubicBezTo>
                  <a:cubicBezTo>
                    <a:pt x="37" y="215"/>
                    <a:pt x="36" y="216"/>
                    <a:pt x="36" y="216"/>
                  </a:cubicBezTo>
                  <a:cubicBezTo>
                    <a:pt x="35" y="216"/>
                    <a:pt x="36" y="217"/>
                    <a:pt x="35" y="217"/>
                  </a:cubicBezTo>
                  <a:cubicBezTo>
                    <a:pt x="36" y="217"/>
                    <a:pt x="32" y="218"/>
                    <a:pt x="34" y="218"/>
                  </a:cubicBezTo>
                  <a:cubicBezTo>
                    <a:pt x="34" y="219"/>
                    <a:pt x="33" y="218"/>
                    <a:pt x="33" y="218"/>
                  </a:cubicBezTo>
                  <a:cubicBezTo>
                    <a:pt x="33" y="219"/>
                    <a:pt x="33" y="220"/>
                    <a:pt x="33" y="220"/>
                  </a:cubicBezTo>
                  <a:cubicBezTo>
                    <a:pt x="33" y="221"/>
                    <a:pt x="34" y="221"/>
                    <a:pt x="34" y="221"/>
                  </a:cubicBezTo>
                  <a:cubicBezTo>
                    <a:pt x="34" y="221"/>
                    <a:pt x="28" y="223"/>
                    <a:pt x="31" y="224"/>
                  </a:cubicBezTo>
                  <a:cubicBezTo>
                    <a:pt x="32" y="224"/>
                    <a:pt x="33" y="223"/>
                    <a:pt x="33" y="223"/>
                  </a:cubicBezTo>
                  <a:cubicBezTo>
                    <a:pt x="34" y="222"/>
                    <a:pt x="33" y="223"/>
                    <a:pt x="33" y="223"/>
                  </a:cubicBezTo>
                  <a:cubicBezTo>
                    <a:pt x="33" y="223"/>
                    <a:pt x="34" y="223"/>
                    <a:pt x="34" y="223"/>
                  </a:cubicBezTo>
                  <a:cubicBezTo>
                    <a:pt x="33" y="223"/>
                    <a:pt x="31" y="224"/>
                    <a:pt x="32" y="224"/>
                  </a:cubicBezTo>
                  <a:cubicBezTo>
                    <a:pt x="32" y="225"/>
                    <a:pt x="33" y="226"/>
                    <a:pt x="33" y="226"/>
                  </a:cubicBezTo>
                  <a:cubicBezTo>
                    <a:pt x="35" y="227"/>
                    <a:pt x="37" y="223"/>
                    <a:pt x="39" y="223"/>
                  </a:cubicBezTo>
                  <a:cubicBezTo>
                    <a:pt x="38" y="223"/>
                    <a:pt x="37" y="223"/>
                    <a:pt x="37" y="222"/>
                  </a:cubicBezTo>
                  <a:cubicBezTo>
                    <a:pt x="37" y="223"/>
                    <a:pt x="42" y="215"/>
                    <a:pt x="42" y="220"/>
                  </a:cubicBezTo>
                  <a:cubicBezTo>
                    <a:pt x="42" y="220"/>
                    <a:pt x="40" y="220"/>
                    <a:pt x="40" y="221"/>
                  </a:cubicBezTo>
                  <a:cubicBezTo>
                    <a:pt x="39" y="222"/>
                    <a:pt x="42" y="222"/>
                    <a:pt x="42" y="222"/>
                  </a:cubicBezTo>
                  <a:cubicBezTo>
                    <a:pt x="42" y="223"/>
                    <a:pt x="38" y="224"/>
                    <a:pt x="37" y="225"/>
                  </a:cubicBezTo>
                  <a:cubicBezTo>
                    <a:pt x="37" y="225"/>
                    <a:pt x="39" y="225"/>
                    <a:pt x="39" y="225"/>
                  </a:cubicBezTo>
                  <a:cubicBezTo>
                    <a:pt x="39" y="229"/>
                    <a:pt x="34" y="226"/>
                    <a:pt x="34" y="227"/>
                  </a:cubicBezTo>
                  <a:cubicBezTo>
                    <a:pt x="34" y="228"/>
                    <a:pt x="35" y="229"/>
                    <a:pt x="35" y="229"/>
                  </a:cubicBezTo>
                  <a:cubicBezTo>
                    <a:pt x="35" y="229"/>
                    <a:pt x="32" y="228"/>
                    <a:pt x="32" y="229"/>
                  </a:cubicBezTo>
                  <a:cubicBezTo>
                    <a:pt x="32" y="228"/>
                    <a:pt x="34" y="227"/>
                    <a:pt x="32" y="226"/>
                  </a:cubicBezTo>
                  <a:cubicBezTo>
                    <a:pt x="32" y="226"/>
                    <a:pt x="32" y="224"/>
                    <a:pt x="32" y="225"/>
                  </a:cubicBezTo>
                  <a:cubicBezTo>
                    <a:pt x="31" y="225"/>
                    <a:pt x="31" y="226"/>
                    <a:pt x="30" y="226"/>
                  </a:cubicBezTo>
                  <a:cubicBezTo>
                    <a:pt x="30" y="227"/>
                    <a:pt x="28" y="227"/>
                    <a:pt x="28" y="228"/>
                  </a:cubicBezTo>
                  <a:cubicBezTo>
                    <a:pt x="28" y="229"/>
                    <a:pt x="30" y="227"/>
                    <a:pt x="30" y="228"/>
                  </a:cubicBezTo>
                  <a:cubicBezTo>
                    <a:pt x="30" y="228"/>
                    <a:pt x="28" y="229"/>
                    <a:pt x="28" y="229"/>
                  </a:cubicBezTo>
                  <a:cubicBezTo>
                    <a:pt x="27" y="228"/>
                    <a:pt x="28" y="227"/>
                    <a:pt x="27" y="227"/>
                  </a:cubicBezTo>
                  <a:cubicBezTo>
                    <a:pt x="27" y="226"/>
                    <a:pt x="24" y="228"/>
                    <a:pt x="24" y="229"/>
                  </a:cubicBezTo>
                  <a:cubicBezTo>
                    <a:pt x="24" y="233"/>
                    <a:pt x="26" y="227"/>
                    <a:pt x="27" y="230"/>
                  </a:cubicBezTo>
                  <a:cubicBezTo>
                    <a:pt x="27" y="233"/>
                    <a:pt x="23" y="230"/>
                    <a:pt x="23" y="231"/>
                  </a:cubicBezTo>
                  <a:cubicBezTo>
                    <a:pt x="23" y="231"/>
                    <a:pt x="23" y="232"/>
                    <a:pt x="23" y="232"/>
                  </a:cubicBezTo>
                  <a:cubicBezTo>
                    <a:pt x="23" y="232"/>
                    <a:pt x="22" y="231"/>
                    <a:pt x="22" y="231"/>
                  </a:cubicBezTo>
                  <a:cubicBezTo>
                    <a:pt x="22" y="232"/>
                    <a:pt x="23" y="232"/>
                    <a:pt x="23" y="233"/>
                  </a:cubicBezTo>
                  <a:cubicBezTo>
                    <a:pt x="24" y="234"/>
                    <a:pt x="24" y="233"/>
                    <a:pt x="25" y="233"/>
                  </a:cubicBezTo>
                  <a:cubicBezTo>
                    <a:pt x="25" y="233"/>
                    <a:pt x="24" y="233"/>
                    <a:pt x="24" y="233"/>
                  </a:cubicBezTo>
                  <a:cubicBezTo>
                    <a:pt x="24" y="233"/>
                    <a:pt x="25" y="233"/>
                    <a:pt x="25" y="233"/>
                  </a:cubicBezTo>
                  <a:cubicBezTo>
                    <a:pt x="25" y="233"/>
                    <a:pt x="24" y="233"/>
                    <a:pt x="24" y="233"/>
                  </a:cubicBezTo>
                  <a:cubicBezTo>
                    <a:pt x="24" y="234"/>
                    <a:pt x="26" y="235"/>
                    <a:pt x="25" y="235"/>
                  </a:cubicBezTo>
                  <a:cubicBezTo>
                    <a:pt x="25" y="236"/>
                    <a:pt x="23" y="235"/>
                    <a:pt x="23" y="234"/>
                  </a:cubicBezTo>
                  <a:cubicBezTo>
                    <a:pt x="23" y="233"/>
                    <a:pt x="21" y="232"/>
                    <a:pt x="22" y="231"/>
                  </a:cubicBezTo>
                  <a:cubicBezTo>
                    <a:pt x="21" y="232"/>
                    <a:pt x="20" y="232"/>
                    <a:pt x="21" y="233"/>
                  </a:cubicBezTo>
                  <a:cubicBezTo>
                    <a:pt x="20" y="233"/>
                    <a:pt x="19" y="233"/>
                    <a:pt x="18" y="234"/>
                  </a:cubicBezTo>
                  <a:cubicBezTo>
                    <a:pt x="18" y="234"/>
                    <a:pt x="17" y="233"/>
                    <a:pt x="17" y="233"/>
                  </a:cubicBezTo>
                  <a:cubicBezTo>
                    <a:pt x="17" y="232"/>
                    <a:pt x="13" y="232"/>
                    <a:pt x="14" y="234"/>
                  </a:cubicBezTo>
                  <a:cubicBezTo>
                    <a:pt x="15" y="234"/>
                    <a:pt x="17" y="235"/>
                    <a:pt x="16" y="236"/>
                  </a:cubicBezTo>
                  <a:cubicBezTo>
                    <a:pt x="16" y="236"/>
                    <a:pt x="14" y="236"/>
                    <a:pt x="14" y="237"/>
                  </a:cubicBezTo>
                  <a:cubicBezTo>
                    <a:pt x="15" y="237"/>
                    <a:pt x="19" y="236"/>
                    <a:pt x="19" y="236"/>
                  </a:cubicBezTo>
                  <a:cubicBezTo>
                    <a:pt x="18" y="237"/>
                    <a:pt x="17" y="238"/>
                    <a:pt x="18" y="238"/>
                  </a:cubicBezTo>
                  <a:cubicBezTo>
                    <a:pt x="18" y="239"/>
                    <a:pt x="19" y="238"/>
                    <a:pt x="20" y="238"/>
                  </a:cubicBezTo>
                  <a:cubicBezTo>
                    <a:pt x="20" y="239"/>
                    <a:pt x="18" y="240"/>
                    <a:pt x="18" y="239"/>
                  </a:cubicBezTo>
                  <a:cubicBezTo>
                    <a:pt x="18" y="238"/>
                    <a:pt x="17" y="237"/>
                    <a:pt x="16" y="237"/>
                  </a:cubicBezTo>
                  <a:cubicBezTo>
                    <a:pt x="16" y="238"/>
                    <a:pt x="16" y="239"/>
                    <a:pt x="16" y="239"/>
                  </a:cubicBezTo>
                  <a:cubicBezTo>
                    <a:pt x="15" y="238"/>
                    <a:pt x="16" y="237"/>
                    <a:pt x="15" y="237"/>
                  </a:cubicBezTo>
                  <a:cubicBezTo>
                    <a:pt x="14" y="236"/>
                    <a:pt x="13" y="238"/>
                    <a:pt x="13" y="238"/>
                  </a:cubicBezTo>
                  <a:cubicBezTo>
                    <a:pt x="12" y="238"/>
                    <a:pt x="12" y="237"/>
                    <a:pt x="12" y="237"/>
                  </a:cubicBezTo>
                  <a:cubicBezTo>
                    <a:pt x="12" y="237"/>
                    <a:pt x="10" y="237"/>
                    <a:pt x="10" y="238"/>
                  </a:cubicBezTo>
                  <a:cubicBezTo>
                    <a:pt x="11" y="239"/>
                    <a:pt x="13" y="239"/>
                    <a:pt x="14" y="240"/>
                  </a:cubicBezTo>
                  <a:cubicBezTo>
                    <a:pt x="14" y="240"/>
                    <a:pt x="14" y="241"/>
                    <a:pt x="15" y="242"/>
                  </a:cubicBezTo>
                  <a:cubicBezTo>
                    <a:pt x="16" y="242"/>
                    <a:pt x="17" y="241"/>
                    <a:pt x="17" y="242"/>
                  </a:cubicBezTo>
                  <a:cubicBezTo>
                    <a:pt x="17" y="242"/>
                    <a:pt x="15" y="242"/>
                    <a:pt x="14" y="243"/>
                  </a:cubicBezTo>
                  <a:cubicBezTo>
                    <a:pt x="14" y="241"/>
                    <a:pt x="14" y="239"/>
                    <a:pt x="13" y="240"/>
                  </a:cubicBezTo>
                  <a:cubicBezTo>
                    <a:pt x="12" y="240"/>
                    <a:pt x="11" y="240"/>
                    <a:pt x="11" y="241"/>
                  </a:cubicBezTo>
                  <a:cubicBezTo>
                    <a:pt x="11" y="242"/>
                    <a:pt x="13" y="244"/>
                    <a:pt x="12" y="244"/>
                  </a:cubicBezTo>
                  <a:cubicBezTo>
                    <a:pt x="12" y="244"/>
                    <a:pt x="11" y="241"/>
                    <a:pt x="11" y="241"/>
                  </a:cubicBezTo>
                  <a:cubicBezTo>
                    <a:pt x="9" y="240"/>
                    <a:pt x="8" y="241"/>
                    <a:pt x="8" y="243"/>
                  </a:cubicBezTo>
                  <a:cubicBezTo>
                    <a:pt x="8" y="243"/>
                    <a:pt x="9" y="244"/>
                    <a:pt x="9" y="244"/>
                  </a:cubicBezTo>
                  <a:cubicBezTo>
                    <a:pt x="9" y="244"/>
                    <a:pt x="11" y="244"/>
                    <a:pt x="11" y="245"/>
                  </a:cubicBezTo>
                  <a:cubicBezTo>
                    <a:pt x="10" y="246"/>
                    <a:pt x="8" y="244"/>
                    <a:pt x="8" y="244"/>
                  </a:cubicBezTo>
                  <a:cubicBezTo>
                    <a:pt x="8" y="244"/>
                    <a:pt x="8" y="245"/>
                    <a:pt x="7" y="245"/>
                  </a:cubicBezTo>
                  <a:cubicBezTo>
                    <a:pt x="7" y="245"/>
                    <a:pt x="8" y="243"/>
                    <a:pt x="8" y="243"/>
                  </a:cubicBezTo>
                  <a:cubicBezTo>
                    <a:pt x="7" y="242"/>
                    <a:pt x="7" y="244"/>
                    <a:pt x="7" y="244"/>
                  </a:cubicBezTo>
                  <a:cubicBezTo>
                    <a:pt x="7" y="245"/>
                    <a:pt x="5" y="243"/>
                    <a:pt x="5" y="243"/>
                  </a:cubicBezTo>
                  <a:cubicBezTo>
                    <a:pt x="4" y="243"/>
                    <a:pt x="6" y="244"/>
                    <a:pt x="5" y="244"/>
                  </a:cubicBezTo>
                  <a:cubicBezTo>
                    <a:pt x="4" y="245"/>
                    <a:pt x="4" y="243"/>
                    <a:pt x="4" y="243"/>
                  </a:cubicBezTo>
                  <a:cubicBezTo>
                    <a:pt x="4" y="242"/>
                    <a:pt x="2" y="242"/>
                    <a:pt x="3" y="243"/>
                  </a:cubicBezTo>
                  <a:cubicBezTo>
                    <a:pt x="4" y="244"/>
                    <a:pt x="5" y="244"/>
                    <a:pt x="5" y="245"/>
                  </a:cubicBezTo>
                  <a:cubicBezTo>
                    <a:pt x="4" y="246"/>
                    <a:pt x="3" y="246"/>
                    <a:pt x="3" y="246"/>
                  </a:cubicBezTo>
                  <a:cubicBezTo>
                    <a:pt x="3" y="246"/>
                    <a:pt x="6" y="246"/>
                    <a:pt x="6" y="246"/>
                  </a:cubicBezTo>
                  <a:cubicBezTo>
                    <a:pt x="8" y="246"/>
                    <a:pt x="9" y="247"/>
                    <a:pt x="10" y="248"/>
                  </a:cubicBezTo>
                  <a:cubicBezTo>
                    <a:pt x="10" y="248"/>
                    <a:pt x="12" y="248"/>
                    <a:pt x="12" y="248"/>
                  </a:cubicBezTo>
                  <a:cubicBezTo>
                    <a:pt x="12" y="247"/>
                    <a:pt x="11" y="247"/>
                    <a:pt x="11" y="247"/>
                  </a:cubicBezTo>
                  <a:cubicBezTo>
                    <a:pt x="11" y="247"/>
                    <a:pt x="14" y="247"/>
                    <a:pt x="13" y="247"/>
                  </a:cubicBezTo>
                  <a:cubicBezTo>
                    <a:pt x="11" y="249"/>
                    <a:pt x="9" y="247"/>
                    <a:pt x="9" y="248"/>
                  </a:cubicBezTo>
                  <a:cubicBezTo>
                    <a:pt x="8" y="248"/>
                    <a:pt x="10" y="249"/>
                    <a:pt x="9" y="249"/>
                  </a:cubicBezTo>
                  <a:cubicBezTo>
                    <a:pt x="9" y="248"/>
                    <a:pt x="8" y="247"/>
                    <a:pt x="8" y="247"/>
                  </a:cubicBezTo>
                  <a:cubicBezTo>
                    <a:pt x="8" y="248"/>
                    <a:pt x="8" y="249"/>
                    <a:pt x="8" y="249"/>
                  </a:cubicBezTo>
                  <a:cubicBezTo>
                    <a:pt x="9" y="247"/>
                    <a:pt x="6" y="246"/>
                    <a:pt x="5" y="246"/>
                  </a:cubicBezTo>
                  <a:cubicBezTo>
                    <a:pt x="3" y="246"/>
                    <a:pt x="1" y="249"/>
                    <a:pt x="2" y="250"/>
                  </a:cubicBezTo>
                  <a:cubicBezTo>
                    <a:pt x="3" y="251"/>
                    <a:pt x="4" y="250"/>
                    <a:pt x="4" y="251"/>
                  </a:cubicBezTo>
                  <a:cubicBezTo>
                    <a:pt x="5" y="251"/>
                    <a:pt x="2" y="251"/>
                    <a:pt x="3" y="251"/>
                  </a:cubicBezTo>
                  <a:cubicBezTo>
                    <a:pt x="3" y="253"/>
                    <a:pt x="8" y="252"/>
                    <a:pt x="7" y="253"/>
                  </a:cubicBezTo>
                  <a:cubicBezTo>
                    <a:pt x="5" y="254"/>
                    <a:pt x="4" y="252"/>
                    <a:pt x="2" y="252"/>
                  </a:cubicBezTo>
                  <a:cubicBezTo>
                    <a:pt x="1" y="252"/>
                    <a:pt x="0" y="253"/>
                    <a:pt x="2" y="254"/>
                  </a:cubicBezTo>
                  <a:cubicBezTo>
                    <a:pt x="2" y="254"/>
                    <a:pt x="6" y="252"/>
                    <a:pt x="5" y="254"/>
                  </a:cubicBezTo>
                  <a:cubicBezTo>
                    <a:pt x="5" y="254"/>
                    <a:pt x="2" y="254"/>
                    <a:pt x="1" y="255"/>
                  </a:cubicBezTo>
                  <a:cubicBezTo>
                    <a:pt x="0" y="256"/>
                    <a:pt x="5" y="259"/>
                    <a:pt x="6" y="256"/>
                  </a:cubicBezTo>
                  <a:cubicBezTo>
                    <a:pt x="6" y="256"/>
                    <a:pt x="9" y="257"/>
                    <a:pt x="9" y="257"/>
                  </a:cubicBezTo>
                  <a:cubicBezTo>
                    <a:pt x="10" y="257"/>
                    <a:pt x="11" y="257"/>
                    <a:pt x="11" y="256"/>
                  </a:cubicBezTo>
                  <a:cubicBezTo>
                    <a:pt x="12" y="256"/>
                    <a:pt x="16" y="258"/>
                    <a:pt x="16" y="256"/>
                  </a:cubicBezTo>
                  <a:cubicBezTo>
                    <a:pt x="16" y="255"/>
                    <a:pt x="16" y="252"/>
                    <a:pt x="18" y="253"/>
                  </a:cubicBezTo>
                  <a:cubicBezTo>
                    <a:pt x="19" y="253"/>
                    <a:pt x="16" y="255"/>
                    <a:pt x="16" y="255"/>
                  </a:cubicBezTo>
                  <a:cubicBezTo>
                    <a:pt x="15" y="257"/>
                    <a:pt x="18" y="256"/>
                    <a:pt x="19" y="256"/>
                  </a:cubicBezTo>
                  <a:cubicBezTo>
                    <a:pt x="19" y="258"/>
                    <a:pt x="16" y="257"/>
                    <a:pt x="15" y="257"/>
                  </a:cubicBezTo>
                  <a:cubicBezTo>
                    <a:pt x="12" y="257"/>
                    <a:pt x="17" y="260"/>
                    <a:pt x="15" y="261"/>
                  </a:cubicBezTo>
                  <a:cubicBezTo>
                    <a:pt x="11" y="261"/>
                    <a:pt x="15" y="256"/>
                    <a:pt x="12" y="257"/>
                  </a:cubicBezTo>
                  <a:cubicBezTo>
                    <a:pt x="9" y="257"/>
                    <a:pt x="11" y="259"/>
                    <a:pt x="10" y="259"/>
                  </a:cubicBezTo>
                  <a:cubicBezTo>
                    <a:pt x="9" y="258"/>
                    <a:pt x="9" y="257"/>
                    <a:pt x="8" y="257"/>
                  </a:cubicBezTo>
                  <a:cubicBezTo>
                    <a:pt x="7" y="257"/>
                    <a:pt x="6" y="257"/>
                    <a:pt x="5" y="257"/>
                  </a:cubicBezTo>
                  <a:cubicBezTo>
                    <a:pt x="5" y="257"/>
                    <a:pt x="4" y="258"/>
                    <a:pt x="4" y="258"/>
                  </a:cubicBezTo>
                  <a:cubicBezTo>
                    <a:pt x="3" y="258"/>
                    <a:pt x="2" y="257"/>
                    <a:pt x="2" y="257"/>
                  </a:cubicBezTo>
                  <a:cubicBezTo>
                    <a:pt x="1" y="258"/>
                    <a:pt x="0" y="260"/>
                    <a:pt x="1" y="260"/>
                  </a:cubicBezTo>
                  <a:cubicBezTo>
                    <a:pt x="2" y="261"/>
                    <a:pt x="5" y="260"/>
                    <a:pt x="4" y="260"/>
                  </a:cubicBezTo>
                  <a:cubicBezTo>
                    <a:pt x="4" y="261"/>
                    <a:pt x="2" y="261"/>
                    <a:pt x="2" y="262"/>
                  </a:cubicBezTo>
                  <a:cubicBezTo>
                    <a:pt x="2" y="261"/>
                    <a:pt x="1" y="261"/>
                    <a:pt x="1" y="261"/>
                  </a:cubicBezTo>
                  <a:cubicBezTo>
                    <a:pt x="1" y="261"/>
                    <a:pt x="2" y="264"/>
                    <a:pt x="2" y="264"/>
                  </a:cubicBezTo>
                  <a:cubicBezTo>
                    <a:pt x="3" y="264"/>
                    <a:pt x="4" y="263"/>
                    <a:pt x="3" y="263"/>
                  </a:cubicBezTo>
                  <a:cubicBezTo>
                    <a:pt x="3" y="263"/>
                    <a:pt x="4" y="263"/>
                    <a:pt x="4" y="263"/>
                  </a:cubicBezTo>
                  <a:cubicBezTo>
                    <a:pt x="4" y="263"/>
                    <a:pt x="5" y="261"/>
                    <a:pt x="6" y="262"/>
                  </a:cubicBezTo>
                  <a:cubicBezTo>
                    <a:pt x="5" y="263"/>
                    <a:pt x="3" y="263"/>
                    <a:pt x="3" y="264"/>
                  </a:cubicBezTo>
                  <a:cubicBezTo>
                    <a:pt x="3" y="265"/>
                    <a:pt x="5" y="266"/>
                    <a:pt x="5" y="265"/>
                  </a:cubicBezTo>
                  <a:cubicBezTo>
                    <a:pt x="5" y="267"/>
                    <a:pt x="1" y="266"/>
                    <a:pt x="1" y="267"/>
                  </a:cubicBezTo>
                  <a:cubicBezTo>
                    <a:pt x="2" y="268"/>
                    <a:pt x="2" y="268"/>
                    <a:pt x="2" y="269"/>
                  </a:cubicBezTo>
                  <a:cubicBezTo>
                    <a:pt x="3" y="271"/>
                    <a:pt x="4" y="267"/>
                    <a:pt x="5" y="267"/>
                  </a:cubicBezTo>
                  <a:cubicBezTo>
                    <a:pt x="6" y="266"/>
                    <a:pt x="4" y="269"/>
                    <a:pt x="4" y="269"/>
                  </a:cubicBezTo>
                  <a:cubicBezTo>
                    <a:pt x="4" y="270"/>
                    <a:pt x="4" y="270"/>
                    <a:pt x="4" y="270"/>
                  </a:cubicBezTo>
                  <a:cubicBezTo>
                    <a:pt x="5" y="271"/>
                    <a:pt x="5" y="271"/>
                    <a:pt x="5" y="272"/>
                  </a:cubicBezTo>
                  <a:cubicBezTo>
                    <a:pt x="5" y="272"/>
                    <a:pt x="6" y="268"/>
                    <a:pt x="7" y="268"/>
                  </a:cubicBezTo>
                  <a:cubicBezTo>
                    <a:pt x="8" y="269"/>
                    <a:pt x="7" y="269"/>
                    <a:pt x="8" y="270"/>
                  </a:cubicBezTo>
                  <a:cubicBezTo>
                    <a:pt x="8" y="270"/>
                    <a:pt x="9" y="270"/>
                    <a:pt x="9" y="270"/>
                  </a:cubicBezTo>
                  <a:cubicBezTo>
                    <a:pt x="9" y="271"/>
                    <a:pt x="6" y="270"/>
                    <a:pt x="6" y="272"/>
                  </a:cubicBezTo>
                  <a:cubicBezTo>
                    <a:pt x="6" y="272"/>
                    <a:pt x="4" y="274"/>
                    <a:pt x="4" y="274"/>
                  </a:cubicBezTo>
                  <a:cubicBezTo>
                    <a:pt x="7" y="276"/>
                    <a:pt x="5" y="274"/>
                    <a:pt x="9" y="274"/>
                  </a:cubicBezTo>
                  <a:cubicBezTo>
                    <a:pt x="8" y="274"/>
                    <a:pt x="5" y="276"/>
                    <a:pt x="5" y="276"/>
                  </a:cubicBezTo>
                  <a:cubicBezTo>
                    <a:pt x="5" y="276"/>
                    <a:pt x="6" y="276"/>
                    <a:pt x="6" y="276"/>
                  </a:cubicBezTo>
                  <a:cubicBezTo>
                    <a:pt x="6" y="276"/>
                    <a:pt x="4" y="277"/>
                    <a:pt x="5" y="277"/>
                  </a:cubicBezTo>
                  <a:cubicBezTo>
                    <a:pt x="4" y="277"/>
                    <a:pt x="4" y="276"/>
                    <a:pt x="4" y="276"/>
                  </a:cubicBezTo>
                  <a:cubicBezTo>
                    <a:pt x="3" y="276"/>
                    <a:pt x="3" y="277"/>
                    <a:pt x="3" y="278"/>
                  </a:cubicBezTo>
                  <a:cubicBezTo>
                    <a:pt x="2" y="279"/>
                    <a:pt x="2" y="278"/>
                    <a:pt x="1" y="278"/>
                  </a:cubicBezTo>
                  <a:cubicBezTo>
                    <a:pt x="0" y="278"/>
                    <a:pt x="2" y="279"/>
                    <a:pt x="2" y="279"/>
                  </a:cubicBezTo>
                  <a:cubicBezTo>
                    <a:pt x="3" y="280"/>
                    <a:pt x="2" y="281"/>
                    <a:pt x="3" y="281"/>
                  </a:cubicBezTo>
                  <a:cubicBezTo>
                    <a:pt x="4" y="281"/>
                    <a:pt x="4" y="279"/>
                    <a:pt x="4" y="279"/>
                  </a:cubicBezTo>
                  <a:cubicBezTo>
                    <a:pt x="5" y="277"/>
                    <a:pt x="7" y="277"/>
                    <a:pt x="7" y="279"/>
                  </a:cubicBezTo>
                  <a:cubicBezTo>
                    <a:pt x="8" y="279"/>
                    <a:pt x="6" y="280"/>
                    <a:pt x="6" y="280"/>
                  </a:cubicBezTo>
                  <a:cubicBezTo>
                    <a:pt x="6" y="281"/>
                    <a:pt x="6" y="281"/>
                    <a:pt x="6" y="281"/>
                  </a:cubicBezTo>
                  <a:cubicBezTo>
                    <a:pt x="6" y="281"/>
                    <a:pt x="10" y="280"/>
                    <a:pt x="9" y="281"/>
                  </a:cubicBezTo>
                  <a:cubicBezTo>
                    <a:pt x="9" y="282"/>
                    <a:pt x="7" y="281"/>
                    <a:pt x="6" y="283"/>
                  </a:cubicBezTo>
                  <a:cubicBezTo>
                    <a:pt x="6" y="283"/>
                    <a:pt x="7" y="283"/>
                    <a:pt x="7" y="283"/>
                  </a:cubicBezTo>
                  <a:cubicBezTo>
                    <a:pt x="6" y="284"/>
                    <a:pt x="5" y="283"/>
                    <a:pt x="6" y="286"/>
                  </a:cubicBezTo>
                  <a:cubicBezTo>
                    <a:pt x="5" y="285"/>
                    <a:pt x="4" y="287"/>
                    <a:pt x="4" y="287"/>
                  </a:cubicBezTo>
                  <a:cubicBezTo>
                    <a:pt x="3" y="286"/>
                    <a:pt x="4" y="285"/>
                    <a:pt x="3" y="284"/>
                  </a:cubicBezTo>
                  <a:cubicBezTo>
                    <a:pt x="2" y="284"/>
                    <a:pt x="3" y="286"/>
                    <a:pt x="3" y="286"/>
                  </a:cubicBezTo>
                  <a:cubicBezTo>
                    <a:pt x="3" y="288"/>
                    <a:pt x="2" y="288"/>
                    <a:pt x="2" y="289"/>
                  </a:cubicBezTo>
                  <a:cubicBezTo>
                    <a:pt x="3" y="292"/>
                    <a:pt x="5" y="292"/>
                    <a:pt x="6" y="294"/>
                  </a:cubicBezTo>
                  <a:cubicBezTo>
                    <a:pt x="7" y="294"/>
                    <a:pt x="8" y="295"/>
                    <a:pt x="9" y="295"/>
                  </a:cubicBezTo>
                  <a:cubicBezTo>
                    <a:pt x="10" y="296"/>
                    <a:pt x="10" y="293"/>
                    <a:pt x="11" y="295"/>
                  </a:cubicBezTo>
                  <a:cubicBezTo>
                    <a:pt x="12" y="295"/>
                    <a:pt x="7" y="297"/>
                    <a:pt x="9" y="298"/>
                  </a:cubicBezTo>
                  <a:cubicBezTo>
                    <a:pt x="10" y="298"/>
                    <a:pt x="11" y="298"/>
                    <a:pt x="12" y="298"/>
                  </a:cubicBezTo>
                  <a:cubicBezTo>
                    <a:pt x="12" y="298"/>
                    <a:pt x="13" y="297"/>
                    <a:pt x="13" y="297"/>
                  </a:cubicBezTo>
                  <a:cubicBezTo>
                    <a:pt x="14" y="298"/>
                    <a:pt x="12" y="298"/>
                    <a:pt x="12" y="299"/>
                  </a:cubicBezTo>
                  <a:cubicBezTo>
                    <a:pt x="13" y="299"/>
                    <a:pt x="14" y="298"/>
                    <a:pt x="14" y="298"/>
                  </a:cubicBezTo>
                  <a:cubicBezTo>
                    <a:pt x="15" y="298"/>
                    <a:pt x="15" y="299"/>
                    <a:pt x="16" y="298"/>
                  </a:cubicBezTo>
                  <a:cubicBezTo>
                    <a:pt x="16" y="298"/>
                    <a:pt x="17" y="298"/>
                    <a:pt x="17" y="298"/>
                  </a:cubicBezTo>
                  <a:cubicBezTo>
                    <a:pt x="17" y="298"/>
                    <a:pt x="18" y="298"/>
                    <a:pt x="18" y="298"/>
                  </a:cubicBezTo>
                  <a:cubicBezTo>
                    <a:pt x="19" y="297"/>
                    <a:pt x="19" y="296"/>
                    <a:pt x="19" y="296"/>
                  </a:cubicBezTo>
                  <a:cubicBezTo>
                    <a:pt x="20" y="296"/>
                    <a:pt x="20" y="297"/>
                    <a:pt x="21" y="297"/>
                  </a:cubicBezTo>
                  <a:cubicBezTo>
                    <a:pt x="21" y="297"/>
                    <a:pt x="22" y="296"/>
                    <a:pt x="22" y="296"/>
                  </a:cubicBezTo>
                  <a:cubicBezTo>
                    <a:pt x="22" y="295"/>
                    <a:pt x="22" y="296"/>
                    <a:pt x="23" y="295"/>
                  </a:cubicBezTo>
                  <a:cubicBezTo>
                    <a:pt x="24" y="294"/>
                    <a:pt x="25" y="293"/>
                    <a:pt x="26" y="292"/>
                  </a:cubicBezTo>
                  <a:cubicBezTo>
                    <a:pt x="26" y="292"/>
                    <a:pt x="26" y="290"/>
                    <a:pt x="26" y="291"/>
                  </a:cubicBezTo>
                  <a:cubicBezTo>
                    <a:pt x="27" y="292"/>
                    <a:pt x="27" y="292"/>
                    <a:pt x="28" y="290"/>
                  </a:cubicBezTo>
                  <a:cubicBezTo>
                    <a:pt x="28" y="290"/>
                    <a:pt x="26" y="290"/>
                    <a:pt x="27" y="289"/>
                  </a:cubicBezTo>
                  <a:cubicBezTo>
                    <a:pt x="27" y="289"/>
                    <a:pt x="29" y="289"/>
                    <a:pt x="29" y="289"/>
                  </a:cubicBezTo>
                  <a:cubicBezTo>
                    <a:pt x="29" y="288"/>
                    <a:pt x="28" y="288"/>
                    <a:pt x="28" y="287"/>
                  </a:cubicBezTo>
                  <a:cubicBezTo>
                    <a:pt x="29" y="286"/>
                    <a:pt x="31" y="286"/>
                    <a:pt x="31" y="286"/>
                  </a:cubicBezTo>
                  <a:cubicBezTo>
                    <a:pt x="31" y="285"/>
                    <a:pt x="30" y="285"/>
                    <a:pt x="30" y="284"/>
                  </a:cubicBezTo>
                  <a:cubicBezTo>
                    <a:pt x="30" y="284"/>
                    <a:pt x="32" y="285"/>
                    <a:pt x="32" y="285"/>
                  </a:cubicBezTo>
                  <a:cubicBezTo>
                    <a:pt x="32" y="287"/>
                    <a:pt x="32" y="286"/>
                    <a:pt x="34" y="286"/>
                  </a:cubicBezTo>
                  <a:cubicBezTo>
                    <a:pt x="35" y="286"/>
                    <a:pt x="34" y="285"/>
                    <a:pt x="35" y="284"/>
                  </a:cubicBezTo>
                  <a:cubicBezTo>
                    <a:pt x="35" y="284"/>
                    <a:pt x="35" y="285"/>
                    <a:pt x="35" y="285"/>
                  </a:cubicBezTo>
                  <a:cubicBezTo>
                    <a:pt x="36" y="285"/>
                    <a:pt x="35" y="283"/>
                    <a:pt x="36" y="282"/>
                  </a:cubicBezTo>
                  <a:cubicBezTo>
                    <a:pt x="36" y="282"/>
                    <a:pt x="36" y="283"/>
                    <a:pt x="36" y="283"/>
                  </a:cubicBezTo>
                  <a:cubicBezTo>
                    <a:pt x="37" y="283"/>
                    <a:pt x="36" y="281"/>
                    <a:pt x="36" y="281"/>
                  </a:cubicBezTo>
                  <a:cubicBezTo>
                    <a:pt x="35" y="280"/>
                    <a:pt x="36" y="279"/>
                    <a:pt x="36" y="278"/>
                  </a:cubicBezTo>
                  <a:cubicBezTo>
                    <a:pt x="36" y="277"/>
                    <a:pt x="35" y="277"/>
                    <a:pt x="35" y="276"/>
                  </a:cubicBezTo>
                  <a:cubicBezTo>
                    <a:pt x="35" y="275"/>
                    <a:pt x="36" y="277"/>
                    <a:pt x="36" y="277"/>
                  </a:cubicBezTo>
                  <a:cubicBezTo>
                    <a:pt x="36" y="277"/>
                    <a:pt x="36" y="279"/>
                    <a:pt x="36" y="279"/>
                  </a:cubicBezTo>
                  <a:cubicBezTo>
                    <a:pt x="38" y="278"/>
                    <a:pt x="36" y="274"/>
                    <a:pt x="37" y="274"/>
                  </a:cubicBezTo>
                  <a:cubicBezTo>
                    <a:pt x="38" y="274"/>
                    <a:pt x="37" y="276"/>
                    <a:pt x="37" y="277"/>
                  </a:cubicBezTo>
                  <a:cubicBezTo>
                    <a:pt x="37" y="278"/>
                    <a:pt x="38" y="279"/>
                    <a:pt x="38" y="279"/>
                  </a:cubicBezTo>
                  <a:cubicBezTo>
                    <a:pt x="37" y="280"/>
                    <a:pt x="38" y="281"/>
                    <a:pt x="38" y="282"/>
                  </a:cubicBezTo>
                  <a:cubicBezTo>
                    <a:pt x="38" y="281"/>
                    <a:pt x="38" y="281"/>
                    <a:pt x="38" y="281"/>
                  </a:cubicBezTo>
                  <a:cubicBezTo>
                    <a:pt x="39" y="281"/>
                    <a:pt x="38" y="282"/>
                    <a:pt x="38" y="282"/>
                  </a:cubicBezTo>
                  <a:cubicBezTo>
                    <a:pt x="38" y="283"/>
                    <a:pt x="39" y="283"/>
                    <a:pt x="39" y="284"/>
                  </a:cubicBezTo>
                  <a:cubicBezTo>
                    <a:pt x="40" y="284"/>
                    <a:pt x="40" y="284"/>
                    <a:pt x="41" y="284"/>
                  </a:cubicBezTo>
                  <a:cubicBezTo>
                    <a:pt x="42" y="282"/>
                    <a:pt x="43" y="286"/>
                    <a:pt x="43" y="286"/>
                  </a:cubicBezTo>
                  <a:cubicBezTo>
                    <a:pt x="43" y="287"/>
                    <a:pt x="43" y="288"/>
                    <a:pt x="44" y="287"/>
                  </a:cubicBezTo>
                  <a:cubicBezTo>
                    <a:pt x="46" y="285"/>
                    <a:pt x="45" y="283"/>
                    <a:pt x="45" y="281"/>
                  </a:cubicBezTo>
                  <a:cubicBezTo>
                    <a:pt x="45" y="280"/>
                    <a:pt x="44" y="278"/>
                    <a:pt x="45" y="277"/>
                  </a:cubicBezTo>
                  <a:cubicBezTo>
                    <a:pt x="47" y="276"/>
                    <a:pt x="45" y="275"/>
                    <a:pt x="46" y="274"/>
                  </a:cubicBezTo>
                  <a:cubicBezTo>
                    <a:pt x="47" y="273"/>
                    <a:pt x="48" y="273"/>
                    <a:pt x="49" y="272"/>
                  </a:cubicBezTo>
                  <a:cubicBezTo>
                    <a:pt x="50" y="271"/>
                    <a:pt x="50" y="270"/>
                    <a:pt x="50" y="269"/>
                  </a:cubicBezTo>
                  <a:cubicBezTo>
                    <a:pt x="49" y="267"/>
                    <a:pt x="50" y="266"/>
                    <a:pt x="50" y="264"/>
                  </a:cubicBezTo>
                  <a:cubicBezTo>
                    <a:pt x="49" y="263"/>
                    <a:pt x="49" y="262"/>
                    <a:pt x="48" y="261"/>
                  </a:cubicBezTo>
                  <a:cubicBezTo>
                    <a:pt x="47" y="260"/>
                    <a:pt x="47" y="259"/>
                    <a:pt x="49" y="258"/>
                  </a:cubicBezTo>
                  <a:cubicBezTo>
                    <a:pt x="51" y="258"/>
                    <a:pt x="52" y="254"/>
                    <a:pt x="51" y="253"/>
                  </a:cubicBezTo>
                  <a:cubicBezTo>
                    <a:pt x="50" y="252"/>
                    <a:pt x="48" y="252"/>
                    <a:pt x="47" y="251"/>
                  </a:cubicBezTo>
                  <a:cubicBezTo>
                    <a:pt x="46" y="249"/>
                    <a:pt x="47" y="246"/>
                    <a:pt x="47" y="245"/>
                  </a:cubicBezTo>
                  <a:cubicBezTo>
                    <a:pt x="48" y="242"/>
                    <a:pt x="47" y="241"/>
                    <a:pt x="46" y="239"/>
                  </a:cubicBezTo>
                  <a:cubicBezTo>
                    <a:pt x="45" y="238"/>
                    <a:pt x="45" y="238"/>
                    <a:pt x="46" y="237"/>
                  </a:cubicBezTo>
                  <a:cubicBezTo>
                    <a:pt x="46" y="236"/>
                    <a:pt x="45" y="235"/>
                    <a:pt x="46" y="234"/>
                  </a:cubicBezTo>
                  <a:cubicBezTo>
                    <a:pt x="46" y="234"/>
                    <a:pt x="47" y="229"/>
                    <a:pt x="46" y="228"/>
                  </a:cubicBezTo>
                  <a:cubicBezTo>
                    <a:pt x="46" y="228"/>
                    <a:pt x="45" y="233"/>
                    <a:pt x="45" y="233"/>
                  </a:cubicBezTo>
                  <a:cubicBezTo>
                    <a:pt x="45" y="233"/>
                    <a:pt x="45" y="230"/>
                    <a:pt x="45" y="230"/>
                  </a:cubicBezTo>
                  <a:cubicBezTo>
                    <a:pt x="45" y="228"/>
                    <a:pt x="46" y="228"/>
                    <a:pt x="46" y="226"/>
                  </a:cubicBezTo>
                  <a:cubicBezTo>
                    <a:pt x="46" y="226"/>
                    <a:pt x="46" y="225"/>
                    <a:pt x="46" y="225"/>
                  </a:cubicBezTo>
                  <a:cubicBezTo>
                    <a:pt x="46" y="224"/>
                    <a:pt x="46" y="224"/>
                    <a:pt x="47" y="223"/>
                  </a:cubicBezTo>
                  <a:cubicBezTo>
                    <a:pt x="48" y="221"/>
                    <a:pt x="50" y="218"/>
                    <a:pt x="53" y="218"/>
                  </a:cubicBezTo>
                  <a:cubicBezTo>
                    <a:pt x="55" y="218"/>
                    <a:pt x="57" y="220"/>
                    <a:pt x="57" y="217"/>
                  </a:cubicBezTo>
                  <a:cubicBezTo>
                    <a:pt x="57" y="215"/>
                    <a:pt x="57" y="214"/>
                    <a:pt x="56" y="213"/>
                  </a:cubicBezTo>
                  <a:cubicBezTo>
                    <a:pt x="56" y="212"/>
                    <a:pt x="55" y="212"/>
                    <a:pt x="54" y="211"/>
                  </a:cubicBezTo>
                  <a:cubicBezTo>
                    <a:pt x="54" y="211"/>
                    <a:pt x="55" y="208"/>
                    <a:pt x="56" y="207"/>
                  </a:cubicBezTo>
                  <a:cubicBezTo>
                    <a:pt x="56" y="206"/>
                    <a:pt x="57" y="205"/>
                    <a:pt x="57" y="203"/>
                  </a:cubicBezTo>
                  <a:cubicBezTo>
                    <a:pt x="57" y="203"/>
                    <a:pt x="58" y="202"/>
                    <a:pt x="58" y="201"/>
                  </a:cubicBezTo>
                  <a:cubicBezTo>
                    <a:pt x="58" y="199"/>
                    <a:pt x="58" y="198"/>
                    <a:pt x="58" y="196"/>
                  </a:cubicBezTo>
                  <a:cubicBezTo>
                    <a:pt x="58" y="194"/>
                    <a:pt x="58" y="193"/>
                    <a:pt x="57" y="191"/>
                  </a:cubicBezTo>
                  <a:cubicBezTo>
                    <a:pt x="58" y="190"/>
                    <a:pt x="60" y="191"/>
                    <a:pt x="61" y="190"/>
                  </a:cubicBezTo>
                  <a:cubicBezTo>
                    <a:pt x="63" y="188"/>
                    <a:pt x="62" y="189"/>
                    <a:pt x="62" y="186"/>
                  </a:cubicBezTo>
                  <a:cubicBezTo>
                    <a:pt x="61" y="185"/>
                    <a:pt x="64" y="182"/>
                    <a:pt x="64" y="181"/>
                  </a:cubicBezTo>
                  <a:cubicBezTo>
                    <a:pt x="65" y="180"/>
                    <a:pt x="67" y="178"/>
                    <a:pt x="66" y="176"/>
                  </a:cubicBezTo>
                  <a:cubicBezTo>
                    <a:pt x="66" y="176"/>
                    <a:pt x="63" y="172"/>
                    <a:pt x="65" y="172"/>
                  </a:cubicBezTo>
                  <a:cubicBezTo>
                    <a:pt x="67" y="172"/>
                    <a:pt x="66" y="169"/>
                    <a:pt x="67" y="168"/>
                  </a:cubicBezTo>
                  <a:cubicBezTo>
                    <a:pt x="67" y="167"/>
                    <a:pt x="68" y="164"/>
                    <a:pt x="69" y="164"/>
                  </a:cubicBezTo>
                  <a:cubicBezTo>
                    <a:pt x="70" y="164"/>
                    <a:pt x="72" y="165"/>
                    <a:pt x="72" y="165"/>
                  </a:cubicBezTo>
                  <a:cubicBezTo>
                    <a:pt x="74" y="165"/>
                    <a:pt x="72" y="159"/>
                    <a:pt x="73" y="158"/>
                  </a:cubicBezTo>
                  <a:cubicBezTo>
                    <a:pt x="74" y="156"/>
                    <a:pt x="81" y="160"/>
                    <a:pt x="82" y="159"/>
                  </a:cubicBezTo>
                  <a:cubicBezTo>
                    <a:pt x="85" y="157"/>
                    <a:pt x="82" y="158"/>
                    <a:pt x="82" y="156"/>
                  </a:cubicBezTo>
                  <a:cubicBezTo>
                    <a:pt x="81" y="155"/>
                    <a:pt x="83" y="154"/>
                    <a:pt x="83" y="153"/>
                  </a:cubicBezTo>
                  <a:cubicBezTo>
                    <a:pt x="83" y="152"/>
                    <a:pt x="83" y="152"/>
                    <a:pt x="82" y="151"/>
                  </a:cubicBezTo>
                  <a:cubicBezTo>
                    <a:pt x="82" y="151"/>
                    <a:pt x="81" y="150"/>
                    <a:pt x="81" y="150"/>
                  </a:cubicBezTo>
                  <a:cubicBezTo>
                    <a:pt x="82" y="149"/>
                    <a:pt x="83" y="149"/>
                    <a:pt x="84" y="149"/>
                  </a:cubicBezTo>
                  <a:cubicBezTo>
                    <a:pt x="84" y="149"/>
                    <a:pt x="83" y="149"/>
                    <a:pt x="83" y="149"/>
                  </a:cubicBezTo>
                  <a:cubicBezTo>
                    <a:pt x="83" y="148"/>
                    <a:pt x="86" y="149"/>
                    <a:pt x="86" y="149"/>
                  </a:cubicBezTo>
                  <a:cubicBezTo>
                    <a:pt x="85" y="147"/>
                    <a:pt x="85" y="144"/>
                    <a:pt x="88" y="145"/>
                  </a:cubicBezTo>
                  <a:cubicBezTo>
                    <a:pt x="90" y="146"/>
                    <a:pt x="91" y="149"/>
                    <a:pt x="92" y="150"/>
                  </a:cubicBezTo>
                  <a:cubicBezTo>
                    <a:pt x="93" y="151"/>
                    <a:pt x="92" y="153"/>
                    <a:pt x="94" y="152"/>
                  </a:cubicBezTo>
                  <a:cubicBezTo>
                    <a:pt x="95" y="152"/>
                    <a:pt x="96" y="152"/>
                    <a:pt x="97" y="152"/>
                  </a:cubicBezTo>
                  <a:cubicBezTo>
                    <a:pt x="99" y="152"/>
                    <a:pt x="99" y="151"/>
                    <a:pt x="99" y="150"/>
                  </a:cubicBezTo>
                  <a:cubicBezTo>
                    <a:pt x="99" y="149"/>
                    <a:pt x="101" y="149"/>
                    <a:pt x="101" y="149"/>
                  </a:cubicBezTo>
                  <a:cubicBezTo>
                    <a:pt x="102" y="150"/>
                    <a:pt x="105" y="151"/>
                    <a:pt x="105" y="151"/>
                  </a:cubicBezTo>
                  <a:cubicBezTo>
                    <a:pt x="105" y="151"/>
                    <a:pt x="106" y="151"/>
                    <a:pt x="106" y="150"/>
                  </a:cubicBezTo>
                  <a:cubicBezTo>
                    <a:pt x="106" y="149"/>
                    <a:pt x="106" y="149"/>
                    <a:pt x="106" y="148"/>
                  </a:cubicBezTo>
                  <a:cubicBezTo>
                    <a:pt x="106" y="146"/>
                    <a:pt x="107" y="147"/>
                    <a:pt x="108" y="147"/>
                  </a:cubicBezTo>
                  <a:cubicBezTo>
                    <a:pt x="109" y="147"/>
                    <a:pt x="107" y="143"/>
                    <a:pt x="107" y="143"/>
                  </a:cubicBezTo>
                  <a:cubicBezTo>
                    <a:pt x="107" y="141"/>
                    <a:pt x="107" y="140"/>
                    <a:pt x="106" y="138"/>
                  </a:cubicBezTo>
                  <a:cubicBezTo>
                    <a:pt x="106" y="137"/>
                    <a:pt x="107" y="131"/>
                    <a:pt x="109" y="132"/>
                  </a:cubicBezTo>
                  <a:cubicBezTo>
                    <a:pt x="110" y="132"/>
                    <a:pt x="111" y="133"/>
                    <a:pt x="111" y="131"/>
                  </a:cubicBezTo>
                  <a:cubicBezTo>
                    <a:pt x="112" y="130"/>
                    <a:pt x="113" y="129"/>
                    <a:pt x="114" y="129"/>
                  </a:cubicBezTo>
                  <a:cubicBezTo>
                    <a:pt x="114" y="129"/>
                    <a:pt x="114" y="129"/>
                    <a:pt x="114" y="129"/>
                  </a:cubicBezTo>
                  <a:cubicBezTo>
                    <a:pt x="114" y="130"/>
                    <a:pt x="116" y="131"/>
                    <a:pt x="117" y="131"/>
                  </a:cubicBezTo>
                  <a:cubicBezTo>
                    <a:pt x="119" y="132"/>
                    <a:pt x="121" y="133"/>
                    <a:pt x="122" y="134"/>
                  </a:cubicBezTo>
                  <a:cubicBezTo>
                    <a:pt x="123" y="137"/>
                    <a:pt x="119" y="139"/>
                    <a:pt x="123" y="141"/>
                  </a:cubicBezTo>
                  <a:cubicBezTo>
                    <a:pt x="124" y="141"/>
                    <a:pt x="123" y="137"/>
                    <a:pt x="123" y="137"/>
                  </a:cubicBezTo>
                  <a:cubicBezTo>
                    <a:pt x="124" y="134"/>
                    <a:pt x="126" y="134"/>
                    <a:pt x="125" y="131"/>
                  </a:cubicBezTo>
                  <a:cubicBezTo>
                    <a:pt x="125" y="132"/>
                    <a:pt x="128" y="132"/>
                    <a:pt x="128" y="132"/>
                  </a:cubicBezTo>
                  <a:cubicBezTo>
                    <a:pt x="130" y="131"/>
                    <a:pt x="128" y="129"/>
                    <a:pt x="128" y="129"/>
                  </a:cubicBezTo>
                  <a:cubicBezTo>
                    <a:pt x="127" y="129"/>
                    <a:pt x="124" y="129"/>
                    <a:pt x="125" y="128"/>
                  </a:cubicBezTo>
                  <a:cubicBezTo>
                    <a:pt x="125" y="128"/>
                    <a:pt x="124" y="131"/>
                    <a:pt x="125" y="131"/>
                  </a:cubicBezTo>
                  <a:cubicBezTo>
                    <a:pt x="124" y="131"/>
                    <a:pt x="123" y="130"/>
                    <a:pt x="122" y="131"/>
                  </a:cubicBezTo>
                  <a:cubicBezTo>
                    <a:pt x="123" y="130"/>
                    <a:pt x="123" y="129"/>
                    <a:pt x="122" y="129"/>
                  </a:cubicBezTo>
                  <a:cubicBezTo>
                    <a:pt x="122" y="128"/>
                    <a:pt x="121" y="130"/>
                    <a:pt x="121" y="130"/>
                  </a:cubicBezTo>
                  <a:cubicBezTo>
                    <a:pt x="120" y="129"/>
                    <a:pt x="122" y="129"/>
                    <a:pt x="122" y="128"/>
                  </a:cubicBezTo>
                  <a:cubicBezTo>
                    <a:pt x="121" y="127"/>
                    <a:pt x="120" y="128"/>
                    <a:pt x="119" y="128"/>
                  </a:cubicBezTo>
                  <a:cubicBezTo>
                    <a:pt x="118" y="127"/>
                    <a:pt x="117" y="127"/>
                    <a:pt x="117" y="128"/>
                  </a:cubicBezTo>
                  <a:cubicBezTo>
                    <a:pt x="118" y="126"/>
                    <a:pt x="121" y="127"/>
                    <a:pt x="123" y="126"/>
                  </a:cubicBezTo>
                  <a:cubicBezTo>
                    <a:pt x="124" y="126"/>
                    <a:pt x="124" y="124"/>
                    <a:pt x="124" y="124"/>
                  </a:cubicBezTo>
                  <a:cubicBezTo>
                    <a:pt x="124" y="123"/>
                    <a:pt x="126" y="122"/>
                    <a:pt x="126" y="122"/>
                  </a:cubicBezTo>
                  <a:cubicBezTo>
                    <a:pt x="126" y="121"/>
                    <a:pt x="125" y="121"/>
                    <a:pt x="124" y="120"/>
                  </a:cubicBezTo>
                  <a:cubicBezTo>
                    <a:pt x="124" y="120"/>
                    <a:pt x="123" y="120"/>
                    <a:pt x="123" y="120"/>
                  </a:cubicBezTo>
                  <a:cubicBezTo>
                    <a:pt x="123" y="120"/>
                    <a:pt x="120" y="121"/>
                    <a:pt x="121" y="120"/>
                  </a:cubicBezTo>
                  <a:cubicBezTo>
                    <a:pt x="122" y="119"/>
                    <a:pt x="122" y="119"/>
                    <a:pt x="120" y="118"/>
                  </a:cubicBezTo>
                  <a:cubicBezTo>
                    <a:pt x="120" y="118"/>
                    <a:pt x="118" y="117"/>
                    <a:pt x="118" y="118"/>
                  </a:cubicBezTo>
                  <a:cubicBezTo>
                    <a:pt x="118" y="118"/>
                    <a:pt x="121" y="119"/>
                    <a:pt x="119" y="120"/>
                  </a:cubicBezTo>
                  <a:cubicBezTo>
                    <a:pt x="117" y="120"/>
                    <a:pt x="117" y="120"/>
                    <a:pt x="117" y="119"/>
                  </a:cubicBezTo>
                  <a:cubicBezTo>
                    <a:pt x="116" y="118"/>
                    <a:pt x="115" y="117"/>
                    <a:pt x="114" y="118"/>
                  </a:cubicBezTo>
                  <a:cubicBezTo>
                    <a:pt x="114" y="119"/>
                    <a:pt x="114" y="120"/>
                    <a:pt x="114" y="121"/>
                  </a:cubicBezTo>
                  <a:cubicBezTo>
                    <a:pt x="114" y="122"/>
                    <a:pt x="115" y="123"/>
                    <a:pt x="115" y="123"/>
                  </a:cubicBezTo>
                  <a:cubicBezTo>
                    <a:pt x="114" y="124"/>
                    <a:pt x="114" y="123"/>
                    <a:pt x="113" y="123"/>
                  </a:cubicBezTo>
                  <a:cubicBezTo>
                    <a:pt x="113" y="123"/>
                    <a:pt x="112" y="124"/>
                    <a:pt x="112" y="124"/>
                  </a:cubicBezTo>
                  <a:cubicBezTo>
                    <a:pt x="112" y="124"/>
                    <a:pt x="114" y="120"/>
                    <a:pt x="113" y="120"/>
                  </a:cubicBezTo>
                  <a:cubicBezTo>
                    <a:pt x="112" y="120"/>
                    <a:pt x="111" y="122"/>
                    <a:pt x="110" y="123"/>
                  </a:cubicBezTo>
                  <a:cubicBezTo>
                    <a:pt x="111" y="122"/>
                    <a:pt x="114" y="118"/>
                    <a:pt x="113" y="117"/>
                  </a:cubicBezTo>
                  <a:cubicBezTo>
                    <a:pt x="112" y="116"/>
                    <a:pt x="111" y="116"/>
                    <a:pt x="110" y="117"/>
                  </a:cubicBezTo>
                  <a:cubicBezTo>
                    <a:pt x="109" y="117"/>
                    <a:pt x="109" y="116"/>
                    <a:pt x="109" y="116"/>
                  </a:cubicBezTo>
                  <a:close/>
                  <a:moveTo>
                    <a:pt x="1" y="279"/>
                  </a:moveTo>
                  <a:cubicBezTo>
                    <a:pt x="1" y="279"/>
                    <a:pt x="1" y="279"/>
                    <a:pt x="1" y="279"/>
                  </a:cubicBezTo>
                  <a:cubicBezTo>
                    <a:pt x="2" y="279"/>
                    <a:pt x="2" y="279"/>
                    <a:pt x="1" y="279"/>
                  </a:cubicBezTo>
                  <a:close/>
                  <a:moveTo>
                    <a:pt x="2" y="279"/>
                  </a:moveTo>
                  <a:cubicBezTo>
                    <a:pt x="1" y="279"/>
                    <a:pt x="1" y="284"/>
                    <a:pt x="2" y="282"/>
                  </a:cubicBezTo>
                  <a:cubicBezTo>
                    <a:pt x="2" y="281"/>
                    <a:pt x="2" y="280"/>
                    <a:pt x="2" y="279"/>
                  </a:cubicBezTo>
                  <a:cubicBezTo>
                    <a:pt x="1" y="279"/>
                    <a:pt x="2" y="280"/>
                    <a:pt x="2" y="279"/>
                  </a:cubicBezTo>
                  <a:close/>
                  <a:moveTo>
                    <a:pt x="63" y="165"/>
                  </a:moveTo>
                  <a:cubicBezTo>
                    <a:pt x="63" y="165"/>
                    <a:pt x="63" y="165"/>
                    <a:pt x="63" y="165"/>
                  </a:cubicBezTo>
                  <a:cubicBezTo>
                    <a:pt x="63" y="165"/>
                    <a:pt x="63" y="165"/>
                    <a:pt x="63" y="165"/>
                  </a:cubicBezTo>
                  <a:close/>
                  <a:moveTo>
                    <a:pt x="63" y="165"/>
                  </a:moveTo>
                  <a:cubicBezTo>
                    <a:pt x="63" y="165"/>
                    <a:pt x="63" y="164"/>
                    <a:pt x="63" y="163"/>
                  </a:cubicBezTo>
                  <a:cubicBezTo>
                    <a:pt x="63" y="164"/>
                    <a:pt x="63" y="163"/>
                    <a:pt x="63" y="162"/>
                  </a:cubicBezTo>
                  <a:cubicBezTo>
                    <a:pt x="62" y="164"/>
                    <a:pt x="63" y="165"/>
                    <a:pt x="61" y="164"/>
                  </a:cubicBezTo>
                  <a:cubicBezTo>
                    <a:pt x="60" y="164"/>
                    <a:pt x="59" y="164"/>
                    <a:pt x="60" y="165"/>
                  </a:cubicBezTo>
                  <a:cubicBezTo>
                    <a:pt x="60" y="166"/>
                    <a:pt x="62" y="165"/>
                    <a:pt x="62" y="165"/>
                  </a:cubicBezTo>
                  <a:cubicBezTo>
                    <a:pt x="62" y="165"/>
                    <a:pt x="62" y="165"/>
                    <a:pt x="62" y="165"/>
                  </a:cubicBezTo>
                  <a:cubicBezTo>
                    <a:pt x="63" y="165"/>
                    <a:pt x="63" y="165"/>
                    <a:pt x="63" y="165"/>
                  </a:cubicBezTo>
                  <a:cubicBezTo>
                    <a:pt x="63" y="165"/>
                    <a:pt x="63" y="165"/>
                    <a:pt x="63" y="165"/>
                  </a:cubicBezTo>
                  <a:close/>
                  <a:moveTo>
                    <a:pt x="100" y="127"/>
                  </a:moveTo>
                  <a:cubicBezTo>
                    <a:pt x="100" y="127"/>
                    <a:pt x="100" y="127"/>
                    <a:pt x="101" y="127"/>
                  </a:cubicBezTo>
                  <a:cubicBezTo>
                    <a:pt x="101" y="127"/>
                    <a:pt x="100" y="127"/>
                    <a:pt x="100" y="127"/>
                  </a:cubicBezTo>
                  <a:close/>
                  <a:moveTo>
                    <a:pt x="101" y="117"/>
                  </a:moveTo>
                  <a:cubicBezTo>
                    <a:pt x="99" y="117"/>
                    <a:pt x="99" y="118"/>
                    <a:pt x="101" y="120"/>
                  </a:cubicBezTo>
                  <a:cubicBezTo>
                    <a:pt x="101" y="120"/>
                    <a:pt x="103" y="119"/>
                    <a:pt x="103" y="119"/>
                  </a:cubicBezTo>
                  <a:cubicBezTo>
                    <a:pt x="103" y="118"/>
                    <a:pt x="101" y="117"/>
                    <a:pt x="101" y="117"/>
                  </a:cubicBezTo>
                  <a:cubicBezTo>
                    <a:pt x="99" y="117"/>
                    <a:pt x="101" y="117"/>
                    <a:pt x="101" y="117"/>
                  </a:cubicBezTo>
                  <a:close/>
                  <a:moveTo>
                    <a:pt x="92" y="124"/>
                  </a:moveTo>
                  <a:cubicBezTo>
                    <a:pt x="92" y="124"/>
                    <a:pt x="91" y="125"/>
                    <a:pt x="90" y="125"/>
                  </a:cubicBezTo>
                  <a:cubicBezTo>
                    <a:pt x="89" y="126"/>
                    <a:pt x="90" y="126"/>
                    <a:pt x="90" y="126"/>
                  </a:cubicBezTo>
                  <a:cubicBezTo>
                    <a:pt x="89" y="128"/>
                    <a:pt x="89" y="125"/>
                    <a:pt x="89" y="126"/>
                  </a:cubicBezTo>
                  <a:cubicBezTo>
                    <a:pt x="88" y="126"/>
                    <a:pt x="89" y="126"/>
                    <a:pt x="89" y="126"/>
                  </a:cubicBezTo>
                  <a:cubicBezTo>
                    <a:pt x="88" y="126"/>
                    <a:pt x="88" y="126"/>
                    <a:pt x="88" y="126"/>
                  </a:cubicBezTo>
                  <a:cubicBezTo>
                    <a:pt x="88" y="126"/>
                    <a:pt x="89" y="127"/>
                    <a:pt x="88" y="127"/>
                  </a:cubicBezTo>
                  <a:cubicBezTo>
                    <a:pt x="88" y="127"/>
                    <a:pt x="88" y="127"/>
                    <a:pt x="87" y="127"/>
                  </a:cubicBezTo>
                  <a:cubicBezTo>
                    <a:pt x="89" y="127"/>
                    <a:pt x="88" y="128"/>
                    <a:pt x="87" y="129"/>
                  </a:cubicBezTo>
                  <a:cubicBezTo>
                    <a:pt x="90" y="129"/>
                    <a:pt x="92" y="127"/>
                    <a:pt x="93" y="124"/>
                  </a:cubicBezTo>
                  <a:cubicBezTo>
                    <a:pt x="93" y="124"/>
                    <a:pt x="92" y="124"/>
                    <a:pt x="92" y="124"/>
                  </a:cubicBezTo>
                  <a:cubicBezTo>
                    <a:pt x="92" y="124"/>
                    <a:pt x="92" y="124"/>
                    <a:pt x="92" y="124"/>
                  </a:cubicBezTo>
                  <a:cubicBezTo>
                    <a:pt x="91" y="125"/>
                    <a:pt x="92" y="124"/>
                    <a:pt x="92" y="124"/>
                  </a:cubicBezTo>
                  <a:close/>
                  <a:moveTo>
                    <a:pt x="86" y="127"/>
                  </a:moveTo>
                  <a:cubicBezTo>
                    <a:pt x="86" y="127"/>
                    <a:pt x="87" y="127"/>
                    <a:pt x="87" y="127"/>
                  </a:cubicBezTo>
                  <a:cubicBezTo>
                    <a:pt x="87" y="127"/>
                    <a:pt x="86" y="127"/>
                    <a:pt x="86" y="127"/>
                  </a:cubicBezTo>
                  <a:close/>
                  <a:moveTo>
                    <a:pt x="82" y="133"/>
                  </a:moveTo>
                  <a:cubicBezTo>
                    <a:pt x="80" y="133"/>
                    <a:pt x="81" y="135"/>
                    <a:pt x="81" y="136"/>
                  </a:cubicBezTo>
                  <a:cubicBezTo>
                    <a:pt x="81" y="135"/>
                    <a:pt x="83" y="133"/>
                    <a:pt x="82" y="133"/>
                  </a:cubicBezTo>
                  <a:close/>
                  <a:moveTo>
                    <a:pt x="79" y="137"/>
                  </a:moveTo>
                  <a:cubicBezTo>
                    <a:pt x="79" y="137"/>
                    <a:pt x="79" y="137"/>
                    <a:pt x="79" y="137"/>
                  </a:cubicBezTo>
                  <a:cubicBezTo>
                    <a:pt x="79" y="137"/>
                    <a:pt x="79" y="137"/>
                    <a:pt x="79" y="137"/>
                  </a:cubicBezTo>
                  <a:close/>
                  <a:moveTo>
                    <a:pt x="76" y="137"/>
                  </a:moveTo>
                  <a:cubicBezTo>
                    <a:pt x="75" y="137"/>
                    <a:pt x="74" y="138"/>
                    <a:pt x="73" y="139"/>
                  </a:cubicBezTo>
                  <a:cubicBezTo>
                    <a:pt x="73" y="139"/>
                    <a:pt x="75" y="139"/>
                    <a:pt x="75" y="140"/>
                  </a:cubicBezTo>
                  <a:cubicBezTo>
                    <a:pt x="80" y="138"/>
                    <a:pt x="78" y="137"/>
                    <a:pt x="76" y="137"/>
                  </a:cubicBezTo>
                  <a:cubicBezTo>
                    <a:pt x="75" y="137"/>
                    <a:pt x="78" y="137"/>
                    <a:pt x="76" y="137"/>
                  </a:cubicBezTo>
                  <a:close/>
                  <a:moveTo>
                    <a:pt x="58" y="154"/>
                  </a:moveTo>
                  <a:cubicBezTo>
                    <a:pt x="57" y="154"/>
                    <a:pt x="55" y="156"/>
                    <a:pt x="55" y="158"/>
                  </a:cubicBezTo>
                  <a:cubicBezTo>
                    <a:pt x="55" y="156"/>
                    <a:pt x="58" y="157"/>
                    <a:pt x="58" y="156"/>
                  </a:cubicBezTo>
                  <a:cubicBezTo>
                    <a:pt x="58" y="155"/>
                    <a:pt x="60" y="155"/>
                    <a:pt x="57" y="158"/>
                  </a:cubicBezTo>
                  <a:cubicBezTo>
                    <a:pt x="58" y="158"/>
                    <a:pt x="58" y="158"/>
                    <a:pt x="58" y="158"/>
                  </a:cubicBezTo>
                  <a:cubicBezTo>
                    <a:pt x="59" y="158"/>
                    <a:pt x="61" y="157"/>
                    <a:pt x="60" y="156"/>
                  </a:cubicBezTo>
                  <a:cubicBezTo>
                    <a:pt x="59" y="156"/>
                    <a:pt x="60" y="154"/>
                    <a:pt x="58" y="154"/>
                  </a:cubicBezTo>
                  <a:cubicBezTo>
                    <a:pt x="57" y="154"/>
                    <a:pt x="59" y="154"/>
                    <a:pt x="58" y="154"/>
                  </a:cubicBezTo>
                  <a:close/>
                  <a:moveTo>
                    <a:pt x="52" y="162"/>
                  </a:moveTo>
                  <a:cubicBezTo>
                    <a:pt x="51" y="162"/>
                    <a:pt x="51" y="165"/>
                    <a:pt x="51" y="165"/>
                  </a:cubicBezTo>
                  <a:cubicBezTo>
                    <a:pt x="52" y="165"/>
                    <a:pt x="55" y="162"/>
                    <a:pt x="52" y="162"/>
                  </a:cubicBezTo>
                  <a:cubicBezTo>
                    <a:pt x="52" y="162"/>
                    <a:pt x="55" y="162"/>
                    <a:pt x="52" y="162"/>
                  </a:cubicBezTo>
                  <a:close/>
                  <a:moveTo>
                    <a:pt x="42" y="208"/>
                  </a:moveTo>
                  <a:cubicBezTo>
                    <a:pt x="41" y="208"/>
                    <a:pt x="40" y="208"/>
                    <a:pt x="41" y="208"/>
                  </a:cubicBezTo>
                  <a:cubicBezTo>
                    <a:pt x="41" y="208"/>
                    <a:pt x="41" y="208"/>
                    <a:pt x="42" y="208"/>
                  </a:cubicBezTo>
                  <a:close/>
                  <a:moveTo>
                    <a:pt x="27" y="222"/>
                  </a:moveTo>
                  <a:cubicBezTo>
                    <a:pt x="26" y="221"/>
                    <a:pt x="21" y="224"/>
                    <a:pt x="25" y="223"/>
                  </a:cubicBezTo>
                  <a:cubicBezTo>
                    <a:pt x="26" y="223"/>
                    <a:pt x="27" y="223"/>
                    <a:pt x="27" y="223"/>
                  </a:cubicBezTo>
                  <a:cubicBezTo>
                    <a:pt x="27" y="223"/>
                    <a:pt x="27" y="222"/>
                    <a:pt x="27" y="222"/>
                  </a:cubicBezTo>
                  <a:cubicBezTo>
                    <a:pt x="26" y="221"/>
                    <a:pt x="27" y="222"/>
                    <a:pt x="27" y="222"/>
                  </a:cubicBezTo>
                  <a:close/>
                  <a:moveTo>
                    <a:pt x="9" y="240"/>
                  </a:moveTo>
                  <a:cubicBezTo>
                    <a:pt x="9" y="241"/>
                    <a:pt x="8" y="240"/>
                    <a:pt x="8" y="240"/>
                  </a:cubicBezTo>
                  <a:cubicBezTo>
                    <a:pt x="8" y="241"/>
                    <a:pt x="8" y="241"/>
                    <a:pt x="8" y="241"/>
                  </a:cubicBezTo>
                  <a:cubicBezTo>
                    <a:pt x="8" y="242"/>
                    <a:pt x="9" y="241"/>
                    <a:pt x="9" y="241"/>
                  </a:cubicBezTo>
                  <a:cubicBezTo>
                    <a:pt x="9" y="241"/>
                    <a:pt x="9" y="241"/>
                    <a:pt x="9" y="241"/>
                  </a:cubicBezTo>
                  <a:cubicBezTo>
                    <a:pt x="10" y="240"/>
                    <a:pt x="9" y="240"/>
                    <a:pt x="9" y="24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3" name="Freeform 132"/>
            <p:cNvSpPr/>
            <p:nvPr/>
          </p:nvSpPr>
          <p:spPr bwMode="auto">
            <a:xfrm>
              <a:off x="5096" y="3219"/>
              <a:ext cx="4" cy="0"/>
            </a:xfrm>
            <a:custGeom>
              <a:avLst/>
              <a:gdLst>
                <a:gd name="T0" fmla="*/ 1 w 1"/>
                <a:gd name="T1" fmla="*/ 0 w 1"/>
              </a:gdLst>
              <a:ahLst/>
              <a:cxnLst>
                <a:cxn ang="0">
                  <a:pos x="T0" y="0"/>
                </a:cxn>
                <a:cxn ang="0">
                  <a:pos x="T1" y="0"/>
                </a:cxn>
              </a:cxnLst>
              <a:rect l="0" t="0" r="r" b="b"/>
              <a:pathLst>
                <a:path w="1">
                  <a:moveTo>
                    <a:pt x="1" y="0"/>
                  </a:moveTo>
                  <a:cubicBezTo>
                    <a:pt x="1" y="0"/>
                    <a:pt x="1" y="0"/>
                    <a:pt x="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4" name="Freeform 133"/>
            <p:cNvSpPr/>
            <p:nvPr/>
          </p:nvSpPr>
          <p:spPr bwMode="auto">
            <a:xfrm>
              <a:off x="5096" y="3219"/>
              <a:ext cx="4" cy="0"/>
            </a:xfrm>
            <a:custGeom>
              <a:avLst/>
              <a:gdLst>
                <a:gd name="T0" fmla="*/ 1 w 1"/>
                <a:gd name="T1" fmla="*/ 0 w 1"/>
              </a:gdLst>
              <a:ahLst/>
              <a:cxnLst>
                <a:cxn ang="0">
                  <a:pos x="T0" y="0"/>
                </a:cxn>
                <a:cxn ang="0">
                  <a:pos x="T1" y="0"/>
                </a:cxn>
              </a:cxnLst>
              <a:rect l="0" t="0" r="r" b="b"/>
              <a:pathLst>
                <a:path w="1">
                  <a:moveTo>
                    <a:pt x="1" y="0"/>
                  </a:moveTo>
                  <a:cubicBezTo>
                    <a:pt x="1" y="0"/>
                    <a:pt x="1" y="0"/>
                    <a:pt x="0"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5" name="Freeform 134"/>
            <p:cNvSpPr/>
            <p:nvPr/>
          </p:nvSpPr>
          <p:spPr bwMode="auto">
            <a:xfrm>
              <a:off x="3891" y="1329"/>
              <a:ext cx="1310" cy="1801"/>
            </a:xfrm>
            <a:custGeom>
              <a:avLst/>
              <a:gdLst>
                <a:gd name="T0" fmla="*/ 307 w 325"/>
                <a:gd name="T1" fmla="*/ 159 h 447"/>
                <a:gd name="T2" fmla="*/ 292 w 325"/>
                <a:gd name="T3" fmla="*/ 191 h 447"/>
                <a:gd name="T4" fmla="*/ 281 w 325"/>
                <a:gd name="T5" fmla="*/ 214 h 447"/>
                <a:gd name="T6" fmla="*/ 277 w 325"/>
                <a:gd name="T7" fmla="*/ 228 h 447"/>
                <a:gd name="T8" fmla="*/ 286 w 325"/>
                <a:gd name="T9" fmla="*/ 245 h 447"/>
                <a:gd name="T10" fmla="*/ 295 w 325"/>
                <a:gd name="T11" fmla="*/ 264 h 447"/>
                <a:gd name="T12" fmla="*/ 280 w 325"/>
                <a:gd name="T13" fmla="*/ 272 h 447"/>
                <a:gd name="T14" fmla="*/ 270 w 325"/>
                <a:gd name="T15" fmla="*/ 280 h 447"/>
                <a:gd name="T16" fmla="*/ 259 w 325"/>
                <a:gd name="T17" fmla="*/ 292 h 447"/>
                <a:gd name="T18" fmla="*/ 232 w 325"/>
                <a:gd name="T19" fmla="*/ 300 h 447"/>
                <a:gd name="T20" fmla="*/ 224 w 325"/>
                <a:gd name="T21" fmla="*/ 328 h 447"/>
                <a:gd name="T22" fmla="*/ 226 w 325"/>
                <a:gd name="T23" fmla="*/ 360 h 447"/>
                <a:gd name="T24" fmla="*/ 253 w 325"/>
                <a:gd name="T25" fmla="*/ 372 h 447"/>
                <a:gd name="T26" fmla="*/ 253 w 325"/>
                <a:gd name="T27" fmla="*/ 373 h 447"/>
                <a:gd name="T28" fmla="*/ 245 w 325"/>
                <a:gd name="T29" fmla="*/ 386 h 447"/>
                <a:gd name="T30" fmla="*/ 245 w 325"/>
                <a:gd name="T31" fmla="*/ 388 h 447"/>
                <a:gd name="T32" fmla="*/ 245 w 325"/>
                <a:gd name="T33" fmla="*/ 390 h 447"/>
                <a:gd name="T34" fmla="*/ 246 w 325"/>
                <a:gd name="T35" fmla="*/ 399 h 447"/>
                <a:gd name="T36" fmla="*/ 259 w 325"/>
                <a:gd name="T37" fmla="*/ 414 h 447"/>
                <a:gd name="T38" fmla="*/ 276 w 325"/>
                <a:gd name="T39" fmla="*/ 426 h 447"/>
                <a:gd name="T40" fmla="*/ 276 w 325"/>
                <a:gd name="T41" fmla="*/ 426 h 447"/>
                <a:gd name="T42" fmla="*/ 249 w 325"/>
                <a:gd name="T43" fmla="*/ 435 h 447"/>
                <a:gd name="T44" fmla="*/ 212 w 325"/>
                <a:gd name="T45" fmla="*/ 441 h 447"/>
                <a:gd name="T46" fmla="*/ 156 w 325"/>
                <a:gd name="T47" fmla="*/ 437 h 447"/>
                <a:gd name="T48" fmla="*/ 164 w 325"/>
                <a:gd name="T49" fmla="*/ 422 h 447"/>
                <a:gd name="T50" fmla="*/ 170 w 325"/>
                <a:gd name="T51" fmla="*/ 403 h 447"/>
                <a:gd name="T52" fmla="*/ 168 w 325"/>
                <a:gd name="T53" fmla="*/ 386 h 447"/>
                <a:gd name="T54" fmla="*/ 155 w 325"/>
                <a:gd name="T55" fmla="*/ 370 h 447"/>
                <a:gd name="T56" fmla="*/ 122 w 325"/>
                <a:gd name="T57" fmla="*/ 371 h 447"/>
                <a:gd name="T58" fmla="*/ 99 w 325"/>
                <a:gd name="T59" fmla="*/ 356 h 447"/>
                <a:gd name="T60" fmla="*/ 80 w 325"/>
                <a:gd name="T61" fmla="*/ 350 h 447"/>
                <a:gd name="T62" fmla="*/ 69 w 325"/>
                <a:gd name="T63" fmla="*/ 329 h 447"/>
                <a:gd name="T64" fmla="*/ 42 w 325"/>
                <a:gd name="T65" fmla="*/ 313 h 447"/>
                <a:gd name="T66" fmla="*/ 33 w 325"/>
                <a:gd name="T67" fmla="*/ 294 h 447"/>
                <a:gd name="T68" fmla="*/ 32 w 325"/>
                <a:gd name="T69" fmla="*/ 260 h 447"/>
                <a:gd name="T70" fmla="*/ 22 w 325"/>
                <a:gd name="T71" fmla="*/ 202 h 447"/>
                <a:gd name="T72" fmla="*/ 0 w 325"/>
                <a:gd name="T73" fmla="*/ 157 h 447"/>
                <a:gd name="T74" fmla="*/ 17 w 325"/>
                <a:gd name="T75" fmla="*/ 142 h 447"/>
                <a:gd name="T76" fmla="*/ 44 w 325"/>
                <a:gd name="T77" fmla="*/ 145 h 447"/>
                <a:gd name="T78" fmla="*/ 68 w 325"/>
                <a:gd name="T79" fmla="*/ 154 h 447"/>
                <a:gd name="T80" fmla="*/ 27 w 325"/>
                <a:gd name="T81" fmla="*/ 176 h 447"/>
                <a:gd name="T82" fmla="*/ 49 w 325"/>
                <a:gd name="T83" fmla="*/ 195 h 447"/>
                <a:gd name="T84" fmla="*/ 70 w 325"/>
                <a:gd name="T85" fmla="*/ 198 h 447"/>
                <a:gd name="T86" fmla="*/ 79 w 325"/>
                <a:gd name="T87" fmla="*/ 186 h 447"/>
                <a:gd name="T88" fmla="*/ 85 w 325"/>
                <a:gd name="T89" fmla="*/ 152 h 447"/>
                <a:gd name="T90" fmla="*/ 83 w 325"/>
                <a:gd name="T91" fmla="*/ 131 h 447"/>
                <a:gd name="T92" fmla="*/ 95 w 325"/>
                <a:gd name="T93" fmla="*/ 133 h 447"/>
                <a:gd name="T94" fmla="*/ 106 w 325"/>
                <a:gd name="T95" fmla="*/ 114 h 447"/>
                <a:gd name="T96" fmla="*/ 114 w 325"/>
                <a:gd name="T97" fmla="*/ 107 h 447"/>
                <a:gd name="T98" fmla="*/ 127 w 325"/>
                <a:gd name="T99" fmla="*/ 87 h 447"/>
                <a:gd name="T100" fmla="*/ 144 w 325"/>
                <a:gd name="T101" fmla="*/ 62 h 447"/>
                <a:gd name="T102" fmla="*/ 143 w 325"/>
                <a:gd name="T103" fmla="*/ 54 h 447"/>
                <a:gd name="T104" fmla="*/ 115 w 325"/>
                <a:gd name="T105" fmla="*/ 17 h 447"/>
                <a:gd name="T106" fmla="*/ 157 w 325"/>
                <a:gd name="T107" fmla="*/ 32 h 447"/>
                <a:gd name="T108" fmla="*/ 187 w 325"/>
                <a:gd name="T109" fmla="*/ 58 h 447"/>
                <a:gd name="T110" fmla="*/ 193 w 325"/>
                <a:gd name="T111" fmla="*/ 51 h 447"/>
                <a:gd name="T112" fmla="*/ 199 w 325"/>
                <a:gd name="T113" fmla="*/ 25 h 447"/>
                <a:gd name="T114" fmla="*/ 171 w 325"/>
                <a:gd name="T115" fmla="*/ 28 h 447"/>
                <a:gd name="T116" fmla="*/ 133 w 325"/>
                <a:gd name="T117" fmla="*/ 4 h 447"/>
                <a:gd name="T118" fmla="*/ 152 w 325"/>
                <a:gd name="T119" fmla="*/ 8 h 447"/>
                <a:gd name="T120" fmla="*/ 145 w 325"/>
                <a:gd name="T1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5" h="447">
                  <a:moveTo>
                    <a:pt x="325" y="55"/>
                  </a:moveTo>
                  <a:cubicBezTo>
                    <a:pt x="325" y="82"/>
                    <a:pt x="325" y="109"/>
                    <a:pt x="325" y="136"/>
                  </a:cubicBezTo>
                  <a:cubicBezTo>
                    <a:pt x="325" y="145"/>
                    <a:pt x="325" y="153"/>
                    <a:pt x="325" y="162"/>
                  </a:cubicBezTo>
                  <a:cubicBezTo>
                    <a:pt x="324" y="162"/>
                    <a:pt x="323" y="161"/>
                    <a:pt x="322" y="162"/>
                  </a:cubicBezTo>
                  <a:cubicBezTo>
                    <a:pt x="321" y="163"/>
                    <a:pt x="323" y="163"/>
                    <a:pt x="323" y="165"/>
                  </a:cubicBezTo>
                  <a:cubicBezTo>
                    <a:pt x="322" y="166"/>
                    <a:pt x="322" y="165"/>
                    <a:pt x="321" y="165"/>
                  </a:cubicBezTo>
                  <a:cubicBezTo>
                    <a:pt x="319" y="165"/>
                    <a:pt x="321" y="167"/>
                    <a:pt x="321" y="168"/>
                  </a:cubicBezTo>
                  <a:cubicBezTo>
                    <a:pt x="321" y="168"/>
                    <a:pt x="318" y="167"/>
                    <a:pt x="318" y="167"/>
                  </a:cubicBezTo>
                  <a:cubicBezTo>
                    <a:pt x="318" y="165"/>
                    <a:pt x="319" y="166"/>
                    <a:pt x="317" y="165"/>
                  </a:cubicBezTo>
                  <a:cubicBezTo>
                    <a:pt x="317" y="164"/>
                    <a:pt x="316" y="164"/>
                    <a:pt x="315" y="163"/>
                  </a:cubicBezTo>
                  <a:cubicBezTo>
                    <a:pt x="315" y="163"/>
                    <a:pt x="316" y="162"/>
                    <a:pt x="316" y="162"/>
                  </a:cubicBezTo>
                  <a:cubicBezTo>
                    <a:pt x="315" y="161"/>
                    <a:pt x="313" y="163"/>
                    <a:pt x="312" y="162"/>
                  </a:cubicBezTo>
                  <a:cubicBezTo>
                    <a:pt x="311" y="161"/>
                    <a:pt x="310" y="160"/>
                    <a:pt x="309" y="160"/>
                  </a:cubicBezTo>
                  <a:cubicBezTo>
                    <a:pt x="309" y="160"/>
                    <a:pt x="307" y="160"/>
                    <a:pt x="307" y="160"/>
                  </a:cubicBezTo>
                  <a:cubicBezTo>
                    <a:pt x="307" y="159"/>
                    <a:pt x="307" y="159"/>
                    <a:pt x="307" y="159"/>
                  </a:cubicBezTo>
                  <a:cubicBezTo>
                    <a:pt x="306" y="160"/>
                    <a:pt x="306" y="161"/>
                    <a:pt x="306" y="162"/>
                  </a:cubicBezTo>
                  <a:cubicBezTo>
                    <a:pt x="306" y="162"/>
                    <a:pt x="306" y="164"/>
                    <a:pt x="306" y="164"/>
                  </a:cubicBezTo>
                  <a:cubicBezTo>
                    <a:pt x="306" y="165"/>
                    <a:pt x="298" y="166"/>
                    <a:pt x="299" y="167"/>
                  </a:cubicBezTo>
                  <a:cubicBezTo>
                    <a:pt x="299" y="167"/>
                    <a:pt x="300" y="167"/>
                    <a:pt x="300" y="167"/>
                  </a:cubicBezTo>
                  <a:cubicBezTo>
                    <a:pt x="300" y="168"/>
                    <a:pt x="297" y="168"/>
                    <a:pt x="297" y="169"/>
                  </a:cubicBezTo>
                  <a:cubicBezTo>
                    <a:pt x="297" y="169"/>
                    <a:pt x="299" y="170"/>
                    <a:pt x="299" y="170"/>
                  </a:cubicBezTo>
                  <a:cubicBezTo>
                    <a:pt x="299" y="170"/>
                    <a:pt x="296" y="170"/>
                    <a:pt x="297" y="171"/>
                  </a:cubicBezTo>
                  <a:cubicBezTo>
                    <a:pt x="298" y="173"/>
                    <a:pt x="299" y="173"/>
                    <a:pt x="297" y="174"/>
                  </a:cubicBezTo>
                  <a:cubicBezTo>
                    <a:pt x="296" y="175"/>
                    <a:pt x="296" y="176"/>
                    <a:pt x="298" y="176"/>
                  </a:cubicBezTo>
                  <a:cubicBezTo>
                    <a:pt x="299" y="176"/>
                    <a:pt x="298" y="178"/>
                    <a:pt x="297" y="179"/>
                  </a:cubicBezTo>
                  <a:cubicBezTo>
                    <a:pt x="296" y="179"/>
                    <a:pt x="297" y="181"/>
                    <a:pt x="297" y="182"/>
                  </a:cubicBezTo>
                  <a:cubicBezTo>
                    <a:pt x="297" y="182"/>
                    <a:pt x="295" y="183"/>
                    <a:pt x="295" y="183"/>
                  </a:cubicBezTo>
                  <a:cubicBezTo>
                    <a:pt x="295" y="184"/>
                    <a:pt x="296" y="184"/>
                    <a:pt x="295" y="185"/>
                  </a:cubicBezTo>
                  <a:cubicBezTo>
                    <a:pt x="295" y="186"/>
                    <a:pt x="294" y="187"/>
                    <a:pt x="294" y="188"/>
                  </a:cubicBezTo>
                  <a:cubicBezTo>
                    <a:pt x="293" y="189"/>
                    <a:pt x="293" y="190"/>
                    <a:pt x="292" y="191"/>
                  </a:cubicBezTo>
                  <a:cubicBezTo>
                    <a:pt x="292" y="191"/>
                    <a:pt x="291" y="193"/>
                    <a:pt x="291" y="193"/>
                  </a:cubicBezTo>
                  <a:cubicBezTo>
                    <a:pt x="291" y="193"/>
                    <a:pt x="291" y="192"/>
                    <a:pt x="290" y="192"/>
                  </a:cubicBezTo>
                  <a:cubicBezTo>
                    <a:pt x="290" y="193"/>
                    <a:pt x="290" y="194"/>
                    <a:pt x="290" y="194"/>
                  </a:cubicBezTo>
                  <a:cubicBezTo>
                    <a:pt x="291" y="195"/>
                    <a:pt x="289" y="195"/>
                    <a:pt x="289" y="196"/>
                  </a:cubicBezTo>
                  <a:cubicBezTo>
                    <a:pt x="288" y="196"/>
                    <a:pt x="289" y="196"/>
                    <a:pt x="289" y="197"/>
                  </a:cubicBezTo>
                  <a:cubicBezTo>
                    <a:pt x="289" y="197"/>
                    <a:pt x="288" y="197"/>
                    <a:pt x="288" y="198"/>
                  </a:cubicBezTo>
                  <a:cubicBezTo>
                    <a:pt x="288" y="199"/>
                    <a:pt x="291" y="199"/>
                    <a:pt x="290" y="201"/>
                  </a:cubicBezTo>
                  <a:cubicBezTo>
                    <a:pt x="290" y="202"/>
                    <a:pt x="289" y="200"/>
                    <a:pt x="288" y="201"/>
                  </a:cubicBezTo>
                  <a:cubicBezTo>
                    <a:pt x="287" y="202"/>
                    <a:pt x="288" y="203"/>
                    <a:pt x="287" y="203"/>
                  </a:cubicBezTo>
                  <a:cubicBezTo>
                    <a:pt x="286" y="203"/>
                    <a:pt x="286" y="203"/>
                    <a:pt x="286" y="203"/>
                  </a:cubicBezTo>
                  <a:cubicBezTo>
                    <a:pt x="286" y="204"/>
                    <a:pt x="284" y="207"/>
                    <a:pt x="284" y="208"/>
                  </a:cubicBezTo>
                  <a:cubicBezTo>
                    <a:pt x="285" y="208"/>
                    <a:pt x="286" y="208"/>
                    <a:pt x="285" y="209"/>
                  </a:cubicBezTo>
                  <a:cubicBezTo>
                    <a:pt x="284" y="209"/>
                    <a:pt x="284" y="209"/>
                    <a:pt x="283" y="209"/>
                  </a:cubicBezTo>
                  <a:cubicBezTo>
                    <a:pt x="283" y="210"/>
                    <a:pt x="283" y="211"/>
                    <a:pt x="283" y="211"/>
                  </a:cubicBezTo>
                  <a:cubicBezTo>
                    <a:pt x="282" y="212"/>
                    <a:pt x="280" y="213"/>
                    <a:pt x="281" y="214"/>
                  </a:cubicBezTo>
                  <a:cubicBezTo>
                    <a:pt x="282" y="214"/>
                    <a:pt x="280" y="216"/>
                    <a:pt x="279" y="217"/>
                  </a:cubicBezTo>
                  <a:cubicBezTo>
                    <a:pt x="278" y="218"/>
                    <a:pt x="280" y="218"/>
                    <a:pt x="280" y="219"/>
                  </a:cubicBezTo>
                  <a:cubicBezTo>
                    <a:pt x="281" y="220"/>
                    <a:pt x="278" y="219"/>
                    <a:pt x="278" y="219"/>
                  </a:cubicBezTo>
                  <a:cubicBezTo>
                    <a:pt x="278" y="219"/>
                    <a:pt x="276" y="220"/>
                    <a:pt x="276" y="221"/>
                  </a:cubicBezTo>
                  <a:cubicBezTo>
                    <a:pt x="276" y="221"/>
                    <a:pt x="277" y="221"/>
                    <a:pt x="277" y="222"/>
                  </a:cubicBezTo>
                  <a:cubicBezTo>
                    <a:pt x="277" y="223"/>
                    <a:pt x="276" y="222"/>
                    <a:pt x="275" y="222"/>
                  </a:cubicBezTo>
                  <a:cubicBezTo>
                    <a:pt x="275" y="222"/>
                    <a:pt x="275" y="223"/>
                    <a:pt x="275" y="224"/>
                  </a:cubicBezTo>
                  <a:cubicBezTo>
                    <a:pt x="274" y="224"/>
                    <a:pt x="273" y="223"/>
                    <a:pt x="273" y="223"/>
                  </a:cubicBezTo>
                  <a:cubicBezTo>
                    <a:pt x="271" y="224"/>
                    <a:pt x="273" y="226"/>
                    <a:pt x="273" y="226"/>
                  </a:cubicBezTo>
                  <a:cubicBezTo>
                    <a:pt x="272" y="227"/>
                    <a:pt x="272" y="226"/>
                    <a:pt x="272" y="226"/>
                  </a:cubicBezTo>
                  <a:cubicBezTo>
                    <a:pt x="272" y="226"/>
                    <a:pt x="271" y="227"/>
                    <a:pt x="272" y="227"/>
                  </a:cubicBezTo>
                  <a:cubicBezTo>
                    <a:pt x="271" y="228"/>
                    <a:pt x="273" y="227"/>
                    <a:pt x="274" y="227"/>
                  </a:cubicBezTo>
                  <a:cubicBezTo>
                    <a:pt x="274" y="227"/>
                    <a:pt x="275" y="231"/>
                    <a:pt x="274" y="231"/>
                  </a:cubicBezTo>
                  <a:cubicBezTo>
                    <a:pt x="274" y="231"/>
                    <a:pt x="275" y="230"/>
                    <a:pt x="276" y="230"/>
                  </a:cubicBezTo>
                  <a:cubicBezTo>
                    <a:pt x="277" y="229"/>
                    <a:pt x="276" y="230"/>
                    <a:pt x="277" y="228"/>
                  </a:cubicBezTo>
                  <a:cubicBezTo>
                    <a:pt x="277" y="228"/>
                    <a:pt x="278" y="227"/>
                    <a:pt x="278" y="228"/>
                  </a:cubicBezTo>
                  <a:cubicBezTo>
                    <a:pt x="279" y="231"/>
                    <a:pt x="277" y="229"/>
                    <a:pt x="277" y="230"/>
                  </a:cubicBezTo>
                  <a:cubicBezTo>
                    <a:pt x="276" y="231"/>
                    <a:pt x="277" y="232"/>
                    <a:pt x="278" y="233"/>
                  </a:cubicBezTo>
                  <a:cubicBezTo>
                    <a:pt x="280" y="233"/>
                    <a:pt x="280" y="231"/>
                    <a:pt x="281" y="230"/>
                  </a:cubicBezTo>
                  <a:cubicBezTo>
                    <a:pt x="282" y="230"/>
                    <a:pt x="283" y="231"/>
                    <a:pt x="283" y="230"/>
                  </a:cubicBezTo>
                  <a:cubicBezTo>
                    <a:pt x="284" y="230"/>
                    <a:pt x="285" y="229"/>
                    <a:pt x="286" y="230"/>
                  </a:cubicBezTo>
                  <a:cubicBezTo>
                    <a:pt x="287" y="232"/>
                    <a:pt x="285" y="232"/>
                    <a:pt x="284" y="233"/>
                  </a:cubicBezTo>
                  <a:cubicBezTo>
                    <a:pt x="284" y="235"/>
                    <a:pt x="282" y="233"/>
                    <a:pt x="282" y="234"/>
                  </a:cubicBezTo>
                  <a:cubicBezTo>
                    <a:pt x="281" y="235"/>
                    <a:pt x="280" y="236"/>
                    <a:pt x="280" y="237"/>
                  </a:cubicBezTo>
                  <a:cubicBezTo>
                    <a:pt x="280" y="237"/>
                    <a:pt x="281" y="237"/>
                    <a:pt x="281" y="237"/>
                  </a:cubicBezTo>
                  <a:cubicBezTo>
                    <a:pt x="281" y="238"/>
                    <a:pt x="281" y="238"/>
                    <a:pt x="281" y="239"/>
                  </a:cubicBezTo>
                  <a:cubicBezTo>
                    <a:pt x="281" y="239"/>
                    <a:pt x="280" y="242"/>
                    <a:pt x="281" y="242"/>
                  </a:cubicBezTo>
                  <a:cubicBezTo>
                    <a:pt x="282" y="242"/>
                    <a:pt x="282" y="241"/>
                    <a:pt x="282" y="242"/>
                  </a:cubicBezTo>
                  <a:cubicBezTo>
                    <a:pt x="283" y="243"/>
                    <a:pt x="283" y="242"/>
                    <a:pt x="284" y="242"/>
                  </a:cubicBezTo>
                  <a:cubicBezTo>
                    <a:pt x="286" y="243"/>
                    <a:pt x="286" y="243"/>
                    <a:pt x="286" y="245"/>
                  </a:cubicBezTo>
                  <a:cubicBezTo>
                    <a:pt x="286" y="246"/>
                    <a:pt x="286" y="246"/>
                    <a:pt x="286" y="247"/>
                  </a:cubicBezTo>
                  <a:cubicBezTo>
                    <a:pt x="285" y="248"/>
                    <a:pt x="285" y="248"/>
                    <a:pt x="284" y="248"/>
                  </a:cubicBezTo>
                  <a:cubicBezTo>
                    <a:pt x="284" y="249"/>
                    <a:pt x="285" y="250"/>
                    <a:pt x="284" y="251"/>
                  </a:cubicBezTo>
                  <a:cubicBezTo>
                    <a:pt x="284" y="252"/>
                    <a:pt x="282" y="252"/>
                    <a:pt x="283" y="253"/>
                  </a:cubicBezTo>
                  <a:cubicBezTo>
                    <a:pt x="285" y="254"/>
                    <a:pt x="287" y="251"/>
                    <a:pt x="287" y="252"/>
                  </a:cubicBezTo>
                  <a:cubicBezTo>
                    <a:pt x="288" y="252"/>
                    <a:pt x="287" y="254"/>
                    <a:pt x="288" y="254"/>
                  </a:cubicBezTo>
                  <a:cubicBezTo>
                    <a:pt x="289" y="253"/>
                    <a:pt x="291" y="251"/>
                    <a:pt x="292" y="251"/>
                  </a:cubicBezTo>
                  <a:cubicBezTo>
                    <a:pt x="293" y="252"/>
                    <a:pt x="294" y="253"/>
                    <a:pt x="295" y="251"/>
                  </a:cubicBezTo>
                  <a:cubicBezTo>
                    <a:pt x="295" y="251"/>
                    <a:pt x="295" y="251"/>
                    <a:pt x="296" y="250"/>
                  </a:cubicBezTo>
                  <a:cubicBezTo>
                    <a:pt x="296" y="250"/>
                    <a:pt x="299" y="251"/>
                    <a:pt x="299" y="251"/>
                  </a:cubicBezTo>
                  <a:cubicBezTo>
                    <a:pt x="299" y="251"/>
                    <a:pt x="298" y="252"/>
                    <a:pt x="299" y="252"/>
                  </a:cubicBezTo>
                  <a:cubicBezTo>
                    <a:pt x="299" y="253"/>
                    <a:pt x="300" y="254"/>
                    <a:pt x="300" y="254"/>
                  </a:cubicBezTo>
                  <a:cubicBezTo>
                    <a:pt x="302" y="256"/>
                    <a:pt x="302" y="257"/>
                    <a:pt x="301" y="259"/>
                  </a:cubicBezTo>
                  <a:cubicBezTo>
                    <a:pt x="300" y="261"/>
                    <a:pt x="299" y="263"/>
                    <a:pt x="297" y="264"/>
                  </a:cubicBezTo>
                  <a:cubicBezTo>
                    <a:pt x="297" y="264"/>
                    <a:pt x="296" y="265"/>
                    <a:pt x="295" y="264"/>
                  </a:cubicBezTo>
                  <a:cubicBezTo>
                    <a:pt x="294" y="264"/>
                    <a:pt x="294" y="263"/>
                    <a:pt x="293" y="264"/>
                  </a:cubicBezTo>
                  <a:cubicBezTo>
                    <a:pt x="292" y="265"/>
                    <a:pt x="296" y="268"/>
                    <a:pt x="293" y="271"/>
                  </a:cubicBezTo>
                  <a:cubicBezTo>
                    <a:pt x="293" y="271"/>
                    <a:pt x="292" y="272"/>
                    <a:pt x="292" y="271"/>
                  </a:cubicBezTo>
                  <a:cubicBezTo>
                    <a:pt x="292" y="271"/>
                    <a:pt x="293" y="268"/>
                    <a:pt x="291" y="270"/>
                  </a:cubicBezTo>
                  <a:cubicBezTo>
                    <a:pt x="290" y="271"/>
                    <a:pt x="289" y="272"/>
                    <a:pt x="288" y="272"/>
                  </a:cubicBezTo>
                  <a:cubicBezTo>
                    <a:pt x="287" y="272"/>
                    <a:pt x="286" y="272"/>
                    <a:pt x="286" y="272"/>
                  </a:cubicBezTo>
                  <a:cubicBezTo>
                    <a:pt x="285" y="271"/>
                    <a:pt x="285" y="272"/>
                    <a:pt x="285" y="272"/>
                  </a:cubicBezTo>
                  <a:cubicBezTo>
                    <a:pt x="285" y="272"/>
                    <a:pt x="285" y="272"/>
                    <a:pt x="284" y="272"/>
                  </a:cubicBezTo>
                  <a:cubicBezTo>
                    <a:pt x="284" y="272"/>
                    <a:pt x="283" y="272"/>
                    <a:pt x="283" y="271"/>
                  </a:cubicBezTo>
                  <a:cubicBezTo>
                    <a:pt x="283" y="271"/>
                    <a:pt x="283" y="270"/>
                    <a:pt x="282" y="270"/>
                  </a:cubicBezTo>
                  <a:cubicBezTo>
                    <a:pt x="282" y="270"/>
                    <a:pt x="281" y="271"/>
                    <a:pt x="280" y="271"/>
                  </a:cubicBezTo>
                  <a:cubicBezTo>
                    <a:pt x="280" y="270"/>
                    <a:pt x="280" y="270"/>
                    <a:pt x="280" y="270"/>
                  </a:cubicBezTo>
                  <a:cubicBezTo>
                    <a:pt x="280" y="270"/>
                    <a:pt x="280" y="270"/>
                    <a:pt x="280" y="270"/>
                  </a:cubicBezTo>
                  <a:cubicBezTo>
                    <a:pt x="280" y="270"/>
                    <a:pt x="280" y="270"/>
                    <a:pt x="280" y="270"/>
                  </a:cubicBezTo>
                  <a:cubicBezTo>
                    <a:pt x="279" y="271"/>
                    <a:pt x="280" y="271"/>
                    <a:pt x="280" y="272"/>
                  </a:cubicBezTo>
                  <a:cubicBezTo>
                    <a:pt x="279" y="272"/>
                    <a:pt x="277" y="273"/>
                    <a:pt x="277" y="273"/>
                  </a:cubicBezTo>
                  <a:cubicBezTo>
                    <a:pt x="278" y="273"/>
                    <a:pt x="279" y="273"/>
                    <a:pt x="280" y="272"/>
                  </a:cubicBezTo>
                  <a:cubicBezTo>
                    <a:pt x="279" y="273"/>
                    <a:pt x="278" y="273"/>
                    <a:pt x="277" y="273"/>
                  </a:cubicBezTo>
                  <a:cubicBezTo>
                    <a:pt x="276" y="274"/>
                    <a:pt x="278" y="276"/>
                    <a:pt x="278" y="276"/>
                  </a:cubicBezTo>
                  <a:cubicBezTo>
                    <a:pt x="278" y="276"/>
                    <a:pt x="277" y="276"/>
                    <a:pt x="277" y="276"/>
                  </a:cubicBezTo>
                  <a:cubicBezTo>
                    <a:pt x="278" y="276"/>
                    <a:pt x="278" y="276"/>
                    <a:pt x="278" y="276"/>
                  </a:cubicBezTo>
                  <a:cubicBezTo>
                    <a:pt x="277" y="277"/>
                    <a:pt x="277" y="277"/>
                    <a:pt x="277" y="278"/>
                  </a:cubicBezTo>
                  <a:cubicBezTo>
                    <a:pt x="276" y="278"/>
                    <a:pt x="274" y="276"/>
                    <a:pt x="273" y="277"/>
                  </a:cubicBezTo>
                  <a:cubicBezTo>
                    <a:pt x="273" y="277"/>
                    <a:pt x="273" y="278"/>
                    <a:pt x="272" y="278"/>
                  </a:cubicBezTo>
                  <a:cubicBezTo>
                    <a:pt x="273" y="278"/>
                    <a:pt x="273" y="278"/>
                    <a:pt x="273" y="278"/>
                  </a:cubicBezTo>
                  <a:cubicBezTo>
                    <a:pt x="272" y="278"/>
                    <a:pt x="271" y="279"/>
                    <a:pt x="271" y="279"/>
                  </a:cubicBezTo>
                  <a:cubicBezTo>
                    <a:pt x="271" y="279"/>
                    <a:pt x="272" y="279"/>
                    <a:pt x="272" y="278"/>
                  </a:cubicBezTo>
                  <a:cubicBezTo>
                    <a:pt x="271" y="279"/>
                    <a:pt x="270" y="280"/>
                    <a:pt x="270" y="280"/>
                  </a:cubicBezTo>
                  <a:cubicBezTo>
                    <a:pt x="271" y="280"/>
                    <a:pt x="271" y="280"/>
                    <a:pt x="271" y="281"/>
                  </a:cubicBezTo>
                  <a:cubicBezTo>
                    <a:pt x="271" y="281"/>
                    <a:pt x="270" y="280"/>
                    <a:pt x="270" y="280"/>
                  </a:cubicBezTo>
                  <a:cubicBezTo>
                    <a:pt x="269" y="280"/>
                    <a:pt x="269" y="281"/>
                    <a:pt x="270" y="281"/>
                  </a:cubicBezTo>
                  <a:cubicBezTo>
                    <a:pt x="269" y="281"/>
                    <a:pt x="269" y="281"/>
                    <a:pt x="269" y="281"/>
                  </a:cubicBezTo>
                  <a:cubicBezTo>
                    <a:pt x="268" y="282"/>
                    <a:pt x="270" y="282"/>
                    <a:pt x="270" y="284"/>
                  </a:cubicBezTo>
                  <a:cubicBezTo>
                    <a:pt x="270" y="284"/>
                    <a:pt x="270" y="284"/>
                    <a:pt x="270" y="283"/>
                  </a:cubicBezTo>
                  <a:cubicBezTo>
                    <a:pt x="269" y="283"/>
                    <a:pt x="269" y="283"/>
                    <a:pt x="269" y="284"/>
                  </a:cubicBezTo>
                  <a:cubicBezTo>
                    <a:pt x="269" y="284"/>
                    <a:pt x="269" y="284"/>
                    <a:pt x="269" y="284"/>
                  </a:cubicBezTo>
                  <a:cubicBezTo>
                    <a:pt x="267" y="285"/>
                    <a:pt x="270" y="285"/>
                    <a:pt x="269" y="286"/>
                  </a:cubicBezTo>
                  <a:cubicBezTo>
                    <a:pt x="269" y="288"/>
                    <a:pt x="269" y="289"/>
                    <a:pt x="268" y="291"/>
                  </a:cubicBezTo>
                  <a:cubicBezTo>
                    <a:pt x="268" y="290"/>
                    <a:pt x="267" y="289"/>
                    <a:pt x="266" y="290"/>
                  </a:cubicBezTo>
                  <a:cubicBezTo>
                    <a:pt x="266" y="290"/>
                    <a:pt x="266" y="291"/>
                    <a:pt x="267" y="291"/>
                  </a:cubicBezTo>
                  <a:cubicBezTo>
                    <a:pt x="266" y="290"/>
                    <a:pt x="266" y="290"/>
                    <a:pt x="266" y="291"/>
                  </a:cubicBezTo>
                  <a:cubicBezTo>
                    <a:pt x="264" y="290"/>
                    <a:pt x="259" y="289"/>
                    <a:pt x="258" y="290"/>
                  </a:cubicBezTo>
                  <a:cubicBezTo>
                    <a:pt x="258" y="290"/>
                    <a:pt x="259" y="290"/>
                    <a:pt x="261" y="290"/>
                  </a:cubicBezTo>
                  <a:cubicBezTo>
                    <a:pt x="260" y="290"/>
                    <a:pt x="258" y="290"/>
                    <a:pt x="257" y="291"/>
                  </a:cubicBezTo>
                  <a:cubicBezTo>
                    <a:pt x="256" y="293"/>
                    <a:pt x="258" y="292"/>
                    <a:pt x="259" y="292"/>
                  </a:cubicBezTo>
                  <a:cubicBezTo>
                    <a:pt x="260" y="292"/>
                    <a:pt x="262" y="296"/>
                    <a:pt x="261" y="297"/>
                  </a:cubicBezTo>
                  <a:cubicBezTo>
                    <a:pt x="261" y="297"/>
                    <a:pt x="261" y="296"/>
                    <a:pt x="261" y="296"/>
                  </a:cubicBezTo>
                  <a:cubicBezTo>
                    <a:pt x="259" y="297"/>
                    <a:pt x="259" y="294"/>
                    <a:pt x="259" y="293"/>
                  </a:cubicBezTo>
                  <a:cubicBezTo>
                    <a:pt x="259" y="293"/>
                    <a:pt x="256" y="293"/>
                    <a:pt x="256" y="293"/>
                  </a:cubicBezTo>
                  <a:cubicBezTo>
                    <a:pt x="255" y="293"/>
                    <a:pt x="254" y="294"/>
                    <a:pt x="254" y="292"/>
                  </a:cubicBezTo>
                  <a:cubicBezTo>
                    <a:pt x="254" y="291"/>
                    <a:pt x="250" y="293"/>
                    <a:pt x="250" y="293"/>
                  </a:cubicBezTo>
                  <a:cubicBezTo>
                    <a:pt x="249" y="293"/>
                    <a:pt x="248" y="293"/>
                    <a:pt x="248" y="292"/>
                  </a:cubicBezTo>
                  <a:cubicBezTo>
                    <a:pt x="247" y="291"/>
                    <a:pt x="245" y="292"/>
                    <a:pt x="245" y="293"/>
                  </a:cubicBezTo>
                  <a:cubicBezTo>
                    <a:pt x="243" y="294"/>
                    <a:pt x="242" y="295"/>
                    <a:pt x="241" y="296"/>
                  </a:cubicBezTo>
                  <a:cubicBezTo>
                    <a:pt x="240" y="297"/>
                    <a:pt x="238" y="294"/>
                    <a:pt x="237" y="294"/>
                  </a:cubicBezTo>
                  <a:cubicBezTo>
                    <a:pt x="238" y="294"/>
                    <a:pt x="236" y="296"/>
                    <a:pt x="235" y="296"/>
                  </a:cubicBezTo>
                  <a:cubicBezTo>
                    <a:pt x="233" y="297"/>
                    <a:pt x="236" y="299"/>
                    <a:pt x="235" y="300"/>
                  </a:cubicBezTo>
                  <a:cubicBezTo>
                    <a:pt x="235" y="301"/>
                    <a:pt x="234" y="299"/>
                    <a:pt x="234" y="299"/>
                  </a:cubicBezTo>
                  <a:cubicBezTo>
                    <a:pt x="233" y="300"/>
                    <a:pt x="234" y="302"/>
                    <a:pt x="232" y="302"/>
                  </a:cubicBezTo>
                  <a:cubicBezTo>
                    <a:pt x="230" y="302"/>
                    <a:pt x="233" y="300"/>
                    <a:pt x="232" y="300"/>
                  </a:cubicBezTo>
                  <a:cubicBezTo>
                    <a:pt x="231" y="299"/>
                    <a:pt x="230" y="299"/>
                    <a:pt x="230" y="300"/>
                  </a:cubicBezTo>
                  <a:cubicBezTo>
                    <a:pt x="229" y="301"/>
                    <a:pt x="228" y="301"/>
                    <a:pt x="227" y="301"/>
                  </a:cubicBezTo>
                  <a:cubicBezTo>
                    <a:pt x="226" y="301"/>
                    <a:pt x="228" y="302"/>
                    <a:pt x="228" y="303"/>
                  </a:cubicBezTo>
                  <a:cubicBezTo>
                    <a:pt x="227" y="306"/>
                    <a:pt x="227" y="301"/>
                    <a:pt x="226" y="303"/>
                  </a:cubicBezTo>
                  <a:cubicBezTo>
                    <a:pt x="226" y="304"/>
                    <a:pt x="227" y="304"/>
                    <a:pt x="227" y="305"/>
                  </a:cubicBezTo>
                  <a:cubicBezTo>
                    <a:pt x="227" y="307"/>
                    <a:pt x="227" y="308"/>
                    <a:pt x="227" y="309"/>
                  </a:cubicBezTo>
                  <a:cubicBezTo>
                    <a:pt x="227" y="309"/>
                    <a:pt x="227" y="309"/>
                    <a:pt x="226" y="310"/>
                  </a:cubicBezTo>
                  <a:cubicBezTo>
                    <a:pt x="225" y="310"/>
                    <a:pt x="225" y="311"/>
                    <a:pt x="225" y="312"/>
                  </a:cubicBezTo>
                  <a:cubicBezTo>
                    <a:pt x="225" y="314"/>
                    <a:pt x="222" y="313"/>
                    <a:pt x="222" y="315"/>
                  </a:cubicBezTo>
                  <a:cubicBezTo>
                    <a:pt x="222" y="316"/>
                    <a:pt x="223" y="316"/>
                    <a:pt x="223" y="317"/>
                  </a:cubicBezTo>
                  <a:cubicBezTo>
                    <a:pt x="225" y="318"/>
                    <a:pt x="223" y="319"/>
                    <a:pt x="222" y="319"/>
                  </a:cubicBezTo>
                  <a:cubicBezTo>
                    <a:pt x="222" y="320"/>
                    <a:pt x="222" y="321"/>
                    <a:pt x="222" y="322"/>
                  </a:cubicBezTo>
                  <a:cubicBezTo>
                    <a:pt x="222" y="323"/>
                    <a:pt x="219" y="323"/>
                    <a:pt x="219" y="324"/>
                  </a:cubicBezTo>
                  <a:cubicBezTo>
                    <a:pt x="219" y="323"/>
                    <a:pt x="221" y="324"/>
                    <a:pt x="221" y="325"/>
                  </a:cubicBezTo>
                  <a:cubicBezTo>
                    <a:pt x="222" y="326"/>
                    <a:pt x="223" y="327"/>
                    <a:pt x="224" y="328"/>
                  </a:cubicBezTo>
                  <a:cubicBezTo>
                    <a:pt x="225" y="328"/>
                    <a:pt x="224" y="329"/>
                    <a:pt x="225" y="328"/>
                  </a:cubicBezTo>
                  <a:cubicBezTo>
                    <a:pt x="226" y="328"/>
                    <a:pt x="226" y="330"/>
                    <a:pt x="226" y="330"/>
                  </a:cubicBezTo>
                  <a:cubicBezTo>
                    <a:pt x="226" y="331"/>
                    <a:pt x="225" y="332"/>
                    <a:pt x="225" y="333"/>
                  </a:cubicBezTo>
                  <a:cubicBezTo>
                    <a:pt x="223" y="335"/>
                    <a:pt x="221" y="333"/>
                    <a:pt x="220" y="332"/>
                  </a:cubicBezTo>
                  <a:cubicBezTo>
                    <a:pt x="219" y="332"/>
                    <a:pt x="214" y="329"/>
                    <a:pt x="214" y="330"/>
                  </a:cubicBezTo>
                  <a:cubicBezTo>
                    <a:pt x="213" y="331"/>
                    <a:pt x="213" y="332"/>
                    <a:pt x="213" y="333"/>
                  </a:cubicBezTo>
                  <a:cubicBezTo>
                    <a:pt x="213" y="335"/>
                    <a:pt x="214" y="335"/>
                    <a:pt x="214" y="336"/>
                  </a:cubicBezTo>
                  <a:cubicBezTo>
                    <a:pt x="214" y="337"/>
                    <a:pt x="213" y="339"/>
                    <a:pt x="213" y="340"/>
                  </a:cubicBezTo>
                  <a:cubicBezTo>
                    <a:pt x="213" y="342"/>
                    <a:pt x="214" y="343"/>
                    <a:pt x="214" y="345"/>
                  </a:cubicBezTo>
                  <a:cubicBezTo>
                    <a:pt x="215" y="346"/>
                    <a:pt x="215" y="347"/>
                    <a:pt x="217" y="347"/>
                  </a:cubicBezTo>
                  <a:cubicBezTo>
                    <a:pt x="220" y="347"/>
                    <a:pt x="218" y="351"/>
                    <a:pt x="218" y="352"/>
                  </a:cubicBezTo>
                  <a:cubicBezTo>
                    <a:pt x="218" y="353"/>
                    <a:pt x="218" y="359"/>
                    <a:pt x="219" y="359"/>
                  </a:cubicBezTo>
                  <a:cubicBezTo>
                    <a:pt x="221" y="359"/>
                    <a:pt x="222" y="358"/>
                    <a:pt x="224" y="358"/>
                  </a:cubicBezTo>
                  <a:cubicBezTo>
                    <a:pt x="224" y="358"/>
                    <a:pt x="225" y="358"/>
                    <a:pt x="225" y="359"/>
                  </a:cubicBezTo>
                  <a:cubicBezTo>
                    <a:pt x="225" y="360"/>
                    <a:pt x="226" y="359"/>
                    <a:pt x="226" y="360"/>
                  </a:cubicBezTo>
                  <a:cubicBezTo>
                    <a:pt x="227" y="360"/>
                    <a:pt x="226" y="361"/>
                    <a:pt x="226" y="361"/>
                  </a:cubicBezTo>
                  <a:cubicBezTo>
                    <a:pt x="226" y="362"/>
                    <a:pt x="227" y="362"/>
                    <a:pt x="227" y="362"/>
                  </a:cubicBezTo>
                  <a:cubicBezTo>
                    <a:pt x="228" y="362"/>
                    <a:pt x="227" y="363"/>
                    <a:pt x="228" y="363"/>
                  </a:cubicBezTo>
                  <a:cubicBezTo>
                    <a:pt x="228" y="363"/>
                    <a:pt x="229" y="363"/>
                    <a:pt x="230" y="364"/>
                  </a:cubicBezTo>
                  <a:cubicBezTo>
                    <a:pt x="230" y="363"/>
                    <a:pt x="229" y="361"/>
                    <a:pt x="229" y="361"/>
                  </a:cubicBezTo>
                  <a:cubicBezTo>
                    <a:pt x="231" y="361"/>
                    <a:pt x="232" y="362"/>
                    <a:pt x="233" y="361"/>
                  </a:cubicBezTo>
                  <a:cubicBezTo>
                    <a:pt x="233" y="360"/>
                    <a:pt x="234" y="359"/>
                    <a:pt x="235" y="359"/>
                  </a:cubicBezTo>
                  <a:cubicBezTo>
                    <a:pt x="237" y="359"/>
                    <a:pt x="241" y="362"/>
                    <a:pt x="243" y="363"/>
                  </a:cubicBezTo>
                  <a:cubicBezTo>
                    <a:pt x="244" y="364"/>
                    <a:pt x="249" y="365"/>
                    <a:pt x="249" y="367"/>
                  </a:cubicBezTo>
                  <a:cubicBezTo>
                    <a:pt x="249" y="370"/>
                    <a:pt x="245" y="367"/>
                    <a:pt x="245" y="369"/>
                  </a:cubicBezTo>
                  <a:cubicBezTo>
                    <a:pt x="244" y="371"/>
                    <a:pt x="247" y="371"/>
                    <a:pt x="248" y="371"/>
                  </a:cubicBezTo>
                  <a:cubicBezTo>
                    <a:pt x="249" y="371"/>
                    <a:pt x="250" y="371"/>
                    <a:pt x="251" y="371"/>
                  </a:cubicBezTo>
                  <a:cubicBezTo>
                    <a:pt x="252" y="371"/>
                    <a:pt x="252" y="370"/>
                    <a:pt x="253" y="371"/>
                  </a:cubicBezTo>
                  <a:cubicBezTo>
                    <a:pt x="253" y="371"/>
                    <a:pt x="253" y="371"/>
                    <a:pt x="253" y="371"/>
                  </a:cubicBezTo>
                  <a:cubicBezTo>
                    <a:pt x="253" y="372"/>
                    <a:pt x="253" y="372"/>
                    <a:pt x="253" y="372"/>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3"/>
                    <a:pt x="253" y="373"/>
                    <a:pt x="253" y="373"/>
                  </a:cubicBezTo>
                  <a:cubicBezTo>
                    <a:pt x="253" y="378"/>
                    <a:pt x="251" y="374"/>
                    <a:pt x="251" y="375"/>
                  </a:cubicBezTo>
                  <a:cubicBezTo>
                    <a:pt x="251" y="376"/>
                    <a:pt x="252" y="376"/>
                    <a:pt x="252" y="376"/>
                  </a:cubicBezTo>
                  <a:cubicBezTo>
                    <a:pt x="250" y="377"/>
                    <a:pt x="250" y="375"/>
                    <a:pt x="250" y="376"/>
                  </a:cubicBezTo>
                  <a:cubicBezTo>
                    <a:pt x="250" y="377"/>
                    <a:pt x="252" y="377"/>
                    <a:pt x="253" y="378"/>
                  </a:cubicBezTo>
                  <a:cubicBezTo>
                    <a:pt x="253" y="380"/>
                    <a:pt x="250" y="377"/>
                    <a:pt x="250" y="379"/>
                  </a:cubicBezTo>
                  <a:cubicBezTo>
                    <a:pt x="250" y="380"/>
                    <a:pt x="250" y="381"/>
                    <a:pt x="249" y="381"/>
                  </a:cubicBezTo>
                  <a:cubicBezTo>
                    <a:pt x="248" y="381"/>
                    <a:pt x="249" y="381"/>
                    <a:pt x="249" y="382"/>
                  </a:cubicBezTo>
                  <a:cubicBezTo>
                    <a:pt x="249" y="383"/>
                    <a:pt x="248" y="385"/>
                    <a:pt x="246" y="384"/>
                  </a:cubicBezTo>
                  <a:cubicBezTo>
                    <a:pt x="246" y="384"/>
                    <a:pt x="247" y="386"/>
                    <a:pt x="247" y="386"/>
                  </a:cubicBezTo>
                  <a:cubicBezTo>
                    <a:pt x="246" y="386"/>
                    <a:pt x="246" y="386"/>
                    <a:pt x="245" y="386"/>
                  </a:cubicBezTo>
                  <a:cubicBezTo>
                    <a:pt x="245" y="386"/>
                    <a:pt x="244" y="385"/>
                    <a:pt x="244" y="385"/>
                  </a:cubicBezTo>
                  <a:cubicBezTo>
                    <a:pt x="244" y="385"/>
                    <a:pt x="246" y="388"/>
                    <a:pt x="246" y="388"/>
                  </a:cubicBezTo>
                  <a:cubicBezTo>
                    <a:pt x="246" y="388"/>
                    <a:pt x="246" y="388"/>
                    <a:pt x="246" y="388"/>
                  </a:cubicBezTo>
                  <a:cubicBezTo>
                    <a:pt x="246" y="388"/>
                    <a:pt x="246" y="388"/>
                    <a:pt x="246" y="388"/>
                  </a:cubicBezTo>
                  <a:cubicBezTo>
                    <a:pt x="246" y="388"/>
                    <a:pt x="246" y="388"/>
                    <a:pt x="246" y="388"/>
                  </a:cubicBezTo>
                  <a:cubicBezTo>
                    <a:pt x="246" y="388"/>
                    <a:pt x="246" y="388"/>
                    <a:pt x="246" y="388"/>
                  </a:cubicBezTo>
                  <a:cubicBezTo>
                    <a:pt x="246" y="388"/>
                    <a:pt x="246" y="388"/>
                    <a:pt x="246" y="388"/>
                  </a:cubicBezTo>
                  <a:cubicBezTo>
                    <a:pt x="246" y="388"/>
                    <a:pt x="246" y="388"/>
                    <a:pt x="246" y="388"/>
                  </a:cubicBezTo>
                  <a:cubicBezTo>
                    <a:pt x="245" y="388"/>
                    <a:pt x="245" y="388"/>
                    <a:pt x="245" y="388"/>
                  </a:cubicBezTo>
                  <a:cubicBezTo>
                    <a:pt x="245" y="388"/>
                    <a:pt x="245" y="388"/>
                    <a:pt x="245" y="388"/>
                  </a:cubicBezTo>
                  <a:cubicBezTo>
                    <a:pt x="244" y="387"/>
                    <a:pt x="244" y="387"/>
                    <a:pt x="243" y="387"/>
                  </a:cubicBezTo>
                  <a:cubicBezTo>
                    <a:pt x="243" y="387"/>
                    <a:pt x="244" y="386"/>
                    <a:pt x="243" y="386"/>
                  </a:cubicBezTo>
                  <a:cubicBezTo>
                    <a:pt x="243" y="386"/>
                    <a:pt x="242" y="386"/>
                    <a:pt x="242" y="386"/>
                  </a:cubicBezTo>
                  <a:cubicBezTo>
                    <a:pt x="243" y="387"/>
                    <a:pt x="245" y="386"/>
                    <a:pt x="245" y="388"/>
                  </a:cubicBezTo>
                  <a:cubicBezTo>
                    <a:pt x="245" y="388"/>
                    <a:pt x="245" y="388"/>
                    <a:pt x="245" y="388"/>
                  </a:cubicBezTo>
                  <a:cubicBezTo>
                    <a:pt x="245" y="388"/>
                    <a:pt x="245" y="388"/>
                    <a:pt x="245" y="388"/>
                  </a:cubicBezTo>
                  <a:cubicBezTo>
                    <a:pt x="245" y="388"/>
                    <a:pt x="245" y="388"/>
                    <a:pt x="245" y="388"/>
                  </a:cubicBezTo>
                  <a:cubicBezTo>
                    <a:pt x="245" y="388"/>
                    <a:pt x="245" y="389"/>
                    <a:pt x="245" y="389"/>
                  </a:cubicBezTo>
                  <a:cubicBezTo>
                    <a:pt x="245" y="389"/>
                    <a:pt x="245" y="389"/>
                    <a:pt x="245" y="389"/>
                  </a:cubicBezTo>
                  <a:cubicBezTo>
                    <a:pt x="245" y="389"/>
                    <a:pt x="245" y="389"/>
                    <a:pt x="245" y="389"/>
                  </a:cubicBezTo>
                  <a:cubicBezTo>
                    <a:pt x="245" y="389"/>
                    <a:pt x="245" y="389"/>
                    <a:pt x="245" y="389"/>
                  </a:cubicBezTo>
                  <a:cubicBezTo>
                    <a:pt x="245" y="389"/>
                    <a:pt x="245" y="389"/>
                    <a:pt x="245" y="389"/>
                  </a:cubicBezTo>
                  <a:cubicBezTo>
                    <a:pt x="245" y="389"/>
                    <a:pt x="245" y="389"/>
                    <a:pt x="245" y="389"/>
                  </a:cubicBezTo>
                  <a:cubicBezTo>
                    <a:pt x="245" y="389"/>
                    <a:pt x="245" y="389"/>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5" y="390"/>
                    <a:pt x="245" y="390"/>
                  </a:cubicBezTo>
                  <a:cubicBezTo>
                    <a:pt x="245" y="390"/>
                    <a:pt x="244" y="390"/>
                    <a:pt x="244" y="390"/>
                  </a:cubicBezTo>
                  <a:cubicBezTo>
                    <a:pt x="244" y="391"/>
                    <a:pt x="245" y="390"/>
                    <a:pt x="245" y="390"/>
                  </a:cubicBezTo>
                  <a:cubicBezTo>
                    <a:pt x="245" y="391"/>
                    <a:pt x="245" y="391"/>
                    <a:pt x="245" y="392"/>
                  </a:cubicBezTo>
                  <a:cubicBezTo>
                    <a:pt x="245" y="392"/>
                    <a:pt x="246" y="392"/>
                    <a:pt x="246" y="393"/>
                  </a:cubicBezTo>
                  <a:cubicBezTo>
                    <a:pt x="246" y="393"/>
                    <a:pt x="246" y="393"/>
                    <a:pt x="245" y="393"/>
                  </a:cubicBezTo>
                  <a:cubicBezTo>
                    <a:pt x="245" y="393"/>
                    <a:pt x="245" y="395"/>
                    <a:pt x="246" y="395"/>
                  </a:cubicBezTo>
                  <a:cubicBezTo>
                    <a:pt x="246" y="395"/>
                    <a:pt x="246" y="396"/>
                    <a:pt x="246" y="396"/>
                  </a:cubicBezTo>
                  <a:cubicBezTo>
                    <a:pt x="246" y="397"/>
                    <a:pt x="245" y="397"/>
                    <a:pt x="245" y="397"/>
                  </a:cubicBezTo>
                  <a:cubicBezTo>
                    <a:pt x="245" y="397"/>
                    <a:pt x="246" y="399"/>
                    <a:pt x="246" y="399"/>
                  </a:cubicBezTo>
                  <a:cubicBezTo>
                    <a:pt x="245" y="399"/>
                    <a:pt x="245" y="398"/>
                    <a:pt x="244" y="398"/>
                  </a:cubicBezTo>
                  <a:cubicBezTo>
                    <a:pt x="244" y="398"/>
                    <a:pt x="245" y="400"/>
                    <a:pt x="245" y="401"/>
                  </a:cubicBezTo>
                  <a:cubicBezTo>
                    <a:pt x="244" y="402"/>
                    <a:pt x="243" y="403"/>
                    <a:pt x="244" y="404"/>
                  </a:cubicBezTo>
                  <a:cubicBezTo>
                    <a:pt x="246" y="406"/>
                    <a:pt x="246" y="404"/>
                    <a:pt x="247" y="404"/>
                  </a:cubicBezTo>
                  <a:cubicBezTo>
                    <a:pt x="249" y="404"/>
                    <a:pt x="249" y="405"/>
                    <a:pt x="249" y="406"/>
                  </a:cubicBezTo>
                  <a:cubicBezTo>
                    <a:pt x="250" y="406"/>
                    <a:pt x="251" y="404"/>
                    <a:pt x="252" y="406"/>
                  </a:cubicBezTo>
                  <a:cubicBezTo>
                    <a:pt x="252" y="407"/>
                    <a:pt x="254" y="408"/>
                    <a:pt x="256" y="409"/>
                  </a:cubicBezTo>
                  <a:cubicBezTo>
                    <a:pt x="257" y="410"/>
                    <a:pt x="255" y="411"/>
                    <a:pt x="256" y="413"/>
                  </a:cubicBezTo>
                  <a:cubicBezTo>
                    <a:pt x="257" y="413"/>
                    <a:pt x="256" y="410"/>
                    <a:pt x="256" y="410"/>
                  </a:cubicBezTo>
                  <a:cubicBezTo>
                    <a:pt x="256" y="409"/>
                    <a:pt x="255" y="409"/>
                    <a:pt x="255" y="408"/>
                  </a:cubicBezTo>
                  <a:cubicBezTo>
                    <a:pt x="255" y="408"/>
                    <a:pt x="256" y="407"/>
                    <a:pt x="257" y="407"/>
                  </a:cubicBezTo>
                  <a:cubicBezTo>
                    <a:pt x="257" y="408"/>
                    <a:pt x="257" y="409"/>
                    <a:pt x="257" y="409"/>
                  </a:cubicBezTo>
                  <a:cubicBezTo>
                    <a:pt x="257" y="410"/>
                    <a:pt x="257" y="411"/>
                    <a:pt x="257" y="411"/>
                  </a:cubicBezTo>
                  <a:cubicBezTo>
                    <a:pt x="257" y="412"/>
                    <a:pt x="257" y="414"/>
                    <a:pt x="258" y="415"/>
                  </a:cubicBezTo>
                  <a:cubicBezTo>
                    <a:pt x="259" y="415"/>
                    <a:pt x="259" y="414"/>
                    <a:pt x="259" y="414"/>
                  </a:cubicBezTo>
                  <a:cubicBezTo>
                    <a:pt x="259" y="417"/>
                    <a:pt x="259" y="418"/>
                    <a:pt x="262" y="419"/>
                  </a:cubicBezTo>
                  <a:cubicBezTo>
                    <a:pt x="263" y="419"/>
                    <a:pt x="263" y="419"/>
                    <a:pt x="263" y="420"/>
                  </a:cubicBezTo>
                  <a:cubicBezTo>
                    <a:pt x="264" y="420"/>
                    <a:pt x="264" y="421"/>
                    <a:pt x="264" y="421"/>
                  </a:cubicBezTo>
                  <a:cubicBezTo>
                    <a:pt x="265" y="422"/>
                    <a:pt x="265" y="421"/>
                    <a:pt x="266" y="421"/>
                  </a:cubicBezTo>
                  <a:cubicBezTo>
                    <a:pt x="268" y="422"/>
                    <a:pt x="269" y="423"/>
                    <a:pt x="271" y="424"/>
                  </a:cubicBezTo>
                  <a:cubicBezTo>
                    <a:pt x="271" y="424"/>
                    <a:pt x="272" y="424"/>
                    <a:pt x="273" y="425"/>
                  </a:cubicBezTo>
                  <a:cubicBezTo>
                    <a:pt x="273" y="425"/>
                    <a:pt x="274" y="426"/>
                    <a:pt x="274" y="426"/>
                  </a:cubicBezTo>
                  <a:cubicBezTo>
                    <a:pt x="275" y="427"/>
                    <a:pt x="275"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6" y="426"/>
                    <a:pt x="276" y="426"/>
                    <a:pt x="276" y="426"/>
                  </a:cubicBezTo>
                  <a:cubicBezTo>
                    <a:pt x="277" y="426"/>
                    <a:pt x="275" y="432"/>
                    <a:pt x="275" y="433"/>
                  </a:cubicBezTo>
                  <a:cubicBezTo>
                    <a:pt x="274" y="434"/>
                    <a:pt x="275" y="437"/>
                    <a:pt x="275" y="437"/>
                  </a:cubicBezTo>
                  <a:cubicBezTo>
                    <a:pt x="273" y="439"/>
                    <a:pt x="271" y="440"/>
                    <a:pt x="269" y="439"/>
                  </a:cubicBezTo>
                  <a:cubicBezTo>
                    <a:pt x="269" y="439"/>
                    <a:pt x="267" y="439"/>
                    <a:pt x="268" y="438"/>
                  </a:cubicBezTo>
                  <a:cubicBezTo>
                    <a:pt x="269" y="437"/>
                    <a:pt x="266" y="437"/>
                    <a:pt x="266" y="437"/>
                  </a:cubicBezTo>
                  <a:cubicBezTo>
                    <a:pt x="265" y="437"/>
                    <a:pt x="265" y="438"/>
                    <a:pt x="265" y="437"/>
                  </a:cubicBezTo>
                  <a:cubicBezTo>
                    <a:pt x="264" y="437"/>
                    <a:pt x="263" y="437"/>
                    <a:pt x="262" y="436"/>
                  </a:cubicBezTo>
                  <a:cubicBezTo>
                    <a:pt x="261" y="436"/>
                    <a:pt x="261" y="435"/>
                    <a:pt x="259" y="436"/>
                  </a:cubicBezTo>
                  <a:cubicBezTo>
                    <a:pt x="259" y="436"/>
                    <a:pt x="259" y="436"/>
                    <a:pt x="259" y="436"/>
                  </a:cubicBezTo>
                  <a:cubicBezTo>
                    <a:pt x="258" y="436"/>
                    <a:pt x="257" y="437"/>
                    <a:pt x="256" y="436"/>
                  </a:cubicBezTo>
                  <a:cubicBezTo>
                    <a:pt x="256" y="436"/>
                    <a:pt x="254" y="437"/>
                    <a:pt x="254" y="437"/>
                  </a:cubicBezTo>
                  <a:cubicBezTo>
                    <a:pt x="253" y="437"/>
                    <a:pt x="253" y="437"/>
                    <a:pt x="253" y="437"/>
                  </a:cubicBezTo>
                  <a:cubicBezTo>
                    <a:pt x="252" y="436"/>
                    <a:pt x="251" y="437"/>
                    <a:pt x="250" y="437"/>
                  </a:cubicBezTo>
                  <a:cubicBezTo>
                    <a:pt x="249" y="437"/>
                    <a:pt x="249" y="436"/>
                    <a:pt x="249" y="435"/>
                  </a:cubicBezTo>
                  <a:cubicBezTo>
                    <a:pt x="249" y="434"/>
                    <a:pt x="249" y="433"/>
                    <a:pt x="248" y="433"/>
                  </a:cubicBezTo>
                  <a:cubicBezTo>
                    <a:pt x="246" y="433"/>
                    <a:pt x="246" y="434"/>
                    <a:pt x="244" y="434"/>
                  </a:cubicBezTo>
                  <a:cubicBezTo>
                    <a:pt x="243" y="434"/>
                    <a:pt x="242" y="433"/>
                    <a:pt x="241" y="433"/>
                  </a:cubicBezTo>
                  <a:cubicBezTo>
                    <a:pt x="239" y="433"/>
                    <a:pt x="241" y="435"/>
                    <a:pt x="240" y="436"/>
                  </a:cubicBezTo>
                  <a:cubicBezTo>
                    <a:pt x="239" y="436"/>
                    <a:pt x="238" y="434"/>
                    <a:pt x="237" y="435"/>
                  </a:cubicBezTo>
                  <a:cubicBezTo>
                    <a:pt x="236" y="436"/>
                    <a:pt x="235" y="437"/>
                    <a:pt x="235" y="438"/>
                  </a:cubicBezTo>
                  <a:cubicBezTo>
                    <a:pt x="234" y="439"/>
                    <a:pt x="233" y="440"/>
                    <a:pt x="232" y="440"/>
                  </a:cubicBezTo>
                  <a:cubicBezTo>
                    <a:pt x="230" y="441"/>
                    <a:pt x="231" y="439"/>
                    <a:pt x="231" y="438"/>
                  </a:cubicBezTo>
                  <a:cubicBezTo>
                    <a:pt x="231" y="438"/>
                    <a:pt x="226" y="439"/>
                    <a:pt x="225" y="439"/>
                  </a:cubicBezTo>
                  <a:cubicBezTo>
                    <a:pt x="224" y="439"/>
                    <a:pt x="224" y="439"/>
                    <a:pt x="223" y="439"/>
                  </a:cubicBezTo>
                  <a:cubicBezTo>
                    <a:pt x="222" y="438"/>
                    <a:pt x="222" y="438"/>
                    <a:pt x="221" y="438"/>
                  </a:cubicBezTo>
                  <a:cubicBezTo>
                    <a:pt x="220" y="438"/>
                    <a:pt x="219" y="439"/>
                    <a:pt x="218" y="439"/>
                  </a:cubicBezTo>
                  <a:cubicBezTo>
                    <a:pt x="217" y="439"/>
                    <a:pt x="214" y="438"/>
                    <a:pt x="213" y="439"/>
                  </a:cubicBezTo>
                  <a:cubicBezTo>
                    <a:pt x="213" y="439"/>
                    <a:pt x="214" y="440"/>
                    <a:pt x="214" y="440"/>
                  </a:cubicBezTo>
                  <a:cubicBezTo>
                    <a:pt x="214" y="440"/>
                    <a:pt x="213" y="441"/>
                    <a:pt x="212" y="441"/>
                  </a:cubicBezTo>
                  <a:cubicBezTo>
                    <a:pt x="211" y="441"/>
                    <a:pt x="210" y="442"/>
                    <a:pt x="209" y="442"/>
                  </a:cubicBezTo>
                  <a:cubicBezTo>
                    <a:pt x="208" y="443"/>
                    <a:pt x="207" y="441"/>
                    <a:pt x="206" y="441"/>
                  </a:cubicBezTo>
                  <a:cubicBezTo>
                    <a:pt x="205" y="442"/>
                    <a:pt x="204" y="443"/>
                    <a:pt x="203" y="443"/>
                  </a:cubicBezTo>
                  <a:cubicBezTo>
                    <a:pt x="202" y="443"/>
                    <a:pt x="200" y="441"/>
                    <a:pt x="199" y="443"/>
                  </a:cubicBezTo>
                  <a:cubicBezTo>
                    <a:pt x="198" y="444"/>
                    <a:pt x="196" y="443"/>
                    <a:pt x="195" y="443"/>
                  </a:cubicBezTo>
                  <a:cubicBezTo>
                    <a:pt x="194" y="444"/>
                    <a:pt x="194" y="446"/>
                    <a:pt x="194" y="446"/>
                  </a:cubicBezTo>
                  <a:cubicBezTo>
                    <a:pt x="193" y="447"/>
                    <a:pt x="191" y="446"/>
                    <a:pt x="190" y="445"/>
                  </a:cubicBezTo>
                  <a:cubicBezTo>
                    <a:pt x="187" y="444"/>
                    <a:pt x="184" y="442"/>
                    <a:pt x="181" y="441"/>
                  </a:cubicBezTo>
                  <a:cubicBezTo>
                    <a:pt x="180" y="441"/>
                    <a:pt x="179" y="440"/>
                    <a:pt x="178" y="440"/>
                  </a:cubicBezTo>
                  <a:cubicBezTo>
                    <a:pt x="176" y="440"/>
                    <a:pt x="175" y="442"/>
                    <a:pt x="173" y="441"/>
                  </a:cubicBezTo>
                  <a:cubicBezTo>
                    <a:pt x="172" y="441"/>
                    <a:pt x="169" y="438"/>
                    <a:pt x="168" y="438"/>
                  </a:cubicBezTo>
                  <a:cubicBezTo>
                    <a:pt x="168" y="438"/>
                    <a:pt x="169" y="439"/>
                    <a:pt x="169" y="439"/>
                  </a:cubicBezTo>
                  <a:cubicBezTo>
                    <a:pt x="168" y="441"/>
                    <a:pt x="165" y="440"/>
                    <a:pt x="164" y="439"/>
                  </a:cubicBezTo>
                  <a:cubicBezTo>
                    <a:pt x="163" y="438"/>
                    <a:pt x="163" y="437"/>
                    <a:pt x="161" y="437"/>
                  </a:cubicBezTo>
                  <a:cubicBezTo>
                    <a:pt x="160" y="437"/>
                    <a:pt x="158" y="438"/>
                    <a:pt x="156" y="437"/>
                  </a:cubicBezTo>
                  <a:cubicBezTo>
                    <a:pt x="154" y="436"/>
                    <a:pt x="160" y="435"/>
                    <a:pt x="159" y="434"/>
                  </a:cubicBezTo>
                  <a:cubicBezTo>
                    <a:pt x="158" y="433"/>
                    <a:pt x="158" y="435"/>
                    <a:pt x="157" y="435"/>
                  </a:cubicBezTo>
                  <a:cubicBezTo>
                    <a:pt x="157" y="434"/>
                    <a:pt x="156" y="433"/>
                    <a:pt x="157" y="433"/>
                  </a:cubicBezTo>
                  <a:cubicBezTo>
                    <a:pt x="157" y="433"/>
                    <a:pt x="160" y="433"/>
                    <a:pt x="160" y="433"/>
                  </a:cubicBezTo>
                  <a:cubicBezTo>
                    <a:pt x="160" y="433"/>
                    <a:pt x="160" y="434"/>
                    <a:pt x="160" y="434"/>
                  </a:cubicBezTo>
                  <a:cubicBezTo>
                    <a:pt x="160" y="433"/>
                    <a:pt x="160" y="433"/>
                    <a:pt x="161" y="433"/>
                  </a:cubicBezTo>
                  <a:cubicBezTo>
                    <a:pt x="163" y="432"/>
                    <a:pt x="161" y="433"/>
                    <a:pt x="162" y="433"/>
                  </a:cubicBezTo>
                  <a:cubicBezTo>
                    <a:pt x="163" y="432"/>
                    <a:pt x="163" y="432"/>
                    <a:pt x="163" y="431"/>
                  </a:cubicBezTo>
                  <a:cubicBezTo>
                    <a:pt x="164" y="431"/>
                    <a:pt x="165" y="431"/>
                    <a:pt x="165" y="431"/>
                  </a:cubicBezTo>
                  <a:cubicBezTo>
                    <a:pt x="164" y="431"/>
                    <a:pt x="165" y="430"/>
                    <a:pt x="165" y="430"/>
                  </a:cubicBezTo>
                  <a:cubicBezTo>
                    <a:pt x="164" y="429"/>
                    <a:pt x="163" y="429"/>
                    <a:pt x="162" y="428"/>
                  </a:cubicBezTo>
                  <a:cubicBezTo>
                    <a:pt x="162" y="427"/>
                    <a:pt x="163" y="428"/>
                    <a:pt x="163" y="428"/>
                  </a:cubicBezTo>
                  <a:cubicBezTo>
                    <a:pt x="164" y="427"/>
                    <a:pt x="163" y="427"/>
                    <a:pt x="163" y="427"/>
                  </a:cubicBezTo>
                  <a:cubicBezTo>
                    <a:pt x="163" y="426"/>
                    <a:pt x="164" y="426"/>
                    <a:pt x="164" y="425"/>
                  </a:cubicBezTo>
                  <a:cubicBezTo>
                    <a:pt x="164" y="424"/>
                    <a:pt x="163" y="422"/>
                    <a:pt x="164" y="422"/>
                  </a:cubicBezTo>
                  <a:cubicBezTo>
                    <a:pt x="165" y="420"/>
                    <a:pt x="164" y="422"/>
                    <a:pt x="166" y="424"/>
                  </a:cubicBezTo>
                  <a:cubicBezTo>
                    <a:pt x="165" y="423"/>
                    <a:pt x="165" y="421"/>
                    <a:pt x="165" y="420"/>
                  </a:cubicBezTo>
                  <a:cubicBezTo>
                    <a:pt x="165" y="418"/>
                    <a:pt x="168" y="421"/>
                    <a:pt x="169" y="419"/>
                  </a:cubicBezTo>
                  <a:cubicBezTo>
                    <a:pt x="169" y="418"/>
                    <a:pt x="167" y="418"/>
                    <a:pt x="166" y="418"/>
                  </a:cubicBezTo>
                  <a:cubicBezTo>
                    <a:pt x="165" y="418"/>
                    <a:pt x="164" y="417"/>
                    <a:pt x="163" y="417"/>
                  </a:cubicBezTo>
                  <a:cubicBezTo>
                    <a:pt x="162" y="417"/>
                    <a:pt x="161" y="417"/>
                    <a:pt x="161" y="417"/>
                  </a:cubicBezTo>
                  <a:cubicBezTo>
                    <a:pt x="160" y="416"/>
                    <a:pt x="159" y="415"/>
                    <a:pt x="159" y="414"/>
                  </a:cubicBezTo>
                  <a:cubicBezTo>
                    <a:pt x="159" y="414"/>
                    <a:pt x="161" y="414"/>
                    <a:pt x="161" y="414"/>
                  </a:cubicBezTo>
                  <a:cubicBezTo>
                    <a:pt x="162" y="413"/>
                    <a:pt x="162" y="412"/>
                    <a:pt x="163" y="412"/>
                  </a:cubicBezTo>
                  <a:cubicBezTo>
                    <a:pt x="163" y="412"/>
                    <a:pt x="167" y="413"/>
                    <a:pt x="166" y="412"/>
                  </a:cubicBezTo>
                  <a:cubicBezTo>
                    <a:pt x="166" y="411"/>
                    <a:pt x="165" y="412"/>
                    <a:pt x="164" y="412"/>
                  </a:cubicBezTo>
                  <a:cubicBezTo>
                    <a:pt x="162" y="410"/>
                    <a:pt x="164" y="410"/>
                    <a:pt x="165" y="409"/>
                  </a:cubicBezTo>
                  <a:cubicBezTo>
                    <a:pt x="166" y="408"/>
                    <a:pt x="167" y="406"/>
                    <a:pt x="168" y="405"/>
                  </a:cubicBezTo>
                  <a:cubicBezTo>
                    <a:pt x="169" y="405"/>
                    <a:pt x="169" y="406"/>
                    <a:pt x="170" y="405"/>
                  </a:cubicBezTo>
                  <a:cubicBezTo>
                    <a:pt x="170" y="404"/>
                    <a:pt x="171" y="403"/>
                    <a:pt x="170" y="403"/>
                  </a:cubicBezTo>
                  <a:cubicBezTo>
                    <a:pt x="169" y="401"/>
                    <a:pt x="166" y="402"/>
                    <a:pt x="166" y="403"/>
                  </a:cubicBezTo>
                  <a:cubicBezTo>
                    <a:pt x="168" y="406"/>
                    <a:pt x="161" y="406"/>
                    <a:pt x="161" y="407"/>
                  </a:cubicBezTo>
                  <a:cubicBezTo>
                    <a:pt x="160" y="407"/>
                    <a:pt x="161" y="405"/>
                    <a:pt x="161" y="405"/>
                  </a:cubicBezTo>
                  <a:cubicBezTo>
                    <a:pt x="160" y="405"/>
                    <a:pt x="160" y="405"/>
                    <a:pt x="160" y="405"/>
                  </a:cubicBezTo>
                  <a:cubicBezTo>
                    <a:pt x="160" y="404"/>
                    <a:pt x="159" y="403"/>
                    <a:pt x="159" y="402"/>
                  </a:cubicBezTo>
                  <a:cubicBezTo>
                    <a:pt x="159" y="401"/>
                    <a:pt x="159" y="401"/>
                    <a:pt x="160" y="400"/>
                  </a:cubicBezTo>
                  <a:cubicBezTo>
                    <a:pt x="161" y="400"/>
                    <a:pt x="163" y="399"/>
                    <a:pt x="162" y="398"/>
                  </a:cubicBezTo>
                  <a:cubicBezTo>
                    <a:pt x="161" y="394"/>
                    <a:pt x="167" y="394"/>
                    <a:pt x="169" y="393"/>
                  </a:cubicBezTo>
                  <a:cubicBezTo>
                    <a:pt x="169" y="393"/>
                    <a:pt x="170" y="393"/>
                    <a:pt x="170" y="392"/>
                  </a:cubicBezTo>
                  <a:cubicBezTo>
                    <a:pt x="170" y="392"/>
                    <a:pt x="169" y="391"/>
                    <a:pt x="169" y="391"/>
                  </a:cubicBezTo>
                  <a:cubicBezTo>
                    <a:pt x="169" y="390"/>
                    <a:pt x="169" y="390"/>
                    <a:pt x="169" y="390"/>
                  </a:cubicBezTo>
                  <a:cubicBezTo>
                    <a:pt x="169" y="390"/>
                    <a:pt x="169" y="389"/>
                    <a:pt x="169" y="389"/>
                  </a:cubicBezTo>
                  <a:cubicBezTo>
                    <a:pt x="169" y="388"/>
                    <a:pt x="169" y="388"/>
                    <a:pt x="169" y="387"/>
                  </a:cubicBezTo>
                  <a:cubicBezTo>
                    <a:pt x="170" y="386"/>
                    <a:pt x="168" y="387"/>
                    <a:pt x="168" y="387"/>
                  </a:cubicBezTo>
                  <a:cubicBezTo>
                    <a:pt x="168" y="387"/>
                    <a:pt x="168" y="386"/>
                    <a:pt x="168" y="386"/>
                  </a:cubicBezTo>
                  <a:cubicBezTo>
                    <a:pt x="168" y="385"/>
                    <a:pt x="167" y="384"/>
                    <a:pt x="167" y="384"/>
                  </a:cubicBezTo>
                  <a:cubicBezTo>
                    <a:pt x="166" y="383"/>
                    <a:pt x="165" y="385"/>
                    <a:pt x="165" y="384"/>
                  </a:cubicBezTo>
                  <a:cubicBezTo>
                    <a:pt x="165" y="383"/>
                    <a:pt x="164" y="381"/>
                    <a:pt x="165" y="381"/>
                  </a:cubicBezTo>
                  <a:cubicBezTo>
                    <a:pt x="166" y="381"/>
                    <a:pt x="166" y="381"/>
                    <a:pt x="166" y="380"/>
                  </a:cubicBezTo>
                  <a:cubicBezTo>
                    <a:pt x="167" y="380"/>
                    <a:pt x="167" y="379"/>
                    <a:pt x="167" y="379"/>
                  </a:cubicBezTo>
                  <a:cubicBezTo>
                    <a:pt x="165" y="379"/>
                    <a:pt x="165" y="380"/>
                    <a:pt x="163" y="379"/>
                  </a:cubicBezTo>
                  <a:cubicBezTo>
                    <a:pt x="162" y="378"/>
                    <a:pt x="163" y="378"/>
                    <a:pt x="164" y="378"/>
                  </a:cubicBezTo>
                  <a:cubicBezTo>
                    <a:pt x="165" y="377"/>
                    <a:pt x="165" y="376"/>
                    <a:pt x="165" y="375"/>
                  </a:cubicBezTo>
                  <a:cubicBezTo>
                    <a:pt x="166" y="374"/>
                    <a:pt x="166" y="373"/>
                    <a:pt x="164" y="372"/>
                  </a:cubicBezTo>
                  <a:cubicBezTo>
                    <a:pt x="163" y="372"/>
                    <a:pt x="164" y="370"/>
                    <a:pt x="163" y="370"/>
                  </a:cubicBezTo>
                  <a:cubicBezTo>
                    <a:pt x="162" y="370"/>
                    <a:pt x="162" y="371"/>
                    <a:pt x="162" y="371"/>
                  </a:cubicBezTo>
                  <a:cubicBezTo>
                    <a:pt x="161" y="372"/>
                    <a:pt x="159" y="372"/>
                    <a:pt x="159" y="372"/>
                  </a:cubicBezTo>
                  <a:cubicBezTo>
                    <a:pt x="159" y="372"/>
                    <a:pt x="160" y="371"/>
                    <a:pt x="160" y="371"/>
                  </a:cubicBezTo>
                  <a:cubicBezTo>
                    <a:pt x="160" y="370"/>
                    <a:pt x="158" y="370"/>
                    <a:pt x="158" y="370"/>
                  </a:cubicBezTo>
                  <a:cubicBezTo>
                    <a:pt x="156" y="371"/>
                    <a:pt x="156" y="371"/>
                    <a:pt x="155" y="370"/>
                  </a:cubicBezTo>
                  <a:cubicBezTo>
                    <a:pt x="154" y="369"/>
                    <a:pt x="154" y="371"/>
                    <a:pt x="153" y="371"/>
                  </a:cubicBezTo>
                  <a:cubicBezTo>
                    <a:pt x="152" y="371"/>
                    <a:pt x="150" y="370"/>
                    <a:pt x="150" y="370"/>
                  </a:cubicBezTo>
                  <a:cubicBezTo>
                    <a:pt x="148" y="372"/>
                    <a:pt x="148" y="370"/>
                    <a:pt x="146" y="370"/>
                  </a:cubicBezTo>
                  <a:cubicBezTo>
                    <a:pt x="145" y="370"/>
                    <a:pt x="148" y="374"/>
                    <a:pt x="145" y="373"/>
                  </a:cubicBezTo>
                  <a:cubicBezTo>
                    <a:pt x="145" y="373"/>
                    <a:pt x="145" y="373"/>
                    <a:pt x="144" y="372"/>
                  </a:cubicBezTo>
                  <a:cubicBezTo>
                    <a:pt x="144" y="372"/>
                    <a:pt x="143" y="372"/>
                    <a:pt x="142" y="372"/>
                  </a:cubicBezTo>
                  <a:cubicBezTo>
                    <a:pt x="141" y="372"/>
                    <a:pt x="140" y="370"/>
                    <a:pt x="139" y="369"/>
                  </a:cubicBezTo>
                  <a:cubicBezTo>
                    <a:pt x="138" y="368"/>
                    <a:pt x="135" y="371"/>
                    <a:pt x="135" y="372"/>
                  </a:cubicBezTo>
                  <a:cubicBezTo>
                    <a:pt x="134" y="373"/>
                    <a:pt x="133" y="374"/>
                    <a:pt x="132" y="374"/>
                  </a:cubicBezTo>
                  <a:cubicBezTo>
                    <a:pt x="132" y="374"/>
                    <a:pt x="131" y="373"/>
                    <a:pt x="131" y="373"/>
                  </a:cubicBezTo>
                  <a:cubicBezTo>
                    <a:pt x="130" y="373"/>
                    <a:pt x="130" y="374"/>
                    <a:pt x="130" y="374"/>
                  </a:cubicBezTo>
                  <a:cubicBezTo>
                    <a:pt x="129" y="373"/>
                    <a:pt x="129" y="372"/>
                    <a:pt x="127" y="373"/>
                  </a:cubicBezTo>
                  <a:cubicBezTo>
                    <a:pt x="126" y="374"/>
                    <a:pt x="126" y="375"/>
                    <a:pt x="125" y="375"/>
                  </a:cubicBezTo>
                  <a:cubicBezTo>
                    <a:pt x="124" y="375"/>
                    <a:pt x="122" y="374"/>
                    <a:pt x="122" y="373"/>
                  </a:cubicBezTo>
                  <a:cubicBezTo>
                    <a:pt x="121" y="372"/>
                    <a:pt x="122" y="372"/>
                    <a:pt x="122" y="371"/>
                  </a:cubicBezTo>
                  <a:cubicBezTo>
                    <a:pt x="121" y="370"/>
                    <a:pt x="120" y="370"/>
                    <a:pt x="119" y="369"/>
                  </a:cubicBezTo>
                  <a:cubicBezTo>
                    <a:pt x="119" y="368"/>
                    <a:pt x="120" y="367"/>
                    <a:pt x="119" y="368"/>
                  </a:cubicBezTo>
                  <a:cubicBezTo>
                    <a:pt x="117" y="369"/>
                    <a:pt x="118" y="366"/>
                    <a:pt x="117" y="366"/>
                  </a:cubicBezTo>
                  <a:cubicBezTo>
                    <a:pt x="116" y="366"/>
                    <a:pt x="115" y="367"/>
                    <a:pt x="114" y="367"/>
                  </a:cubicBezTo>
                  <a:cubicBezTo>
                    <a:pt x="113" y="368"/>
                    <a:pt x="113" y="367"/>
                    <a:pt x="112" y="367"/>
                  </a:cubicBezTo>
                  <a:cubicBezTo>
                    <a:pt x="111" y="367"/>
                    <a:pt x="110" y="369"/>
                    <a:pt x="109" y="368"/>
                  </a:cubicBezTo>
                  <a:cubicBezTo>
                    <a:pt x="109" y="368"/>
                    <a:pt x="110" y="367"/>
                    <a:pt x="110" y="367"/>
                  </a:cubicBezTo>
                  <a:cubicBezTo>
                    <a:pt x="110" y="366"/>
                    <a:pt x="109" y="367"/>
                    <a:pt x="108" y="366"/>
                  </a:cubicBezTo>
                  <a:cubicBezTo>
                    <a:pt x="108" y="365"/>
                    <a:pt x="109" y="365"/>
                    <a:pt x="108" y="364"/>
                  </a:cubicBezTo>
                  <a:cubicBezTo>
                    <a:pt x="108" y="364"/>
                    <a:pt x="107" y="363"/>
                    <a:pt x="107" y="363"/>
                  </a:cubicBezTo>
                  <a:cubicBezTo>
                    <a:pt x="107" y="362"/>
                    <a:pt x="110" y="362"/>
                    <a:pt x="109" y="361"/>
                  </a:cubicBezTo>
                  <a:cubicBezTo>
                    <a:pt x="108" y="360"/>
                    <a:pt x="106" y="360"/>
                    <a:pt x="105" y="359"/>
                  </a:cubicBezTo>
                  <a:cubicBezTo>
                    <a:pt x="105" y="358"/>
                    <a:pt x="105" y="357"/>
                    <a:pt x="104" y="357"/>
                  </a:cubicBezTo>
                  <a:cubicBezTo>
                    <a:pt x="103" y="357"/>
                    <a:pt x="103" y="355"/>
                    <a:pt x="102" y="355"/>
                  </a:cubicBezTo>
                  <a:cubicBezTo>
                    <a:pt x="101" y="355"/>
                    <a:pt x="100" y="358"/>
                    <a:pt x="99" y="356"/>
                  </a:cubicBezTo>
                  <a:cubicBezTo>
                    <a:pt x="99" y="355"/>
                    <a:pt x="97" y="357"/>
                    <a:pt x="97" y="358"/>
                  </a:cubicBezTo>
                  <a:cubicBezTo>
                    <a:pt x="96" y="360"/>
                    <a:pt x="93" y="359"/>
                    <a:pt x="91" y="359"/>
                  </a:cubicBezTo>
                  <a:cubicBezTo>
                    <a:pt x="91" y="359"/>
                    <a:pt x="91" y="362"/>
                    <a:pt x="91" y="362"/>
                  </a:cubicBezTo>
                  <a:cubicBezTo>
                    <a:pt x="91" y="363"/>
                    <a:pt x="90" y="364"/>
                    <a:pt x="89" y="364"/>
                  </a:cubicBezTo>
                  <a:cubicBezTo>
                    <a:pt x="89" y="365"/>
                    <a:pt x="88" y="364"/>
                    <a:pt x="88" y="364"/>
                  </a:cubicBezTo>
                  <a:cubicBezTo>
                    <a:pt x="88" y="363"/>
                    <a:pt x="88" y="364"/>
                    <a:pt x="87" y="364"/>
                  </a:cubicBezTo>
                  <a:cubicBezTo>
                    <a:pt x="87" y="364"/>
                    <a:pt x="87" y="363"/>
                    <a:pt x="87" y="363"/>
                  </a:cubicBezTo>
                  <a:cubicBezTo>
                    <a:pt x="86" y="363"/>
                    <a:pt x="86" y="362"/>
                    <a:pt x="86" y="362"/>
                  </a:cubicBezTo>
                  <a:cubicBezTo>
                    <a:pt x="84" y="361"/>
                    <a:pt x="85" y="361"/>
                    <a:pt x="85" y="360"/>
                  </a:cubicBezTo>
                  <a:cubicBezTo>
                    <a:pt x="84" y="360"/>
                    <a:pt x="84" y="359"/>
                    <a:pt x="84" y="359"/>
                  </a:cubicBezTo>
                  <a:cubicBezTo>
                    <a:pt x="84" y="359"/>
                    <a:pt x="85" y="358"/>
                    <a:pt x="84" y="358"/>
                  </a:cubicBezTo>
                  <a:cubicBezTo>
                    <a:pt x="84" y="358"/>
                    <a:pt x="83" y="358"/>
                    <a:pt x="83" y="357"/>
                  </a:cubicBezTo>
                  <a:cubicBezTo>
                    <a:pt x="82" y="357"/>
                    <a:pt x="83" y="357"/>
                    <a:pt x="83" y="356"/>
                  </a:cubicBezTo>
                  <a:cubicBezTo>
                    <a:pt x="84" y="355"/>
                    <a:pt x="81" y="354"/>
                    <a:pt x="80" y="354"/>
                  </a:cubicBezTo>
                  <a:cubicBezTo>
                    <a:pt x="79" y="353"/>
                    <a:pt x="79" y="350"/>
                    <a:pt x="80" y="350"/>
                  </a:cubicBezTo>
                  <a:cubicBezTo>
                    <a:pt x="82" y="350"/>
                    <a:pt x="83" y="351"/>
                    <a:pt x="85" y="351"/>
                  </a:cubicBezTo>
                  <a:cubicBezTo>
                    <a:pt x="87" y="351"/>
                    <a:pt x="88" y="349"/>
                    <a:pt x="88" y="347"/>
                  </a:cubicBezTo>
                  <a:cubicBezTo>
                    <a:pt x="88" y="347"/>
                    <a:pt x="87" y="347"/>
                    <a:pt x="88" y="347"/>
                  </a:cubicBezTo>
                  <a:cubicBezTo>
                    <a:pt x="88" y="346"/>
                    <a:pt x="91" y="345"/>
                    <a:pt x="89" y="344"/>
                  </a:cubicBezTo>
                  <a:cubicBezTo>
                    <a:pt x="88" y="344"/>
                    <a:pt x="87" y="344"/>
                    <a:pt x="86" y="343"/>
                  </a:cubicBezTo>
                  <a:cubicBezTo>
                    <a:pt x="85" y="342"/>
                    <a:pt x="87" y="342"/>
                    <a:pt x="85" y="342"/>
                  </a:cubicBezTo>
                  <a:cubicBezTo>
                    <a:pt x="84" y="341"/>
                    <a:pt x="84" y="341"/>
                    <a:pt x="83" y="342"/>
                  </a:cubicBezTo>
                  <a:cubicBezTo>
                    <a:pt x="82" y="342"/>
                    <a:pt x="81" y="343"/>
                    <a:pt x="80" y="342"/>
                  </a:cubicBezTo>
                  <a:cubicBezTo>
                    <a:pt x="79" y="342"/>
                    <a:pt x="81" y="339"/>
                    <a:pt x="79" y="339"/>
                  </a:cubicBezTo>
                  <a:cubicBezTo>
                    <a:pt x="78" y="338"/>
                    <a:pt x="76" y="338"/>
                    <a:pt x="75" y="338"/>
                  </a:cubicBezTo>
                  <a:cubicBezTo>
                    <a:pt x="74" y="337"/>
                    <a:pt x="74" y="336"/>
                    <a:pt x="73" y="335"/>
                  </a:cubicBezTo>
                  <a:cubicBezTo>
                    <a:pt x="72" y="335"/>
                    <a:pt x="73" y="335"/>
                    <a:pt x="73" y="333"/>
                  </a:cubicBezTo>
                  <a:cubicBezTo>
                    <a:pt x="73" y="333"/>
                    <a:pt x="70" y="333"/>
                    <a:pt x="70" y="332"/>
                  </a:cubicBezTo>
                  <a:cubicBezTo>
                    <a:pt x="69" y="332"/>
                    <a:pt x="69" y="331"/>
                    <a:pt x="69" y="330"/>
                  </a:cubicBezTo>
                  <a:cubicBezTo>
                    <a:pt x="70" y="329"/>
                    <a:pt x="69" y="329"/>
                    <a:pt x="69" y="329"/>
                  </a:cubicBezTo>
                  <a:cubicBezTo>
                    <a:pt x="69" y="328"/>
                    <a:pt x="70" y="328"/>
                    <a:pt x="70" y="328"/>
                  </a:cubicBezTo>
                  <a:cubicBezTo>
                    <a:pt x="70" y="328"/>
                    <a:pt x="68" y="326"/>
                    <a:pt x="68" y="326"/>
                  </a:cubicBezTo>
                  <a:cubicBezTo>
                    <a:pt x="67" y="325"/>
                    <a:pt x="68" y="323"/>
                    <a:pt x="67" y="321"/>
                  </a:cubicBezTo>
                  <a:cubicBezTo>
                    <a:pt x="67" y="321"/>
                    <a:pt x="66" y="322"/>
                    <a:pt x="66" y="322"/>
                  </a:cubicBezTo>
                  <a:cubicBezTo>
                    <a:pt x="65" y="321"/>
                    <a:pt x="65" y="321"/>
                    <a:pt x="64" y="321"/>
                  </a:cubicBezTo>
                  <a:cubicBezTo>
                    <a:pt x="63" y="320"/>
                    <a:pt x="63" y="320"/>
                    <a:pt x="61" y="319"/>
                  </a:cubicBezTo>
                  <a:cubicBezTo>
                    <a:pt x="61" y="319"/>
                    <a:pt x="60" y="320"/>
                    <a:pt x="60" y="320"/>
                  </a:cubicBezTo>
                  <a:cubicBezTo>
                    <a:pt x="58" y="320"/>
                    <a:pt x="58" y="323"/>
                    <a:pt x="57" y="323"/>
                  </a:cubicBezTo>
                  <a:cubicBezTo>
                    <a:pt x="56" y="324"/>
                    <a:pt x="55" y="322"/>
                    <a:pt x="55" y="322"/>
                  </a:cubicBezTo>
                  <a:cubicBezTo>
                    <a:pt x="55" y="320"/>
                    <a:pt x="56" y="320"/>
                    <a:pt x="54" y="320"/>
                  </a:cubicBezTo>
                  <a:cubicBezTo>
                    <a:pt x="52" y="320"/>
                    <a:pt x="52" y="320"/>
                    <a:pt x="51" y="321"/>
                  </a:cubicBezTo>
                  <a:cubicBezTo>
                    <a:pt x="49" y="322"/>
                    <a:pt x="50" y="320"/>
                    <a:pt x="48" y="320"/>
                  </a:cubicBezTo>
                  <a:cubicBezTo>
                    <a:pt x="48" y="320"/>
                    <a:pt x="48" y="321"/>
                    <a:pt x="47" y="321"/>
                  </a:cubicBezTo>
                  <a:cubicBezTo>
                    <a:pt x="45" y="321"/>
                    <a:pt x="46" y="318"/>
                    <a:pt x="45" y="317"/>
                  </a:cubicBezTo>
                  <a:cubicBezTo>
                    <a:pt x="44" y="315"/>
                    <a:pt x="43" y="314"/>
                    <a:pt x="42" y="313"/>
                  </a:cubicBezTo>
                  <a:cubicBezTo>
                    <a:pt x="41" y="313"/>
                    <a:pt x="42" y="312"/>
                    <a:pt x="41" y="312"/>
                  </a:cubicBezTo>
                  <a:cubicBezTo>
                    <a:pt x="41" y="311"/>
                    <a:pt x="40" y="312"/>
                    <a:pt x="39" y="312"/>
                  </a:cubicBezTo>
                  <a:cubicBezTo>
                    <a:pt x="39" y="312"/>
                    <a:pt x="40" y="309"/>
                    <a:pt x="40" y="309"/>
                  </a:cubicBezTo>
                  <a:cubicBezTo>
                    <a:pt x="39" y="308"/>
                    <a:pt x="38" y="309"/>
                    <a:pt x="39" y="307"/>
                  </a:cubicBezTo>
                  <a:cubicBezTo>
                    <a:pt x="40" y="307"/>
                    <a:pt x="40" y="306"/>
                    <a:pt x="39" y="306"/>
                  </a:cubicBezTo>
                  <a:cubicBezTo>
                    <a:pt x="38" y="305"/>
                    <a:pt x="37" y="305"/>
                    <a:pt x="37" y="305"/>
                  </a:cubicBezTo>
                  <a:cubicBezTo>
                    <a:pt x="36" y="304"/>
                    <a:pt x="37" y="304"/>
                    <a:pt x="36" y="303"/>
                  </a:cubicBezTo>
                  <a:cubicBezTo>
                    <a:pt x="36" y="303"/>
                    <a:pt x="36" y="304"/>
                    <a:pt x="35" y="304"/>
                  </a:cubicBezTo>
                  <a:cubicBezTo>
                    <a:pt x="35" y="303"/>
                    <a:pt x="35" y="303"/>
                    <a:pt x="35" y="302"/>
                  </a:cubicBezTo>
                  <a:cubicBezTo>
                    <a:pt x="35" y="301"/>
                    <a:pt x="35" y="302"/>
                    <a:pt x="36" y="301"/>
                  </a:cubicBezTo>
                  <a:cubicBezTo>
                    <a:pt x="36" y="300"/>
                    <a:pt x="35" y="300"/>
                    <a:pt x="36" y="299"/>
                  </a:cubicBezTo>
                  <a:cubicBezTo>
                    <a:pt x="37" y="299"/>
                    <a:pt x="37" y="299"/>
                    <a:pt x="37" y="299"/>
                  </a:cubicBezTo>
                  <a:cubicBezTo>
                    <a:pt x="37" y="298"/>
                    <a:pt x="36" y="298"/>
                    <a:pt x="36" y="298"/>
                  </a:cubicBezTo>
                  <a:cubicBezTo>
                    <a:pt x="35" y="298"/>
                    <a:pt x="36" y="297"/>
                    <a:pt x="35" y="296"/>
                  </a:cubicBezTo>
                  <a:cubicBezTo>
                    <a:pt x="35" y="296"/>
                    <a:pt x="33" y="295"/>
                    <a:pt x="33" y="294"/>
                  </a:cubicBezTo>
                  <a:cubicBezTo>
                    <a:pt x="34" y="291"/>
                    <a:pt x="30" y="288"/>
                    <a:pt x="32" y="285"/>
                  </a:cubicBezTo>
                  <a:cubicBezTo>
                    <a:pt x="34" y="284"/>
                    <a:pt x="32" y="281"/>
                    <a:pt x="33" y="279"/>
                  </a:cubicBezTo>
                  <a:cubicBezTo>
                    <a:pt x="34" y="278"/>
                    <a:pt x="34" y="279"/>
                    <a:pt x="33" y="278"/>
                  </a:cubicBezTo>
                  <a:cubicBezTo>
                    <a:pt x="33" y="276"/>
                    <a:pt x="31" y="275"/>
                    <a:pt x="32" y="273"/>
                  </a:cubicBezTo>
                  <a:cubicBezTo>
                    <a:pt x="33" y="273"/>
                    <a:pt x="34" y="275"/>
                    <a:pt x="34" y="275"/>
                  </a:cubicBezTo>
                  <a:cubicBezTo>
                    <a:pt x="35" y="274"/>
                    <a:pt x="34" y="273"/>
                    <a:pt x="34" y="272"/>
                  </a:cubicBezTo>
                  <a:cubicBezTo>
                    <a:pt x="35" y="272"/>
                    <a:pt x="36" y="272"/>
                    <a:pt x="37" y="272"/>
                  </a:cubicBezTo>
                  <a:cubicBezTo>
                    <a:pt x="38" y="273"/>
                    <a:pt x="37" y="270"/>
                    <a:pt x="38" y="270"/>
                  </a:cubicBezTo>
                  <a:cubicBezTo>
                    <a:pt x="38" y="268"/>
                    <a:pt x="42" y="269"/>
                    <a:pt x="43" y="269"/>
                  </a:cubicBezTo>
                  <a:cubicBezTo>
                    <a:pt x="44" y="269"/>
                    <a:pt x="47" y="269"/>
                    <a:pt x="45" y="267"/>
                  </a:cubicBezTo>
                  <a:cubicBezTo>
                    <a:pt x="45" y="267"/>
                    <a:pt x="44" y="268"/>
                    <a:pt x="43" y="267"/>
                  </a:cubicBezTo>
                  <a:cubicBezTo>
                    <a:pt x="43" y="267"/>
                    <a:pt x="42" y="266"/>
                    <a:pt x="42" y="266"/>
                  </a:cubicBezTo>
                  <a:cubicBezTo>
                    <a:pt x="41" y="264"/>
                    <a:pt x="39" y="267"/>
                    <a:pt x="38" y="267"/>
                  </a:cubicBezTo>
                  <a:cubicBezTo>
                    <a:pt x="36" y="267"/>
                    <a:pt x="36" y="264"/>
                    <a:pt x="34" y="265"/>
                  </a:cubicBezTo>
                  <a:cubicBezTo>
                    <a:pt x="32" y="266"/>
                    <a:pt x="33" y="262"/>
                    <a:pt x="32" y="260"/>
                  </a:cubicBezTo>
                  <a:cubicBezTo>
                    <a:pt x="32" y="261"/>
                    <a:pt x="31" y="262"/>
                    <a:pt x="31" y="263"/>
                  </a:cubicBezTo>
                  <a:cubicBezTo>
                    <a:pt x="30" y="264"/>
                    <a:pt x="28" y="263"/>
                    <a:pt x="28" y="265"/>
                  </a:cubicBezTo>
                  <a:cubicBezTo>
                    <a:pt x="27" y="263"/>
                    <a:pt x="31" y="258"/>
                    <a:pt x="32" y="257"/>
                  </a:cubicBezTo>
                  <a:cubicBezTo>
                    <a:pt x="34" y="253"/>
                    <a:pt x="35" y="249"/>
                    <a:pt x="37" y="245"/>
                  </a:cubicBezTo>
                  <a:cubicBezTo>
                    <a:pt x="38" y="242"/>
                    <a:pt x="39" y="239"/>
                    <a:pt x="40" y="235"/>
                  </a:cubicBezTo>
                  <a:cubicBezTo>
                    <a:pt x="40" y="234"/>
                    <a:pt x="41" y="233"/>
                    <a:pt x="41" y="231"/>
                  </a:cubicBezTo>
                  <a:cubicBezTo>
                    <a:pt x="41" y="230"/>
                    <a:pt x="42" y="228"/>
                    <a:pt x="41" y="227"/>
                  </a:cubicBezTo>
                  <a:cubicBezTo>
                    <a:pt x="38" y="223"/>
                    <a:pt x="33" y="223"/>
                    <a:pt x="29" y="220"/>
                  </a:cubicBezTo>
                  <a:cubicBezTo>
                    <a:pt x="29" y="220"/>
                    <a:pt x="30" y="216"/>
                    <a:pt x="31" y="216"/>
                  </a:cubicBezTo>
                  <a:cubicBezTo>
                    <a:pt x="31" y="215"/>
                    <a:pt x="31" y="214"/>
                    <a:pt x="30" y="213"/>
                  </a:cubicBezTo>
                  <a:cubicBezTo>
                    <a:pt x="29" y="212"/>
                    <a:pt x="27" y="213"/>
                    <a:pt x="26" y="212"/>
                  </a:cubicBezTo>
                  <a:cubicBezTo>
                    <a:pt x="26" y="210"/>
                    <a:pt x="25" y="209"/>
                    <a:pt x="26" y="208"/>
                  </a:cubicBezTo>
                  <a:cubicBezTo>
                    <a:pt x="27" y="208"/>
                    <a:pt x="25" y="207"/>
                    <a:pt x="25" y="207"/>
                  </a:cubicBezTo>
                  <a:cubicBezTo>
                    <a:pt x="24" y="206"/>
                    <a:pt x="22" y="206"/>
                    <a:pt x="21" y="204"/>
                  </a:cubicBezTo>
                  <a:cubicBezTo>
                    <a:pt x="21" y="204"/>
                    <a:pt x="23" y="203"/>
                    <a:pt x="22" y="202"/>
                  </a:cubicBezTo>
                  <a:cubicBezTo>
                    <a:pt x="22" y="202"/>
                    <a:pt x="20" y="202"/>
                    <a:pt x="20" y="201"/>
                  </a:cubicBezTo>
                  <a:cubicBezTo>
                    <a:pt x="21" y="200"/>
                    <a:pt x="21" y="199"/>
                    <a:pt x="21" y="198"/>
                  </a:cubicBezTo>
                  <a:cubicBezTo>
                    <a:pt x="21" y="198"/>
                    <a:pt x="20" y="196"/>
                    <a:pt x="20" y="196"/>
                  </a:cubicBezTo>
                  <a:cubicBezTo>
                    <a:pt x="20" y="195"/>
                    <a:pt x="21" y="196"/>
                    <a:pt x="22" y="195"/>
                  </a:cubicBezTo>
                  <a:cubicBezTo>
                    <a:pt x="22" y="195"/>
                    <a:pt x="21" y="194"/>
                    <a:pt x="21" y="193"/>
                  </a:cubicBezTo>
                  <a:cubicBezTo>
                    <a:pt x="19" y="191"/>
                    <a:pt x="18" y="189"/>
                    <a:pt x="16" y="186"/>
                  </a:cubicBezTo>
                  <a:cubicBezTo>
                    <a:pt x="15" y="185"/>
                    <a:pt x="11" y="183"/>
                    <a:pt x="11" y="181"/>
                  </a:cubicBezTo>
                  <a:cubicBezTo>
                    <a:pt x="11" y="179"/>
                    <a:pt x="12" y="176"/>
                    <a:pt x="13" y="174"/>
                  </a:cubicBezTo>
                  <a:cubicBezTo>
                    <a:pt x="13" y="173"/>
                    <a:pt x="13" y="172"/>
                    <a:pt x="13" y="171"/>
                  </a:cubicBezTo>
                  <a:cubicBezTo>
                    <a:pt x="13" y="170"/>
                    <a:pt x="12" y="170"/>
                    <a:pt x="11" y="169"/>
                  </a:cubicBezTo>
                  <a:cubicBezTo>
                    <a:pt x="10" y="168"/>
                    <a:pt x="9" y="166"/>
                    <a:pt x="8" y="166"/>
                  </a:cubicBezTo>
                  <a:cubicBezTo>
                    <a:pt x="7" y="166"/>
                    <a:pt x="6" y="166"/>
                    <a:pt x="5" y="166"/>
                  </a:cubicBezTo>
                  <a:cubicBezTo>
                    <a:pt x="3" y="165"/>
                    <a:pt x="2" y="162"/>
                    <a:pt x="2" y="160"/>
                  </a:cubicBezTo>
                  <a:cubicBezTo>
                    <a:pt x="3" y="159"/>
                    <a:pt x="3" y="159"/>
                    <a:pt x="2" y="158"/>
                  </a:cubicBezTo>
                  <a:cubicBezTo>
                    <a:pt x="2" y="157"/>
                    <a:pt x="0" y="157"/>
                    <a:pt x="0" y="157"/>
                  </a:cubicBezTo>
                  <a:cubicBezTo>
                    <a:pt x="0" y="157"/>
                    <a:pt x="0" y="157"/>
                    <a:pt x="0" y="157"/>
                  </a:cubicBezTo>
                  <a:cubicBezTo>
                    <a:pt x="1" y="156"/>
                    <a:pt x="2" y="155"/>
                    <a:pt x="3" y="155"/>
                  </a:cubicBezTo>
                  <a:cubicBezTo>
                    <a:pt x="4" y="155"/>
                    <a:pt x="3" y="152"/>
                    <a:pt x="3" y="151"/>
                  </a:cubicBezTo>
                  <a:cubicBezTo>
                    <a:pt x="3" y="151"/>
                    <a:pt x="3" y="151"/>
                    <a:pt x="3" y="152"/>
                  </a:cubicBezTo>
                  <a:cubicBezTo>
                    <a:pt x="4" y="150"/>
                    <a:pt x="4" y="150"/>
                    <a:pt x="4" y="150"/>
                  </a:cubicBezTo>
                  <a:cubicBezTo>
                    <a:pt x="3" y="150"/>
                    <a:pt x="3" y="150"/>
                    <a:pt x="3" y="150"/>
                  </a:cubicBezTo>
                  <a:cubicBezTo>
                    <a:pt x="4" y="148"/>
                    <a:pt x="6" y="148"/>
                    <a:pt x="5" y="145"/>
                  </a:cubicBezTo>
                  <a:cubicBezTo>
                    <a:pt x="5" y="146"/>
                    <a:pt x="8" y="146"/>
                    <a:pt x="8" y="146"/>
                  </a:cubicBezTo>
                  <a:cubicBezTo>
                    <a:pt x="10" y="145"/>
                    <a:pt x="8" y="144"/>
                    <a:pt x="8" y="143"/>
                  </a:cubicBezTo>
                  <a:cubicBezTo>
                    <a:pt x="9" y="143"/>
                    <a:pt x="12" y="143"/>
                    <a:pt x="12" y="143"/>
                  </a:cubicBezTo>
                  <a:cubicBezTo>
                    <a:pt x="12" y="142"/>
                    <a:pt x="12" y="142"/>
                    <a:pt x="11" y="142"/>
                  </a:cubicBezTo>
                  <a:cubicBezTo>
                    <a:pt x="11" y="141"/>
                    <a:pt x="11" y="140"/>
                    <a:pt x="11" y="139"/>
                  </a:cubicBezTo>
                  <a:cubicBezTo>
                    <a:pt x="12" y="138"/>
                    <a:pt x="14" y="140"/>
                    <a:pt x="14" y="140"/>
                  </a:cubicBezTo>
                  <a:cubicBezTo>
                    <a:pt x="15" y="140"/>
                    <a:pt x="17" y="139"/>
                    <a:pt x="18" y="140"/>
                  </a:cubicBezTo>
                  <a:cubicBezTo>
                    <a:pt x="18" y="140"/>
                    <a:pt x="18" y="142"/>
                    <a:pt x="17" y="142"/>
                  </a:cubicBezTo>
                  <a:cubicBezTo>
                    <a:pt x="16" y="143"/>
                    <a:pt x="14" y="140"/>
                    <a:pt x="13" y="141"/>
                  </a:cubicBezTo>
                  <a:cubicBezTo>
                    <a:pt x="13" y="142"/>
                    <a:pt x="13" y="143"/>
                    <a:pt x="14" y="144"/>
                  </a:cubicBezTo>
                  <a:cubicBezTo>
                    <a:pt x="14" y="144"/>
                    <a:pt x="15" y="143"/>
                    <a:pt x="15" y="143"/>
                  </a:cubicBezTo>
                  <a:cubicBezTo>
                    <a:pt x="16" y="143"/>
                    <a:pt x="16" y="144"/>
                    <a:pt x="15" y="145"/>
                  </a:cubicBezTo>
                  <a:cubicBezTo>
                    <a:pt x="17" y="143"/>
                    <a:pt x="21" y="142"/>
                    <a:pt x="21" y="143"/>
                  </a:cubicBezTo>
                  <a:cubicBezTo>
                    <a:pt x="21" y="145"/>
                    <a:pt x="20" y="143"/>
                    <a:pt x="20" y="145"/>
                  </a:cubicBezTo>
                  <a:cubicBezTo>
                    <a:pt x="21" y="146"/>
                    <a:pt x="22" y="146"/>
                    <a:pt x="21" y="147"/>
                  </a:cubicBezTo>
                  <a:cubicBezTo>
                    <a:pt x="21" y="148"/>
                    <a:pt x="20" y="149"/>
                    <a:pt x="21" y="150"/>
                  </a:cubicBezTo>
                  <a:cubicBezTo>
                    <a:pt x="20" y="149"/>
                    <a:pt x="21" y="148"/>
                    <a:pt x="21" y="147"/>
                  </a:cubicBezTo>
                  <a:cubicBezTo>
                    <a:pt x="22" y="146"/>
                    <a:pt x="22" y="145"/>
                    <a:pt x="23" y="144"/>
                  </a:cubicBezTo>
                  <a:cubicBezTo>
                    <a:pt x="24" y="142"/>
                    <a:pt x="25" y="143"/>
                    <a:pt x="26" y="143"/>
                  </a:cubicBezTo>
                  <a:cubicBezTo>
                    <a:pt x="28" y="143"/>
                    <a:pt x="29" y="142"/>
                    <a:pt x="31" y="142"/>
                  </a:cubicBezTo>
                  <a:cubicBezTo>
                    <a:pt x="32" y="142"/>
                    <a:pt x="34" y="142"/>
                    <a:pt x="36" y="143"/>
                  </a:cubicBezTo>
                  <a:cubicBezTo>
                    <a:pt x="38" y="143"/>
                    <a:pt x="40" y="144"/>
                    <a:pt x="42" y="144"/>
                  </a:cubicBezTo>
                  <a:cubicBezTo>
                    <a:pt x="43" y="145"/>
                    <a:pt x="44" y="145"/>
                    <a:pt x="44" y="145"/>
                  </a:cubicBezTo>
                  <a:cubicBezTo>
                    <a:pt x="45" y="146"/>
                    <a:pt x="46" y="146"/>
                    <a:pt x="47" y="146"/>
                  </a:cubicBezTo>
                  <a:cubicBezTo>
                    <a:pt x="48" y="147"/>
                    <a:pt x="49" y="149"/>
                    <a:pt x="50" y="147"/>
                  </a:cubicBezTo>
                  <a:cubicBezTo>
                    <a:pt x="50" y="147"/>
                    <a:pt x="49" y="147"/>
                    <a:pt x="48" y="147"/>
                  </a:cubicBezTo>
                  <a:cubicBezTo>
                    <a:pt x="48" y="147"/>
                    <a:pt x="49" y="147"/>
                    <a:pt x="49" y="147"/>
                  </a:cubicBezTo>
                  <a:cubicBezTo>
                    <a:pt x="49" y="147"/>
                    <a:pt x="49" y="146"/>
                    <a:pt x="49" y="146"/>
                  </a:cubicBezTo>
                  <a:cubicBezTo>
                    <a:pt x="50" y="146"/>
                    <a:pt x="56" y="149"/>
                    <a:pt x="56" y="148"/>
                  </a:cubicBezTo>
                  <a:cubicBezTo>
                    <a:pt x="57" y="147"/>
                    <a:pt x="55" y="147"/>
                    <a:pt x="55" y="147"/>
                  </a:cubicBezTo>
                  <a:cubicBezTo>
                    <a:pt x="55" y="146"/>
                    <a:pt x="57" y="148"/>
                    <a:pt x="57" y="148"/>
                  </a:cubicBezTo>
                  <a:cubicBezTo>
                    <a:pt x="58" y="149"/>
                    <a:pt x="59" y="148"/>
                    <a:pt x="59" y="148"/>
                  </a:cubicBezTo>
                  <a:cubicBezTo>
                    <a:pt x="60" y="149"/>
                    <a:pt x="60" y="150"/>
                    <a:pt x="61" y="150"/>
                  </a:cubicBezTo>
                  <a:cubicBezTo>
                    <a:pt x="62" y="151"/>
                    <a:pt x="63" y="149"/>
                    <a:pt x="64" y="149"/>
                  </a:cubicBezTo>
                  <a:cubicBezTo>
                    <a:pt x="65" y="150"/>
                    <a:pt x="64" y="152"/>
                    <a:pt x="65" y="152"/>
                  </a:cubicBezTo>
                  <a:cubicBezTo>
                    <a:pt x="65" y="152"/>
                    <a:pt x="65" y="152"/>
                    <a:pt x="65" y="152"/>
                  </a:cubicBezTo>
                  <a:cubicBezTo>
                    <a:pt x="66" y="152"/>
                    <a:pt x="66" y="153"/>
                    <a:pt x="66" y="153"/>
                  </a:cubicBezTo>
                  <a:cubicBezTo>
                    <a:pt x="67" y="154"/>
                    <a:pt x="67" y="155"/>
                    <a:pt x="68" y="154"/>
                  </a:cubicBezTo>
                  <a:cubicBezTo>
                    <a:pt x="70" y="154"/>
                    <a:pt x="70" y="159"/>
                    <a:pt x="70" y="160"/>
                  </a:cubicBezTo>
                  <a:cubicBezTo>
                    <a:pt x="70" y="166"/>
                    <a:pt x="68" y="171"/>
                    <a:pt x="63" y="174"/>
                  </a:cubicBezTo>
                  <a:cubicBezTo>
                    <a:pt x="60" y="176"/>
                    <a:pt x="58" y="175"/>
                    <a:pt x="55" y="175"/>
                  </a:cubicBezTo>
                  <a:cubicBezTo>
                    <a:pt x="52" y="175"/>
                    <a:pt x="49" y="177"/>
                    <a:pt x="45" y="177"/>
                  </a:cubicBezTo>
                  <a:cubicBezTo>
                    <a:pt x="43" y="177"/>
                    <a:pt x="42" y="174"/>
                    <a:pt x="40" y="177"/>
                  </a:cubicBezTo>
                  <a:cubicBezTo>
                    <a:pt x="39" y="178"/>
                    <a:pt x="39" y="176"/>
                    <a:pt x="38" y="176"/>
                  </a:cubicBezTo>
                  <a:cubicBezTo>
                    <a:pt x="36" y="176"/>
                    <a:pt x="37" y="175"/>
                    <a:pt x="37" y="175"/>
                  </a:cubicBezTo>
                  <a:cubicBezTo>
                    <a:pt x="36" y="175"/>
                    <a:pt x="37" y="176"/>
                    <a:pt x="36" y="176"/>
                  </a:cubicBezTo>
                  <a:cubicBezTo>
                    <a:pt x="35" y="177"/>
                    <a:pt x="34" y="176"/>
                    <a:pt x="33" y="176"/>
                  </a:cubicBezTo>
                  <a:cubicBezTo>
                    <a:pt x="32" y="176"/>
                    <a:pt x="31" y="176"/>
                    <a:pt x="30" y="175"/>
                  </a:cubicBezTo>
                  <a:cubicBezTo>
                    <a:pt x="29" y="174"/>
                    <a:pt x="30" y="174"/>
                    <a:pt x="30" y="173"/>
                  </a:cubicBezTo>
                  <a:cubicBezTo>
                    <a:pt x="29" y="173"/>
                    <a:pt x="25" y="174"/>
                    <a:pt x="24" y="174"/>
                  </a:cubicBezTo>
                  <a:cubicBezTo>
                    <a:pt x="23" y="174"/>
                    <a:pt x="25" y="174"/>
                    <a:pt x="26" y="174"/>
                  </a:cubicBezTo>
                  <a:cubicBezTo>
                    <a:pt x="27" y="174"/>
                    <a:pt x="28" y="174"/>
                    <a:pt x="28" y="175"/>
                  </a:cubicBezTo>
                  <a:cubicBezTo>
                    <a:pt x="28" y="175"/>
                    <a:pt x="27" y="175"/>
                    <a:pt x="27" y="176"/>
                  </a:cubicBezTo>
                  <a:cubicBezTo>
                    <a:pt x="27" y="176"/>
                    <a:pt x="28" y="175"/>
                    <a:pt x="28" y="176"/>
                  </a:cubicBezTo>
                  <a:cubicBezTo>
                    <a:pt x="28" y="176"/>
                    <a:pt x="28" y="176"/>
                    <a:pt x="28" y="176"/>
                  </a:cubicBezTo>
                  <a:cubicBezTo>
                    <a:pt x="28" y="177"/>
                    <a:pt x="28" y="176"/>
                    <a:pt x="28" y="176"/>
                  </a:cubicBezTo>
                  <a:cubicBezTo>
                    <a:pt x="29" y="176"/>
                    <a:pt x="30" y="178"/>
                    <a:pt x="30" y="178"/>
                  </a:cubicBezTo>
                  <a:cubicBezTo>
                    <a:pt x="31" y="178"/>
                    <a:pt x="32" y="178"/>
                    <a:pt x="33" y="178"/>
                  </a:cubicBezTo>
                  <a:cubicBezTo>
                    <a:pt x="34" y="178"/>
                    <a:pt x="36" y="179"/>
                    <a:pt x="36" y="180"/>
                  </a:cubicBezTo>
                  <a:cubicBezTo>
                    <a:pt x="37" y="180"/>
                    <a:pt x="34" y="181"/>
                    <a:pt x="35" y="182"/>
                  </a:cubicBezTo>
                  <a:cubicBezTo>
                    <a:pt x="35" y="182"/>
                    <a:pt x="36" y="181"/>
                    <a:pt x="37" y="181"/>
                  </a:cubicBezTo>
                  <a:cubicBezTo>
                    <a:pt x="38" y="181"/>
                    <a:pt x="40" y="182"/>
                    <a:pt x="41" y="182"/>
                  </a:cubicBezTo>
                  <a:cubicBezTo>
                    <a:pt x="42" y="183"/>
                    <a:pt x="43" y="183"/>
                    <a:pt x="44" y="184"/>
                  </a:cubicBezTo>
                  <a:cubicBezTo>
                    <a:pt x="44" y="184"/>
                    <a:pt x="46" y="186"/>
                    <a:pt x="46" y="186"/>
                  </a:cubicBezTo>
                  <a:cubicBezTo>
                    <a:pt x="46" y="187"/>
                    <a:pt x="45" y="185"/>
                    <a:pt x="44" y="186"/>
                  </a:cubicBezTo>
                  <a:cubicBezTo>
                    <a:pt x="45" y="186"/>
                    <a:pt x="46" y="188"/>
                    <a:pt x="46" y="189"/>
                  </a:cubicBezTo>
                  <a:cubicBezTo>
                    <a:pt x="47" y="190"/>
                    <a:pt x="45" y="190"/>
                    <a:pt x="44" y="192"/>
                  </a:cubicBezTo>
                  <a:cubicBezTo>
                    <a:pt x="45" y="191"/>
                    <a:pt x="48" y="194"/>
                    <a:pt x="49" y="195"/>
                  </a:cubicBezTo>
                  <a:cubicBezTo>
                    <a:pt x="49" y="195"/>
                    <a:pt x="48" y="196"/>
                    <a:pt x="49" y="196"/>
                  </a:cubicBezTo>
                  <a:cubicBezTo>
                    <a:pt x="52" y="197"/>
                    <a:pt x="49" y="198"/>
                    <a:pt x="50" y="198"/>
                  </a:cubicBezTo>
                  <a:cubicBezTo>
                    <a:pt x="50" y="199"/>
                    <a:pt x="51" y="197"/>
                    <a:pt x="51" y="198"/>
                  </a:cubicBezTo>
                  <a:cubicBezTo>
                    <a:pt x="51" y="198"/>
                    <a:pt x="50" y="199"/>
                    <a:pt x="50" y="200"/>
                  </a:cubicBezTo>
                  <a:cubicBezTo>
                    <a:pt x="50" y="201"/>
                    <a:pt x="51" y="201"/>
                    <a:pt x="52" y="201"/>
                  </a:cubicBezTo>
                  <a:cubicBezTo>
                    <a:pt x="52" y="201"/>
                    <a:pt x="55" y="203"/>
                    <a:pt x="56" y="202"/>
                  </a:cubicBezTo>
                  <a:cubicBezTo>
                    <a:pt x="56" y="201"/>
                    <a:pt x="57" y="201"/>
                    <a:pt x="59" y="202"/>
                  </a:cubicBezTo>
                  <a:cubicBezTo>
                    <a:pt x="59" y="202"/>
                    <a:pt x="62" y="202"/>
                    <a:pt x="62" y="203"/>
                  </a:cubicBezTo>
                  <a:cubicBezTo>
                    <a:pt x="62" y="203"/>
                    <a:pt x="60" y="202"/>
                    <a:pt x="60" y="202"/>
                  </a:cubicBezTo>
                  <a:cubicBezTo>
                    <a:pt x="59" y="202"/>
                    <a:pt x="60" y="203"/>
                    <a:pt x="60" y="203"/>
                  </a:cubicBezTo>
                  <a:cubicBezTo>
                    <a:pt x="61" y="204"/>
                    <a:pt x="62" y="204"/>
                    <a:pt x="63" y="204"/>
                  </a:cubicBezTo>
                  <a:cubicBezTo>
                    <a:pt x="64" y="204"/>
                    <a:pt x="66" y="204"/>
                    <a:pt x="67" y="204"/>
                  </a:cubicBezTo>
                  <a:cubicBezTo>
                    <a:pt x="68" y="204"/>
                    <a:pt x="70" y="204"/>
                    <a:pt x="69" y="203"/>
                  </a:cubicBezTo>
                  <a:cubicBezTo>
                    <a:pt x="69" y="202"/>
                    <a:pt x="70" y="203"/>
                    <a:pt x="71" y="202"/>
                  </a:cubicBezTo>
                  <a:cubicBezTo>
                    <a:pt x="71" y="201"/>
                    <a:pt x="71" y="199"/>
                    <a:pt x="70" y="198"/>
                  </a:cubicBezTo>
                  <a:cubicBezTo>
                    <a:pt x="70" y="198"/>
                    <a:pt x="69" y="196"/>
                    <a:pt x="69" y="197"/>
                  </a:cubicBezTo>
                  <a:cubicBezTo>
                    <a:pt x="68" y="197"/>
                    <a:pt x="67" y="196"/>
                    <a:pt x="67" y="196"/>
                  </a:cubicBezTo>
                  <a:cubicBezTo>
                    <a:pt x="67" y="196"/>
                    <a:pt x="67" y="197"/>
                    <a:pt x="67" y="197"/>
                  </a:cubicBezTo>
                  <a:cubicBezTo>
                    <a:pt x="67" y="198"/>
                    <a:pt x="65" y="198"/>
                    <a:pt x="65" y="198"/>
                  </a:cubicBezTo>
                  <a:cubicBezTo>
                    <a:pt x="64" y="198"/>
                    <a:pt x="63" y="197"/>
                    <a:pt x="63" y="197"/>
                  </a:cubicBezTo>
                  <a:cubicBezTo>
                    <a:pt x="62" y="196"/>
                    <a:pt x="57" y="193"/>
                    <a:pt x="58" y="193"/>
                  </a:cubicBezTo>
                  <a:cubicBezTo>
                    <a:pt x="58" y="192"/>
                    <a:pt x="60" y="192"/>
                    <a:pt x="60" y="191"/>
                  </a:cubicBezTo>
                  <a:cubicBezTo>
                    <a:pt x="60" y="190"/>
                    <a:pt x="58" y="190"/>
                    <a:pt x="58" y="189"/>
                  </a:cubicBezTo>
                  <a:cubicBezTo>
                    <a:pt x="59" y="187"/>
                    <a:pt x="62" y="188"/>
                    <a:pt x="63" y="189"/>
                  </a:cubicBezTo>
                  <a:cubicBezTo>
                    <a:pt x="64" y="189"/>
                    <a:pt x="65" y="190"/>
                    <a:pt x="66" y="190"/>
                  </a:cubicBezTo>
                  <a:cubicBezTo>
                    <a:pt x="67" y="190"/>
                    <a:pt x="68" y="188"/>
                    <a:pt x="69" y="190"/>
                  </a:cubicBezTo>
                  <a:cubicBezTo>
                    <a:pt x="70" y="188"/>
                    <a:pt x="73" y="190"/>
                    <a:pt x="75" y="190"/>
                  </a:cubicBezTo>
                  <a:cubicBezTo>
                    <a:pt x="77" y="190"/>
                    <a:pt x="76" y="188"/>
                    <a:pt x="77" y="188"/>
                  </a:cubicBezTo>
                  <a:cubicBezTo>
                    <a:pt x="78" y="188"/>
                    <a:pt x="79" y="189"/>
                    <a:pt x="81" y="188"/>
                  </a:cubicBezTo>
                  <a:cubicBezTo>
                    <a:pt x="82" y="188"/>
                    <a:pt x="79" y="186"/>
                    <a:pt x="79" y="186"/>
                  </a:cubicBezTo>
                  <a:cubicBezTo>
                    <a:pt x="80" y="185"/>
                    <a:pt x="77" y="183"/>
                    <a:pt x="76" y="183"/>
                  </a:cubicBezTo>
                  <a:cubicBezTo>
                    <a:pt x="75" y="182"/>
                    <a:pt x="73" y="181"/>
                    <a:pt x="72" y="180"/>
                  </a:cubicBezTo>
                  <a:cubicBezTo>
                    <a:pt x="70" y="178"/>
                    <a:pt x="72" y="176"/>
                    <a:pt x="72" y="174"/>
                  </a:cubicBezTo>
                  <a:cubicBezTo>
                    <a:pt x="73" y="173"/>
                    <a:pt x="73" y="172"/>
                    <a:pt x="73" y="171"/>
                  </a:cubicBezTo>
                  <a:cubicBezTo>
                    <a:pt x="73" y="170"/>
                    <a:pt x="74" y="170"/>
                    <a:pt x="74" y="169"/>
                  </a:cubicBezTo>
                  <a:cubicBezTo>
                    <a:pt x="75" y="168"/>
                    <a:pt x="76" y="166"/>
                    <a:pt x="76" y="165"/>
                  </a:cubicBezTo>
                  <a:cubicBezTo>
                    <a:pt x="76" y="163"/>
                    <a:pt x="76" y="162"/>
                    <a:pt x="76" y="160"/>
                  </a:cubicBezTo>
                  <a:cubicBezTo>
                    <a:pt x="77" y="160"/>
                    <a:pt x="78" y="160"/>
                    <a:pt x="79" y="160"/>
                  </a:cubicBezTo>
                  <a:cubicBezTo>
                    <a:pt x="79" y="160"/>
                    <a:pt x="79" y="161"/>
                    <a:pt x="79" y="161"/>
                  </a:cubicBezTo>
                  <a:cubicBezTo>
                    <a:pt x="80" y="161"/>
                    <a:pt x="81" y="159"/>
                    <a:pt x="81" y="159"/>
                  </a:cubicBezTo>
                  <a:cubicBezTo>
                    <a:pt x="82" y="159"/>
                    <a:pt x="86" y="160"/>
                    <a:pt x="85" y="161"/>
                  </a:cubicBezTo>
                  <a:cubicBezTo>
                    <a:pt x="87" y="159"/>
                    <a:pt x="88" y="163"/>
                    <a:pt x="90" y="163"/>
                  </a:cubicBezTo>
                  <a:cubicBezTo>
                    <a:pt x="90" y="163"/>
                    <a:pt x="88" y="161"/>
                    <a:pt x="88" y="160"/>
                  </a:cubicBezTo>
                  <a:cubicBezTo>
                    <a:pt x="86" y="158"/>
                    <a:pt x="87" y="156"/>
                    <a:pt x="86" y="153"/>
                  </a:cubicBezTo>
                  <a:cubicBezTo>
                    <a:pt x="86" y="153"/>
                    <a:pt x="84" y="152"/>
                    <a:pt x="85" y="152"/>
                  </a:cubicBezTo>
                  <a:cubicBezTo>
                    <a:pt x="85" y="150"/>
                    <a:pt x="84" y="150"/>
                    <a:pt x="83" y="149"/>
                  </a:cubicBezTo>
                  <a:cubicBezTo>
                    <a:pt x="82" y="149"/>
                    <a:pt x="81" y="148"/>
                    <a:pt x="80" y="148"/>
                  </a:cubicBezTo>
                  <a:cubicBezTo>
                    <a:pt x="79" y="149"/>
                    <a:pt x="78" y="149"/>
                    <a:pt x="78" y="147"/>
                  </a:cubicBezTo>
                  <a:cubicBezTo>
                    <a:pt x="78" y="146"/>
                    <a:pt x="77" y="143"/>
                    <a:pt x="77" y="142"/>
                  </a:cubicBezTo>
                  <a:cubicBezTo>
                    <a:pt x="77" y="142"/>
                    <a:pt x="76" y="141"/>
                    <a:pt x="76" y="141"/>
                  </a:cubicBezTo>
                  <a:cubicBezTo>
                    <a:pt x="76" y="140"/>
                    <a:pt x="76" y="140"/>
                    <a:pt x="75" y="139"/>
                  </a:cubicBezTo>
                  <a:cubicBezTo>
                    <a:pt x="75" y="139"/>
                    <a:pt x="76" y="138"/>
                    <a:pt x="76" y="137"/>
                  </a:cubicBezTo>
                  <a:cubicBezTo>
                    <a:pt x="76" y="138"/>
                    <a:pt x="75" y="139"/>
                    <a:pt x="75" y="138"/>
                  </a:cubicBezTo>
                  <a:cubicBezTo>
                    <a:pt x="74" y="137"/>
                    <a:pt x="74" y="136"/>
                    <a:pt x="73" y="135"/>
                  </a:cubicBezTo>
                  <a:cubicBezTo>
                    <a:pt x="73" y="135"/>
                    <a:pt x="66" y="133"/>
                    <a:pt x="67" y="133"/>
                  </a:cubicBezTo>
                  <a:cubicBezTo>
                    <a:pt x="69" y="132"/>
                    <a:pt x="70" y="133"/>
                    <a:pt x="71" y="133"/>
                  </a:cubicBezTo>
                  <a:cubicBezTo>
                    <a:pt x="72" y="133"/>
                    <a:pt x="73" y="132"/>
                    <a:pt x="73" y="131"/>
                  </a:cubicBezTo>
                  <a:cubicBezTo>
                    <a:pt x="75" y="130"/>
                    <a:pt x="77" y="128"/>
                    <a:pt x="80" y="129"/>
                  </a:cubicBezTo>
                  <a:cubicBezTo>
                    <a:pt x="79" y="129"/>
                    <a:pt x="81" y="130"/>
                    <a:pt x="81" y="130"/>
                  </a:cubicBezTo>
                  <a:cubicBezTo>
                    <a:pt x="82" y="131"/>
                    <a:pt x="82" y="131"/>
                    <a:pt x="83" y="131"/>
                  </a:cubicBezTo>
                  <a:cubicBezTo>
                    <a:pt x="85" y="132"/>
                    <a:pt x="87" y="132"/>
                    <a:pt x="87" y="134"/>
                  </a:cubicBezTo>
                  <a:cubicBezTo>
                    <a:pt x="86" y="135"/>
                    <a:pt x="82" y="138"/>
                    <a:pt x="82" y="139"/>
                  </a:cubicBezTo>
                  <a:cubicBezTo>
                    <a:pt x="82" y="139"/>
                    <a:pt x="83" y="140"/>
                    <a:pt x="83" y="140"/>
                  </a:cubicBezTo>
                  <a:cubicBezTo>
                    <a:pt x="83" y="141"/>
                    <a:pt x="82" y="142"/>
                    <a:pt x="82" y="143"/>
                  </a:cubicBezTo>
                  <a:cubicBezTo>
                    <a:pt x="83" y="146"/>
                    <a:pt x="86" y="144"/>
                    <a:pt x="87" y="144"/>
                  </a:cubicBezTo>
                  <a:cubicBezTo>
                    <a:pt x="89" y="145"/>
                    <a:pt x="89" y="147"/>
                    <a:pt x="91" y="147"/>
                  </a:cubicBezTo>
                  <a:cubicBezTo>
                    <a:pt x="92" y="148"/>
                    <a:pt x="93" y="145"/>
                    <a:pt x="94" y="145"/>
                  </a:cubicBezTo>
                  <a:cubicBezTo>
                    <a:pt x="94" y="146"/>
                    <a:pt x="93" y="147"/>
                    <a:pt x="94" y="147"/>
                  </a:cubicBezTo>
                  <a:cubicBezTo>
                    <a:pt x="94" y="147"/>
                    <a:pt x="94" y="145"/>
                    <a:pt x="95" y="145"/>
                  </a:cubicBezTo>
                  <a:cubicBezTo>
                    <a:pt x="95" y="144"/>
                    <a:pt x="96" y="144"/>
                    <a:pt x="96" y="143"/>
                  </a:cubicBezTo>
                  <a:cubicBezTo>
                    <a:pt x="97" y="142"/>
                    <a:pt x="98" y="143"/>
                    <a:pt x="98" y="143"/>
                  </a:cubicBezTo>
                  <a:cubicBezTo>
                    <a:pt x="99" y="142"/>
                    <a:pt x="96" y="139"/>
                    <a:pt x="96" y="138"/>
                  </a:cubicBezTo>
                  <a:cubicBezTo>
                    <a:pt x="96" y="137"/>
                    <a:pt x="96" y="136"/>
                    <a:pt x="95" y="135"/>
                  </a:cubicBezTo>
                  <a:cubicBezTo>
                    <a:pt x="94" y="134"/>
                    <a:pt x="93" y="134"/>
                    <a:pt x="94" y="133"/>
                  </a:cubicBezTo>
                  <a:cubicBezTo>
                    <a:pt x="94" y="132"/>
                    <a:pt x="95" y="133"/>
                    <a:pt x="95" y="133"/>
                  </a:cubicBezTo>
                  <a:cubicBezTo>
                    <a:pt x="95" y="133"/>
                    <a:pt x="94" y="131"/>
                    <a:pt x="95" y="131"/>
                  </a:cubicBezTo>
                  <a:cubicBezTo>
                    <a:pt x="95" y="131"/>
                    <a:pt x="96" y="131"/>
                    <a:pt x="96" y="131"/>
                  </a:cubicBezTo>
                  <a:cubicBezTo>
                    <a:pt x="96" y="129"/>
                    <a:pt x="98" y="130"/>
                    <a:pt x="99" y="130"/>
                  </a:cubicBezTo>
                  <a:cubicBezTo>
                    <a:pt x="99" y="130"/>
                    <a:pt x="97" y="130"/>
                    <a:pt x="97" y="130"/>
                  </a:cubicBezTo>
                  <a:cubicBezTo>
                    <a:pt x="96" y="130"/>
                    <a:pt x="96" y="129"/>
                    <a:pt x="96" y="129"/>
                  </a:cubicBezTo>
                  <a:cubicBezTo>
                    <a:pt x="96" y="128"/>
                    <a:pt x="95" y="129"/>
                    <a:pt x="94" y="128"/>
                  </a:cubicBezTo>
                  <a:cubicBezTo>
                    <a:pt x="95" y="129"/>
                    <a:pt x="97" y="127"/>
                    <a:pt x="97" y="127"/>
                  </a:cubicBezTo>
                  <a:cubicBezTo>
                    <a:pt x="98" y="126"/>
                    <a:pt x="98" y="124"/>
                    <a:pt x="99" y="122"/>
                  </a:cubicBezTo>
                  <a:cubicBezTo>
                    <a:pt x="99" y="122"/>
                    <a:pt x="99" y="123"/>
                    <a:pt x="99" y="124"/>
                  </a:cubicBezTo>
                  <a:cubicBezTo>
                    <a:pt x="99" y="123"/>
                    <a:pt x="99" y="121"/>
                    <a:pt x="99" y="120"/>
                  </a:cubicBezTo>
                  <a:cubicBezTo>
                    <a:pt x="99" y="119"/>
                    <a:pt x="99" y="118"/>
                    <a:pt x="100" y="117"/>
                  </a:cubicBezTo>
                  <a:cubicBezTo>
                    <a:pt x="100" y="117"/>
                    <a:pt x="101" y="117"/>
                    <a:pt x="101" y="116"/>
                  </a:cubicBezTo>
                  <a:cubicBezTo>
                    <a:pt x="101" y="116"/>
                    <a:pt x="102" y="114"/>
                    <a:pt x="102" y="114"/>
                  </a:cubicBezTo>
                  <a:cubicBezTo>
                    <a:pt x="102" y="114"/>
                    <a:pt x="103" y="111"/>
                    <a:pt x="103" y="111"/>
                  </a:cubicBezTo>
                  <a:cubicBezTo>
                    <a:pt x="105" y="110"/>
                    <a:pt x="105" y="114"/>
                    <a:pt x="106" y="114"/>
                  </a:cubicBezTo>
                  <a:cubicBezTo>
                    <a:pt x="106" y="113"/>
                    <a:pt x="107" y="111"/>
                    <a:pt x="106" y="110"/>
                  </a:cubicBezTo>
                  <a:cubicBezTo>
                    <a:pt x="106" y="110"/>
                    <a:pt x="103" y="110"/>
                    <a:pt x="104" y="109"/>
                  </a:cubicBezTo>
                  <a:cubicBezTo>
                    <a:pt x="104" y="109"/>
                    <a:pt x="103" y="111"/>
                    <a:pt x="103" y="110"/>
                  </a:cubicBezTo>
                  <a:cubicBezTo>
                    <a:pt x="103" y="108"/>
                    <a:pt x="104" y="106"/>
                    <a:pt x="105" y="104"/>
                  </a:cubicBezTo>
                  <a:cubicBezTo>
                    <a:pt x="105" y="104"/>
                    <a:pt x="108" y="99"/>
                    <a:pt x="108" y="100"/>
                  </a:cubicBezTo>
                  <a:cubicBezTo>
                    <a:pt x="109" y="100"/>
                    <a:pt x="105" y="103"/>
                    <a:pt x="106" y="103"/>
                  </a:cubicBezTo>
                  <a:cubicBezTo>
                    <a:pt x="106" y="104"/>
                    <a:pt x="107" y="103"/>
                    <a:pt x="108" y="103"/>
                  </a:cubicBezTo>
                  <a:cubicBezTo>
                    <a:pt x="108" y="103"/>
                    <a:pt x="108" y="106"/>
                    <a:pt x="109" y="106"/>
                  </a:cubicBezTo>
                  <a:cubicBezTo>
                    <a:pt x="109" y="106"/>
                    <a:pt x="112" y="107"/>
                    <a:pt x="111" y="108"/>
                  </a:cubicBezTo>
                  <a:cubicBezTo>
                    <a:pt x="111" y="109"/>
                    <a:pt x="107" y="111"/>
                    <a:pt x="110" y="111"/>
                  </a:cubicBezTo>
                  <a:cubicBezTo>
                    <a:pt x="111" y="111"/>
                    <a:pt x="111" y="111"/>
                    <a:pt x="111" y="110"/>
                  </a:cubicBezTo>
                  <a:cubicBezTo>
                    <a:pt x="112" y="110"/>
                    <a:pt x="112" y="110"/>
                    <a:pt x="113" y="110"/>
                  </a:cubicBezTo>
                  <a:cubicBezTo>
                    <a:pt x="114" y="109"/>
                    <a:pt x="112" y="108"/>
                    <a:pt x="113" y="108"/>
                  </a:cubicBezTo>
                  <a:cubicBezTo>
                    <a:pt x="113" y="107"/>
                    <a:pt x="114" y="109"/>
                    <a:pt x="114" y="109"/>
                  </a:cubicBezTo>
                  <a:cubicBezTo>
                    <a:pt x="114" y="109"/>
                    <a:pt x="114" y="108"/>
                    <a:pt x="114" y="107"/>
                  </a:cubicBezTo>
                  <a:cubicBezTo>
                    <a:pt x="114" y="106"/>
                    <a:pt x="116" y="108"/>
                    <a:pt x="117" y="107"/>
                  </a:cubicBezTo>
                  <a:cubicBezTo>
                    <a:pt x="116" y="107"/>
                    <a:pt x="115" y="104"/>
                    <a:pt x="115" y="103"/>
                  </a:cubicBezTo>
                  <a:cubicBezTo>
                    <a:pt x="115" y="102"/>
                    <a:pt x="116" y="102"/>
                    <a:pt x="116" y="101"/>
                  </a:cubicBezTo>
                  <a:cubicBezTo>
                    <a:pt x="116" y="100"/>
                    <a:pt x="116" y="99"/>
                    <a:pt x="116" y="99"/>
                  </a:cubicBezTo>
                  <a:cubicBezTo>
                    <a:pt x="116" y="99"/>
                    <a:pt x="118" y="98"/>
                    <a:pt x="118" y="98"/>
                  </a:cubicBezTo>
                  <a:cubicBezTo>
                    <a:pt x="119" y="98"/>
                    <a:pt x="118" y="98"/>
                    <a:pt x="119" y="97"/>
                  </a:cubicBezTo>
                  <a:cubicBezTo>
                    <a:pt x="119" y="97"/>
                    <a:pt x="120" y="97"/>
                    <a:pt x="120" y="97"/>
                  </a:cubicBezTo>
                  <a:cubicBezTo>
                    <a:pt x="121" y="97"/>
                    <a:pt x="122" y="96"/>
                    <a:pt x="122" y="96"/>
                  </a:cubicBezTo>
                  <a:cubicBezTo>
                    <a:pt x="123" y="95"/>
                    <a:pt x="121" y="94"/>
                    <a:pt x="122" y="93"/>
                  </a:cubicBezTo>
                  <a:cubicBezTo>
                    <a:pt x="123" y="92"/>
                    <a:pt x="121" y="90"/>
                    <a:pt x="122" y="89"/>
                  </a:cubicBezTo>
                  <a:cubicBezTo>
                    <a:pt x="123" y="89"/>
                    <a:pt x="124" y="91"/>
                    <a:pt x="124" y="90"/>
                  </a:cubicBezTo>
                  <a:cubicBezTo>
                    <a:pt x="125" y="90"/>
                    <a:pt x="122" y="89"/>
                    <a:pt x="122" y="89"/>
                  </a:cubicBezTo>
                  <a:cubicBezTo>
                    <a:pt x="122" y="88"/>
                    <a:pt x="123" y="87"/>
                    <a:pt x="123" y="86"/>
                  </a:cubicBezTo>
                  <a:cubicBezTo>
                    <a:pt x="124" y="86"/>
                    <a:pt x="124" y="87"/>
                    <a:pt x="124" y="87"/>
                  </a:cubicBezTo>
                  <a:cubicBezTo>
                    <a:pt x="124" y="87"/>
                    <a:pt x="126" y="87"/>
                    <a:pt x="127" y="87"/>
                  </a:cubicBezTo>
                  <a:cubicBezTo>
                    <a:pt x="128" y="87"/>
                    <a:pt x="128" y="87"/>
                    <a:pt x="127" y="88"/>
                  </a:cubicBezTo>
                  <a:cubicBezTo>
                    <a:pt x="127" y="89"/>
                    <a:pt x="128" y="90"/>
                    <a:pt x="129" y="91"/>
                  </a:cubicBezTo>
                  <a:cubicBezTo>
                    <a:pt x="129" y="91"/>
                    <a:pt x="132" y="91"/>
                    <a:pt x="132" y="90"/>
                  </a:cubicBezTo>
                  <a:cubicBezTo>
                    <a:pt x="133" y="88"/>
                    <a:pt x="132" y="88"/>
                    <a:pt x="130" y="87"/>
                  </a:cubicBezTo>
                  <a:cubicBezTo>
                    <a:pt x="129" y="87"/>
                    <a:pt x="129" y="86"/>
                    <a:pt x="130" y="85"/>
                  </a:cubicBezTo>
                  <a:cubicBezTo>
                    <a:pt x="131" y="84"/>
                    <a:pt x="132" y="83"/>
                    <a:pt x="131" y="82"/>
                  </a:cubicBezTo>
                  <a:cubicBezTo>
                    <a:pt x="131" y="81"/>
                    <a:pt x="131" y="80"/>
                    <a:pt x="131" y="80"/>
                  </a:cubicBezTo>
                  <a:cubicBezTo>
                    <a:pt x="130" y="79"/>
                    <a:pt x="129" y="79"/>
                    <a:pt x="128" y="79"/>
                  </a:cubicBezTo>
                  <a:cubicBezTo>
                    <a:pt x="126" y="78"/>
                    <a:pt x="124" y="78"/>
                    <a:pt x="122" y="77"/>
                  </a:cubicBezTo>
                  <a:cubicBezTo>
                    <a:pt x="120" y="76"/>
                    <a:pt x="122" y="75"/>
                    <a:pt x="123" y="74"/>
                  </a:cubicBezTo>
                  <a:cubicBezTo>
                    <a:pt x="123" y="73"/>
                    <a:pt x="121" y="73"/>
                    <a:pt x="121" y="72"/>
                  </a:cubicBezTo>
                  <a:cubicBezTo>
                    <a:pt x="121" y="71"/>
                    <a:pt x="125" y="70"/>
                    <a:pt x="126" y="69"/>
                  </a:cubicBezTo>
                  <a:cubicBezTo>
                    <a:pt x="129" y="67"/>
                    <a:pt x="131" y="65"/>
                    <a:pt x="135" y="64"/>
                  </a:cubicBezTo>
                  <a:cubicBezTo>
                    <a:pt x="136" y="63"/>
                    <a:pt x="138" y="63"/>
                    <a:pt x="140" y="63"/>
                  </a:cubicBezTo>
                  <a:cubicBezTo>
                    <a:pt x="141" y="64"/>
                    <a:pt x="143" y="62"/>
                    <a:pt x="144" y="62"/>
                  </a:cubicBezTo>
                  <a:cubicBezTo>
                    <a:pt x="145" y="61"/>
                    <a:pt x="142" y="63"/>
                    <a:pt x="144" y="63"/>
                  </a:cubicBezTo>
                  <a:cubicBezTo>
                    <a:pt x="145" y="62"/>
                    <a:pt x="145" y="62"/>
                    <a:pt x="146" y="62"/>
                  </a:cubicBezTo>
                  <a:cubicBezTo>
                    <a:pt x="147" y="61"/>
                    <a:pt x="148" y="61"/>
                    <a:pt x="148" y="61"/>
                  </a:cubicBezTo>
                  <a:cubicBezTo>
                    <a:pt x="149" y="60"/>
                    <a:pt x="150" y="60"/>
                    <a:pt x="151" y="60"/>
                  </a:cubicBezTo>
                  <a:cubicBezTo>
                    <a:pt x="152" y="61"/>
                    <a:pt x="154" y="60"/>
                    <a:pt x="155" y="60"/>
                  </a:cubicBezTo>
                  <a:cubicBezTo>
                    <a:pt x="156" y="60"/>
                    <a:pt x="156" y="60"/>
                    <a:pt x="157" y="60"/>
                  </a:cubicBezTo>
                  <a:cubicBezTo>
                    <a:pt x="157" y="60"/>
                    <a:pt x="158" y="60"/>
                    <a:pt x="158" y="59"/>
                  </a:cubicBezTo>
                  <a:cubicBezTo>
                    <a:pt x="159" y="59"/>
                    <a:pt x="161" y="61"/>
                    <a:pt x="162" y="61"/>
                  </a:cubicBezTo>
                  <a:cubicBezTo>
                    <a:pt x="163" y="60"/>
                    <a:pt x="161" y="58"/>
                    <a:pt x="160" y="57"/>
                  </a:cubicBezTo>
                  <a:cubicBezTo>
                    <a:pt x="159" y="56"/>
                    <a:pt x="157" y="53"/>
                    <a:pt x="157" y="50"/>
                  </a:cubicBezTo>
                  <a:cubicBezTo>
                    <a:pt x="156" y="51"/>
                    <a:pt x="156" y="53"/>
                    <a:pt x="154" y="53"/>
                  </a:cubicBezTo>
                  <a:cubicBezTo>
                    <a:pt x="153" y="53"/>
                    <a:pt x="150" y="53"/>
                    <a:pt x="149" y="52"/>
                  </a:cubicBezTo>
                  <a:cubicBezTo>
                    <a:pt x="149" y="52"/>
                    <a:pt x="148" y="51"/>
                    <a:pt x="148" y="50"/>
                  </a:cubicBezTo>
                  <a:cubicBezTo>
                    <a:pt x="147" y="50"/>
                    <a:pt x="147" y="51"/>
                    <a:pt x="146" y="51"/>
                  </a:cubicBezTo>
                  <a:cubicBezTo>
                    <a:pt x="145" y="52"/>
                    <a:pt x="142" y="52"/>
                    <a:pt x="143" y="54"/>
                  </a:cubicBezTo>
                  <a:cubicBezTo>
                    <a:pt x="141" y="53"/>
                    <a:pt x="140" y="52"/>
                    <a:pt x="139" y="50"/>
                  </a:cubicBezTo>
                  <a:cubicBezTo>
                    <a:pt x="140" y="50"/>
                    <a:pt x="140" y="50"/>
                    <a:pt x="140" y="49"/>
                  </a:cubicBezTo>
                  <a:cubicBezTo>
                    <a:pt x="140" y="48"/>
                    <a:pt x="138" y="48"/>
                    <a:pt x="137" y="48"/>
                  </a:cubicBezTo>
                  <a:cubicBezTo>
                    <a:pt x="135" y="48"/>
                    <a:pt x="135" y="46"/>
                    <a:pt x="134" y="45"/>
                  </a:cubicBezTo>
                  <a:cubicBezTo>
                    <a:pt x="133" y="44"/>
                    <a:pt x="132" y="44"/>
                    <a:pt x="132" y="43"/>
                  </a:cubicBezTo>
                  <a:cubicBezTo>
                    <a:pt x="130" y="43"/>
                    <a:pt x="131" y="43"/>
                    <a:pt x="130" y="43"/>
                  </a:cubicBezTo>
                  <a:cubicBezTo>
                    <a:pt x="129" y="44"/>
                    <a:pt x="129" y="45"/>
                    <a:pt x="129" y="44"/>
                  </a:cubicBezTo>
                  <a:cubicBezTo>
                    <a:pt x="128" y="44"/>
                    <a:pt x="128" y="43"/>
                    <a:pt x="127" y="42"/>
                  </a:cubicBezTo>
                  <a:cubicBezTo>
                    <a:pt x="126" y="43"/>
                    <a:pt x="126" y="41"/>
                    <a:pt x="125" y="40"/>
                  </a:cubicBezTo>
                  <a:cubicBezTo>
                    <a:pt x="125" y="39"/>
                    <a:pt x="125" y="37"/>
                    <a:pt x="125" y="36"/>
                  </a:cubicBezTo>
                  <a:cubicBezTo>
                    <a:pt x="125" y="33"/>
                    <a:pt x="124" y="30"/>
                    <a:pt x="123" y="28"/>
                  </a:cubicBezTo>
                  <a:cubicBezTo>
                    <a:pt x="121" y="26"/>
                    <a:pt x="119" y="24"/>
                    <a:pt x="117" y="22"/>
                  </a:cubicBezTo>
                  <a:cubicBezTo>
                    <a:pt x="116" y="21"/>
                    <a:pt x="115" y="20"/>
                    <a:pt x="114" y="19"/>
                  </a:cubicBezTo>
                  <a:cubicBezTo>
                    <a:pt x="114" y="18"/>
                    <a:pt x="114" y="18"/>
                    <a:pt x="114" y="17"/>
                  </a:cubicBezTo>
                  <a:cubicBezTo>
                    <a:pt x="115" y="17"/>
                    <a:pt x="115" y="18"/>
                    <a:pt x="115" y="17"/>
                  </a:cubicBezTo>
                  <a:cubicBezTo>
                    <a:pt x="117" y="15"/>
                    <a:pt x="119" y="13"/>
                    <a:pt x="121" y="11"/>
                  </a:cubicBezTo>
                  <a:cubicBezTo>
                    <a:pt x="122" y="10"/>
                    <a:pt x="123" y="9"/>
                    <a:pt x="124" y="9"/>
                  </a:cubicBezTo>
                  <a:cubicBezTo>
                    <a:pt x="124" y="8"/>
                    <a:pt x="126" y="10"/>
                    <a:pt x="127" y="11"/>
                  </a:cubicBezTo>
                  <a:cubicBezTo>
                    <a:pt x="127" y="11"/>
                    <a:pt x="128" y="11"/>
                    <a:pt x="129" y="12"/>
                  </a:cubicBezTo>
                  <a:cubicBezTo>
                    <a:pt x="129" y="12"/>
                    <a:pt x="129" y="12"/>
                    <a:pt x="130" y="13"/>
                  </a:cubicBezTo>
                  <a:cubicBezTo>
                    <a:pt x="131" y="13"/>
                    <a:pt x="133" y="15"/>
                    <a:pt x="133" y="15"/>
                  </a:cubicBezTo>
                  <a:cubicBezTo>
                    <a:pt x="133" y="17"/>
                    <a:pt x="134" y="17"/>
                    <a:pt x="135" y="18"/>
                  </a:cubicBezTo>
                  <a:cubicBezTo>
                    <a:pt x="136" y="19"/>
                    <a:pt x="135" y="21"/>
                    <a:pt x="136" y="22"/>
                  </a:cubicBezTo>
                  <a:cubicBezTo>
                    <a:pt x="137" y="22"/>
                    <a:pt x="139" y="22"/>
                    <a:pt x="140" y="22"/>
                  </a:cubicBezTo>
                  <a:cubicBezTo>
                    <a:pt x="142" y="22"/>
                    <a:pt x="142" y="22"/>
                    <a:pt x="144" y="22"/>
                  </a:cubicBezTo>
                  <a:cubicBezTo>
                    <a:pt x="145" y="23"/>
                    <a:pt x="146" y="23"/>
                    <a:pt x="147" y="24"/>
                  </a:cubicBezTo>
                  <a:cubicBezTo>
                    <a:pt x="148" y="25"/>
                    <a:pt x="150" y="25"/>
                    <a:pt x="150" y="27"/>
                  </a:cubicBezTo>
                  <a:cubicBezTo>
                    <a:pt x="151" y="28"/>
                    <a:pt x="152" y="29"/>
                    <a:pt x="153" y="29"/>
                  </a:cubicBezTo>
                  <a:cubicBezTo>
                    <a:pt x="154" y="30"/>
                    <a:pt x="154" y="30"/>
                    <a:pt x="154" y="31"/>
                  </a:cubicBezTo>
                  <a:cubicBezTo>
                    <a:pt x="155" y="31"/>
                    <a:pt x="156" y="31"/>
                    <a:pt x="157" y="32"/>
                  </a:cubicBezTo>
                  <a:cubicBezTo>
                    <a:pt x="158" y="32"/>
                    <a:pt x="158" y="34"/>
                    <a:pt x="160" y="34"/>
                  </a:cubicBezTo>
                  <a:cubicBezTo>
                    <a:pt x="161" y="34"/>
                    <a:pt x="162" y="36"/>
                    <a:pt x="163" y="37"/>
                  </a:cubicBezTo>
                  <a:cubicBezTo>
                    <a:pt x="164" y="38"/>
                    <a:pt x="164" y="39"/>
                    <a:pt x="166" y="39"/>
                  </a:cubicBezTo>
                  <a:cubicBezTo>
                    <a:pt x="167" y="39"/>
                    <a:pt x="168" y="39"/>
                    <a:pt x="169" y="39"/>
                  </a:cubicBezTo>
                  <a:cubicBezTo>
                    <a:pt x="171" y="38"/>
                    <a:pt x="172" y="37"/>
                    <a:pt x="173" y="37"/>
                  </a:cubicBezTo>
                  <a:cubicBezTo>
                    <a:pt x="174" y="37"/>
                    <a:pt x="175" y="37"/>
                    <a:pt x="176" y="39"/>
                  </a:cubicBezTo>
                  <a:cubicBezTo>
                    <a:pt x="176" y="40"/>
                    <a:pt x="177" y="41"/>
                    <a:pt x="178" y="42"/>
                  </a:cubicBezTo>
                  <a:cubicBezTo>
                    <a:pt x="179" y="43"/>
                    <a:pt x="181" y="43"/>
                    <a:pt x="181" y="44"/>
                  </a:cubicBezTo>
                  <a:cubicBezTo>
                    <a:pt x="182" y="45"/>
                    <a:pt x="184" y="46"/>
                    <a:pt x="183" y="47"/>
                  </a:cubicBezTo>
                  <a:cubicBezTo>
                    <a:pt x="183" y="48"/>
                    <a:pt x="183" y="49"/>
                    <a:pt x="184" y="50"/>
                  </a:cubicBezTo>
                  <a:cubicBezTo>
                    <a:pt x="185" y="51"/>
                    <a:pt x="184" y="52"/>
                    <a:pt x="185" y="53"/>
                  </a:cubicBezTo>
                  <a:cubicBezTo>
                    <a:pt x="185" y="53"/>
                    <a:pt x="186" y="53"/>
                    <a:pt x="186" y="53"/>
                  </a:cubicBezTo>
                  <a:cubicBezTo>
                    <a:pt x="187" y="54"/>
                    <a:pt x="186" y="54"/>
                    <a:pt x="187" y="55"/>
                  </a:cubicBezTo>
                  <a:cubicBezTo>
                    <a:pt x="187" y="55"/>
                    <a:pt x="187" y="56"/>
                    <a:pt x="187" y="56"/>
                  </a:cubicBezTo>
                  <a:cubicBezTo>
                    <a:pt x="187" y="57"/>
                    <a:pt x="187" y="58"/>
                    <a:pt x="187" y="58"/>
                  </a:cubicBezTo>
                  <a:cubicBezTo>
                    <a:pt x="188" y="60"/>
                    <a:pt x="190" y="60"/>
                    <a:pt x="190" y="61"/>
                  </a:cubicBezTo>
                  <a:cubicBezTo>
                    <a:pt x="190" y="63"/>
                    <a:pt x="190" y="66"/>
                    <a:pt x="187" y="66"/>
                  </a:cubicBezTo>
                  <a:cubicBezTo>
                    <a:pt x="187" y="66"/>
                    <a:pt x="186" y="65"/>
                    <a:pt x="186" y="66"/>
                  </a:cubicBezTo>
                  <a:cubicBezTo>
                    <a:pt x="186" y="67"/>
                    <a:pt x="187" y="68"/>
                    <a:pt x="186" y="68"/>
                  </a:cubicBezTo>
                  <a:cubicBezTo>
                    <a:pt x="186" y="70"/>
                    <a:pt x="184" y="69"/>
                    <a:pt x="183" y="68"/>
                  </a:cubicBezTo>
                  <a:cubicBezTo>
                    <a:pt x="182" y="68"/>
                    <a:pt x="182" y="69"/>
                    <a:pt x="182" y="69"/>
                  </a:cubicBezTo>
                  <a:cubicBezTo>
                    <a:pt x="182" y="70"/>
                    <a:pt x="183" y="71"/>
                    <a:pt x="183" y="71"/>
                  </a:cubicBezTo>
                  <a:cubicBezTo>
                    <a:pt x="184" y="72"/>
                    <a:pt x="186" y="70"/>
                    <a:pt x="187" y="70"/>
                  </a:cubicBezTo>
                  <a:cubicBezTo>
                    <a:pt x="190" y="69"/>
                    <a:pt x="191" y="66"/>
                    <a:pt x="193" y="64"/>
                  </a:cubicBezTo>
                  <a:cubicBezTo>
                    <a:pt x="194" y="63"/>
                    <a:pt x="196" y="63"/>
                    <a:pt x="196" y="62"/>
                  </a:cubicBezTo>
                  <a:cubicBezTo>
                    <a:pt x="197" y="61"/>
                    <a:pt x="196" y="60"/>
                    <a:pt x="195" y="59"/>
                  </a:cubicBezTo>
                  <a:cubicBezTo>
                    <a:pt x="194" y="59"/>
                    <a:pt x="195" y="57"/>
                    <a:pt x="195" y="56"/>
                  </a:cubicBezTo>
                  <a:cubicBezTo>
                    <a:pt x="195" y="55"/>
                    <a:pt x="194" y="55"/>
                    <a:pt x="194" y="54"/>
                  </a:cubicBezTo>
                  <a:cubicBezTo>
                    <a:pt x="194" y="54"/>
                    <a:pt x="194" y="53"/>
                    <a:pt x="194" y="52"/>
                  </a:cubicBezTo>
                  <a:cubicBezTo>
                    <a:pt x="194" y="51"/>
                    <a:pt x="194" y="51"/>
                    <a:pt x="193" y="51"/>
                  </a:cubicBezTo>
                  <a:cubicBezTo>
                    <a:pt x="193" y="50"/>
                    <a:pt x="193" y="49"/>
                    <a:pt x="193" y="49"/>
                  </a:cubicBezTo>
                  <a:cubicBezTo>
                    <a:pt x="193" y="47"/>
                    <a:pt x="191" y="48"/>
                    <a:pt x="190" y="46"/>
                  </a:cubicBezTo>
                  <a:cubicBezTo>
                    <a:pt x="190" y="45"/>
                    <a:pt x="189" y="44"/>
                    <a:pt x="189" y="43"/>
                  </a:cubicBezTo>
                  <a:cubicBezTo>
                    <a:pt x="188" y="41"/>
                    <a:pt x="188" y="40"/>
                    <a:pt x="187" y="39"/>
                  </a:cubicBezTo>
                  <a:cubicBezTo>
                    <a:pt x="185" y="37"/>
                    <a:pt x="182" y="36"/>
                    <a:pt x="180" y="36"/>
                  </a:cubicBezTo>
                  <a:cubicBezTo>
                    <a:pt x="178" y="36"/>
                    <a:pt x="178" y="35"/>
                    <a:pt x="177" y="34"/>
                  </a:cubicBezTo>
                  <a:cubicBezTo>
                    <a:pt x="175" y="33"/>
                    <a:pt x="174" y="34"/>
                    <a:pt x="174" y="32"/>
                  </a:cubicBezTo>
                  <a:cubicBezTo>
                    <a:pt x="173" y="30"/>
                    <a:pt x="174" y="26"/>
                    <a:pt x="176" y="24"/>
                  </a:cubicBezTo>
                  <a:cubicBezTo>
                    <a:pt x="177" y="22"/>
                    <a:pt x="177" y="24"/>
                    <a:pt x="178" y="25"/>
                  </a:cubicBezTo>
                  <a:cubicBezTo>
                    <a:pt x="179" y="25"/>
                    <a:pt x="181" y="25"/>
                    <a:pt x="182" y="24"/>
                  </a:cubicBezTo>
                  <a:cubicBezTo>
                    <a:pt x="184" y="23"/>
                    <a:pt x="187" y="27"/>
                    <a:pt x="188" y="28"/>
                  </a:cubicBezTo>
                  <a:cubicBezTo>
                    <a:pt x="190" y="28"/>
                    <a:pt x="191" y="28"/>
                    <a:pt x="192" y="29"/>
                  </a:cubicBezTo>
                  <a:cubicBezTo>
                    <a:pt x="192" y="31"/>
                    <a:pt x="194" y="30"/>
                    <a:pt x="195" y="30"/>
                  </a:cubicBezTo>
                  <a:cubicBezTo>
                    <a:pt x="196" y="29"/>
                    <a:pt x="196" y="30"/>
                    <a:pt x="197" y="29"/>
                  </a:cubicBezTo>
                  <a:cubicBezTo>
                    <a:pt x="198" y="28"/>
                    <a:pt x="199" y="26"/>
                    <a:pt x="199" y="25"/>
                  </a:cubicBezTo>
                  <a:cubicBezTo>
                    <a:pt x="200" y="25"/>
                    <a:pt x="199" y="24"/>
                    <a:pt x="199" y="25"/>
                  </a:cubicBezTo>
                  <a:cubicBezTo>
                    <a:pt x="198" y="25"/>
                    <a:pt x="198" y="26"/>
                    <a:pt x="198" y="26"/>
                  </a:cubicBezTo>
                  <a:cubicBezTo>
                    <a:pt x="197" y="27"/>
                    <a:pt x="197" y="27"/>
                    <a:pt x="196" y="28"/>
                  </a:cubicBezTo>
                  <a:cubicBezTo>
                    <a:pt x="196" y="28"/>
                    <a:pt x="195" y="28"/>
                    <a:pt x="195" y="28"/>
                  </a:cubicBezTo>
                  <a:cubicBezTo>
                    <a:pt x="194" y="29"/>
                    <a:pt x="193" y="28"/>
                    <a:pt x="192" y="27"/>
                  </a:cubicBezTo>
                  <a:cubicBezTo>
                    <a:pt x="191" y="26"/>
                    <a:pt x="189" y="27"/>
                    <a:pt x="188" y="25"/>
                  </a:cubicBezTo>
                  <a:cubicBezTo>
                    <a:pt x="188" y="24"/>
                    <a:pt x="189" y="23"/>
                    <a:pt x="188" y="22"/>
                  </a:cubicBezTo>
                  <a:cubicBezTo>
                    <a:pt x="188" y="22"/>
                    <a:pt x="187" y="22"/>
                    <a:pt x="187" y="22"/>
                  </a:cubicBezTo>
                  <a:cubicBezTo>
                    <a:pt x="186" y="22"/>
                    <a:pt x="185" y="22"/>
                    <a:pt x="185" y="22"/>
                  </a:cubicBezTo>
                  <a:cubicBezTo>
                    <a:pt x="183" y="22"/>
                    <a:pt x="183" y="20"/>
                    <a:pt x="182" y="20"/>
                  </a:cubicBezTo>
                  <a:cubicBezTo>
                    <a:pt x="181" y="20"/>
                    <a:pt x="179" y="21"/>
                    <a:pt x="178" y="21"/>
                  </a:cubicBezTo>
                  <a:cubicBezTo>
                    <a:pt x="177" y="22"/>
                    <a:pt x="176" y="22"/>
                    <a:pt x="175" y="23"/>
                  </a:cubicBezTo>
                  <a:cubicBezTo>
                    <a:pt x="174" y="23"/>
                    <a:pt x="174" y="23"/>
                    <a:pt x="173" y="23"/>
                  </a:cubicBezTo>
                  <a:cubicBezTo>
                    <a:pt x="173" y="24"/>
                    <a:pt x="172" y="24"/>
                    <a:pt x="172" y="25"/>
                  </a:cubicBezTo>
                  <a:cubicBezTo>
                    <a:pt x="171" y="26"/>
                    <a:pt x="172" y="27"/>
                    <a:pt x="171" y="28"/>
                  </a:cubicBezTo>
                  <a:cubicBezTo>
                    <a:pt x="171" y="30"/>
                    <a:pt x="169" y="31"/>
                    <a:pt x="169" y="32"/>
                  </a:cubicBezTo>
                  <a:cubicBezTo>
                    <a:pt x="168" y="33"/>
                    <a:pt x="166" y="31"/>
                    <a:pt x="165" y="31"/>
                  </a:cubicBezTo>
                  <a:cubicBezTo>
                    <a:pt x="164" y="30"/>
                    <a:pt x="163" y="30"/>
                    <a:pt x="161" y="29"/>
                  </a:cubicBezTo>
                  <a:cubicBezTo>
                    <a:pt x="159" y="29"/>
                    <a:pt x="158" y="26"/>
                    <a:pt x="156" y="25"/>
                  </a:cubicBezTo>
                  <a:cubicBezTo>
                    <a:pt x="155" y="25"/>
                    <a:pt x="155" y="23"/>
                    <a:pt x="154" y="22"/>
                  </a:cubicBezTo>
                  <a:cubicBezTo>
                    <a:pt x="153" y="21"/>
                    <a:pt x="152" y="20"/>
                    <a:pt x="151" y="19"/>
                  </a:cubicBezTo>
                  <a:cubicBezTo>
                    <a:pt x="150" y="19"/>
                    <a:pt x="149" y="19"/>
                    <a:pt x="149" y="19"/>
                  </a:cubicBezTo>
                  <a:cubicBezTo>
                    <a:pt x="148" y="19"/>
                    <a:pt x="147" y="19"/>
                    <a:pt x="147" y="19"/>
                  </a:cubicBezTo>
                  <a:cubicBezTo>
                    <a:pt x="146" y="19"/>
                    <a:pt x="146" y="19"/>
                    <a:pt x="145" y="19"/>
                  </a:cubicBezTo>
                  <a:cubicBezTo>
                    <a:pt x="144" y="18"/>
                    <a:pt x="143" y="18"/>
                    <a:pt x="142" y="18"/>
                  </a:cubicBezTo>
                  <a:cubicBezTo>
                    <a:pt x="141" y="18"/>
                    <a:pt x="140" y="19"/>
                    <a:pt x="139" y="17"/>
                  </a:cubicBezTo>
                  <a:cubicBezTo>
                    <a:pt x="139" y="17"/>
                    <a:pt x="138" y="16"/>
                    <a:pt x="138" y="16"/>
                  </a:cubicBezTo>
                  <a:cubicBezTo>
                    <a:pt x="138" y="15"/>
                    <a:pt x="137" y="15"/>
                    <a:pt x="136" y="15"/>
                  </a:cubicBezTo>
                  <a:cubicBezTo>
                    <a:pt x="135" y="13"/>
                    <a:pt x="137" y="9"/>
                    <a:pt x="136" y="6"/>
                  </a:cubicBezTo>
                  <a:cubicBezTo>
                    <a:pt x="135" y="5"/>
                    <a:pt x="134" y="5"/>
                    <a:pt x="133" y="4"/>
                  </a:cubicBezTo>
                  <a:cubicBezTo>
                    <a:pt x="132" y="3"/>
                    <a:pt x="130" y="3"/>
                    <a:pt x="129" y="2"/>
                  </a:cubicBezTo>
                  <a:cubicBezTo>
                    <a:pt x="127" y="2"/>
                    <a:pt x="128" y="1"/>
                    <a:pt x="129" y="0"/>
                  </a:cubicBezTo>
                  <a:cubicBezTo>
                    <a:pt x="130" y="0"/>
                    <a:pt x="130" y="1"/>
                    <a:pt x="130" y="1"/>
                  </a:cubicBezTo>
                  <a:cubicBezTo>
                    <a:pt x="131" y="1"/>
                    <a:pt x="131" y="1"/>
                    <a:pt x="131" y="1"/>
                  </a:cubicBezTo>
                  <a:cubicBezTo>
                    <a:pt x="132" y="1"/>
                    <a:pt x="132" y="1"/>
                    <a:pt x="132" y="1"/>
                  </a:cubicBezTo>
                  <a:cubicBezTo>
                    <a:pt x="133" y="1"/>
                    <a:pt x="133" y="1"/>
                    <a:pt x="133" y="1"/>
                  </a:cubicBezTo>
                  <a:cubicBezTo>
                    <a:pt x="134" y="2"/>
                    <a:pt x="135" y="2"/>
                    <a:pt x="136" y="3"/>
                  </a:cubicBezTo>
                  <a:cubicBezTo>
                    <a:pt x="136" y="3"/>
                    <a:pt x="137" y="4"/>
                    <a:pt x="137" y="4"/>
                  </a:cubicBezTo>
                  <a:cubicBezTo>
                    <a:pt x="137" y="5"/>
                    <a:pt x="138" y="5"/>
                    <a:pt x="139" y="6"/>
                  </a:cubicBezTo>
                  <a:cubicBezTo>
                    <a:pt x="139" y="7"/>
                    <a:pt x="140" y="8"/>
                    <a:pt x="141" y="8"/>
                  </a:cubicBezTo>
                  <a:cubicBezTo>
                    <a:pt x="142" y="8"/>
                    <a:pt x="143" y="9"/>
                    <a:pt x="144" y="9"/>
                  </a:cubicBezTo>
                  <a:cubicBezTo>
                    <a:pt x="145" y="10"/>
                    <a:pt x="145" y="11"/>
                    <a:pt x="146" y="11"/>
                  </a:cubicBezTo>
                  <a:cubicBezTo>
                    <a:pt x="148" y="11"/>
                    <a:pt x="149" y="10"/>
                    <a:pt x="149" y="9"/>
                  </a:cubicBezTo>
                  <a:cubicBezTo>
                    <a:pt x="150" y="9"/>
                    <a:pt x="150" y="9"/>
                    <a:pt x="150" y="9"/>
                  </a:cubicBezTo>
                  <a:cubicBezTo>
                    <a:pt x="151" y="9"/>
                    <a:pt x="151" y="8"/>
                    <a:pt x="152" y="8"/>
                  </a:cubicBezTo>
                  <a:cubicBezTo>
                    <a:pt x="152" y="7"/>
                    <a:pt x="152" y="6"/>
                    <a:pt x="153" y="5"/>
                  </a:cubicBezTo>
                  <a:cubicBezTo>
                    <a:pt x="154" y="4"/>
                    <a:pt x="154" y="4"/>
                    <a:pt x="156" y="4"/>
                  </a:cubicBezTo>
                  <a:cubicBezTo>
                    <a:pt x="157" y="4"/>
                    <a:pt x="158" y="3"/>
                    <a:pt x="158" y="2"/>
                  </a:cubicBezTo>
                  <a:cubicBezTo>
                    <a:pt x="157" y="2"/>
                    <a:pt x="155" y="3"/>
                    <a:pt x="154" y="2"/>
                  </a:cubicBezTo>
                  <a:cubicBezTo>
                    <a:pt x="154" y="1"/>
                    <a:pt x="153" y="1"/>
                    <a:pt x="153" y="1"/>
                  </a:cubicBezTo>
                  <a:cubicBezTo>
                    <a:pt x="152" y="2"/>
                    <a:pt x="151" y="2"/>
                    <a:pt x="151" y="2"/>
                  </a:cubicBezTo>
                  <a:cubicBezTo>
                    <a:pt x="150" y="4"/>
                    <a:pt x="150" y="4"/>
                    <a:pt x="149" y="5"/>
                  </a:cubicBezTo>
                  <a:cubicBezTo>
                    <a:pt x="147" y="6"/>
                    <a:pt x="146" y="6"/>
                    <a:pt x="145" y="6"/>
                  </a:cubicBezTo>
                  <a:cubicBezTo>
                    <a:pt x="144" y="6"/>
                    <a:pt x="144" y="5"/>
                    <a:pt x="144" y="5"/>
                  </a:cubicBezTo>
                  <a:cubicBezTo>
                    <a:pt x="144" y="5"/>
                    <a:pt x="143" y="5"/>
                    <a:pt x="143" y="5"/>
                  </a:cubicBezTo>
                  <a:cubicBezTo>
                    <a:pt x="142" y="5"/>
                    <a:pt x="142" y="5"/>
                    <a:pt x="141" y="4"/>
                  </a:cubicBezTo>
                  <a:cubicBezTo>
                    <a:pt x="140" y="4"/>
                    <a:pt x="141" y="2"/>
                    <a:pt x="141" y="1"/>
                  </a:cubicBezTo>
                  <a:cubicBezTo>
                    <a:pt x="141" y="1"/>
                    <a:pt x="143" y="0"/>
                    <a:pt x="143" y="0"/>
                  </a:cubicBezTo>
                  <a:cubicBezTo>
                    <a:pt x="143" y="0"/>
                    <a:pt x="144" y="0"/>
                    <a:pt x="145" y="0"/>
                  </a:cubicBezTo>
                  <a:cubicBezTo>
                    <a:pt x="145" y="0"/>
                    <a:pt x="145" y="0"/>
                    <a:pt x="145" y="0"/>
                  </a:cubicBezTo>
                  <a:cubicBezTo>
                    <a:pt x="153" y="0"/>
                    <a:pt x="161" y="0"/>
                    <a:pt x="169" y="0"/>
                  </a:cubicBezTo>
                  <a:cubicBezTo>
                    <a:pt x="202" y="0"/>
                    <a:pt x="236" y="0"/>
                    <a:pt x="270" y="0"/>
                  </a:cubicBezTo>
                  <a:cubicBezTo>
                    <a:pt x="288" y="0"/>
                    <a:pt x="306" y="0"/>
                    <a:pt x="325" y="0"/>
                  </a:cubicBezTo>
                  <a:cubicBezTo>
                    <a:pt x="325" y="19"/>
                    <a:pt x="325" y="37"/>
                    <a:pt x="325" y="55"/>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6" name="Freeform 135"/>
            <p:cNvSpPr/>
            <p:nvPr/>
          </p:nvSpPr>
          <p:spPr bwMode="auto">
            <a:xfrm>
              <a:off x="2791" y="3259"/>
              <a:ext cx="488" cy="427"/>
            </a:xfrm>
            <a:custGeom>
              <a:avLst/>
              <a:gdLst>
                <a:gd name="T0" fmla="*/ 9 w 121"/>
                <a:gd name="T1" fmla="*/ 4 h 106"/>
                <a:gd name="T2" fmla="*/ 3 w 121"/>
                <a:gd name="T3" fmla="*/ 6 h 106"/>
                <a:gd name="T4" fmla="*/ 5 w 121"/>
                <a:gd name="T5" fmla="*/ 13 h 106"/>
                <a:gd name="T6" fmla="*/ 3 w 121"/>
                <a:gd name="T7" fmla="*/ 15 h 106"/>
                <a:gd name="T8" fmla="*/ 3 w 121"/>
                <a:gd name="T9" fmla="*/ 17 h 106"/>
                <a:gd name="T10" fmla="*/ 4 w 121"/>
                <a:gd name="T11" fmla="*/ 18 h 106"/>
                <a:gd name="T12" fmla="*/ 2 w 121"/>
                <a:gd name="T13" fmla="*/ 20 h 106"/>
                <a:gd name="T14" fmla="*/ 8 w 121"/>
                <a:gd name="T15" fmla="*/ 22 h 106"/>
                <a:gd name="T16" fmla="*/ 11 w 121"/>
                <a:gd name="T17" fmla="*/ 24 h 106"/>
                <a:gd name="T18" fmla="*/ 13 w 121"/>
                <a:gd name="T19" fmla="*/ 26 h 106"/>
                <a:gd name="T20" fmla="*/ 18 w 121"/>
                <a:gd name="T21" fmla="*/ 25 h 106"/>
                <a:gd name="T22" fmla="*/ 23 w 121"/>
                <a:gd name="T23" fmla="*/ 29 h 106"/>
                <a:gd name="T24" fmla="*/ 21 w 121"/>
                <a:gd name="T25" fmla="*/ 36 h 106"/>
                <a:gd name="T26" fmla="*/ 17 w 121"/>
                <a:gd name="T27" fmla="*/ 45 h 106"/>
                <a:gd name="T28" fmla="*/ 15 w 121"/>
                <a:gd name="T29" fmla="*/ 48 h 106"/>
                <a:gd name="T30" fmla="*/ 12 w 121"/>
                <a:gd name="T31" fmla="*/ 55 h 106"/>
                <a:gd name="T32" fmla="*/ 11 w 121"/>
                <a:gd name="T33" fmla="*/ 63 h 106"/>
                <a:gd name="T34" fmla="*/ 6 w 121"/>
                <a:gd name="T35" fmla="*/ 71 h 106"/>
                <a:gd name="T36" fmla="*/ 10 w 121"/>
                <a:gd name="T37" fmla="*/ 75 h 106"/>
                <a:gd name="T38" fmla="*/ 2 w 121"/>
                <a:gd name="T39" fmla="*/ 87 h 106"/>
                <a:gd name="T40" fmla="*/ 10 w 121"/>
                <a:gd name="T41" fmla="*/ 90 h 106"/>
                <a:gd name="T42" fmla="*/ 14 w 121"/>
                <a:gd name="T43" fmla="*/ 93 h 106"/>
                <a:gd name="T44" fmla="*/ 13 w 121"/>
                <a:gd name="T45" fmla="*/ 98 h 106"/>
                <a:gd name="T46" fmla="*/ 13 w 121"/>
                <a:gd name="T47" fmla="*/ 102 h 106"/>
                <a:gd name="T48" fmla="*/ 20 w 121"/>
                <a:gd name="T49" fmla="*/ 105 h 106"/>
                <a:gd name="T50" fmla="*/ 27 w 121"/>
                <a:gd name="T51" fmla="*/ 102 h 106"/>
                <a:gd name="T52" fmla="*/ 43 w 121"/>
                <a:gd name="T53" fmla="*/ 102 h 106"/>
                <a:gd name="T54" fmla="*/ 56 w 121"/>
                <a:gd name="T55" fmla="*/ 103 h 106"/>
                <a:gd name="T56" fmla="*/ 73 w 121"/>
                <a:gd name="T57" fmla="*/ 95 h 106"/>
                <a:gd name="T58" fmla="*/ 75 w 121"/>
                <a:gd name="T59" fmla="*/ 87 h 106"/>
                <a:gd name="T60" fmla="*/ 79 w 121"/>
                <a:gd name="T61" fmla="*/ 84 h 106"/>
                <a:gd name="T62" fmla="*/ 81 w 121"/>
                <a:gd name="T63" fmla="*/ 78 h 106"/>
                <a:gd name="T64" fmla="*/ 92 w 121"/>
                <a:gd name="T65" fmla="*/ 57 h 106"/>
                <a:gd name="T66" fmla="*/ 97 w 121"/>
                <a:gd name="T67" fmla="*/ 52 h 106"/>
                <a:gd name="T68" fmla="*/ 114 w 121"/>
                <a:gd name="T69" fmla="*/ 46 h 106"/>
                <a:gd name="T70" fmla="*/ 121 w 121"/>
                <a:gd name="T71" fmla="*/ 39 h 106"/>
                <a:gd name="T72" fmla="*/ 115 w 121"/>
                <a:gd name="T73" fmla="*/ 36 h 106"/>
                <a:gd name="T74" fmla="*/ 109 w 121"/>
                <a:gd name="T75" fmla="*/ 36 h 106"/>
                <a:gd name="T76" fmla="*/ 103 w 121"/>
                <a:gd name="T77" fmla="*/ 33 h 106"/>
                <a:gd name="T78" fmla="*/ 96 w 121"/>
                <a:gd name="T79" fmla="*/ 28 h 106"/>
                <a:gd name="T80" fmla="*/ 90 w 121"/>
                <a:gd name="T81" fmla="*/ 29 h 106"/>
                <a:gd name="T82" fmla="*/ 80 w 121"/>
                <a:gd name="T83" fmla="*/ 24 h 106"/>
                <a:gd name="T84" fmla="*/ 76 w 121"/>
                <a:gd name="T85" fmla="*/ 23 h 106"/>
                <a:gd name="T86" fmla="*/ 75 w 121"/>
                <a:gd name="T87" fmla="*/ 19 h 106"/>
                <a:gd name="T88" fmla="*/ 71 w 121"/>
                <a:gd name="T89" fmla="*/ 18 h 106"/>
                <a:gd name="T90" fmla="*/ 64 w 121"/>
                <a:gd name="T91" fmla="*/ 16 h 106"/>
                <a:gd name="T92" fmla="*/ 61 w 121"/>
                <a:gd name="T93" fmla="*/ 16 h 106"/>
                <a:gd name="T94" fmla="*/ 53 w 121"/>
                <a:gd name="T95" fmla="*/ 13 h 106"/>
                <a:gd name="T96" fmla="*/ 43 w 121"/>
                <a:gd name="T97" fmla="*/ 11 h 106"/>
                <a:gd name="T98" fmla="*/ 39 w 121"/>
                <a:gd name="T99" fmla="*/ 9 h 106"/>
                <a:gd name="T100" fmla="*/ 31 w 121"/>
                <a:gd name="T101" fmla="*/ 7 h 106"/>
                <a:gd name="T102" fmla="*/ 24 w 121"/>
                <a:gd name="T103" fmla="*/ 6 h 106"/>
                <a:gd name="T104" fmla="*/ 19 w 121"/>
                <a:gd name="T105" fmla="*/ 1 h 106"/>
                <a:gd name="T106" fmla="*/ 16 w 121"/>
                <a:gd name="T107"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06">
                  <a:moveTo>
                    <a:pt x="16" y="1"/>
                  </a:moveTo>
                  <a:cubicBezTo>
                    <a:pt x="15" y="1"/>
                    <a:pt x="14" y="2"/>
                    <a:pt x="13" y="2"/>
                  </a:cubicBezTo>
                  <a:cubicBezTo>
                    <a:pt x="11" y="3"/>
                    <a:pt x="10" y="4"/>
                    <a:pt x="9" y="4"/>
                  </a:cubicBezTo>
                  <a:cubicBezTo>
                    <a:pt x="7" y="5"/>
                    <a:pt x="6" y="5"/>
                    <a:pt x="5" y="5"/>
                  </a:cubicBezTo>
                  <a:cubicBezTo>
                    <a:pt x="5" y="5"/>
                    <a:pt x="2" y="5"/>
                    <a:pt x="2" y="6"/>
                  </a:cubicBezTo>
                  <a:cubicBezTo>
                    <a:pt x="2" y="6"/>
                    <a:pt x="3" y="6"/>
                    <a:pt x="3" y="6"/>
                  </a:cubicBezTo>
                  <a:cubicBezTo>
                    <a:pt x="3" y="6"/>
                    <a:pt x="1" y="6"/>
                    <a:pt x="1" y="7"/>
                  </a:cubicBezTo>
                  <a:cubicBezTo>
                    <a:pt x="0" y="7"/>
                    <a:pt x="1" y="10"/>
                    <a:pt x="2" y="10"/>
                  </a:cubicBezTo>
                  <a:cubicBezTo>
                    <a:pt x="3" y="12"/>
                    <a:pt x="6" y="9"/>
                    <a:pt x="5" y="13"/>
                  </a:cubicBezTo>
                  <a:cubicBezTo>
                    <a:pt x="5" y="13"/>
                    <a:pt x="5" y="13"/>
                    <a:pt x="4" y="14"/>
                  </a:cubicBezTo>
                  <a:cubicBezTo>
                    <a:pt x="4" y="14"/>
                    <a:pt x="4" y="15"/>
                    <a:pt x="4" y="15"/>
                  </a:cubicBezTo>
                  <a:cubicBezTo>
                    <a:pt x="3" y="15"/>
                    <a:pt x="3" y="15"/>
                    <a:pt x="3" y="15"/>
                  </a:cubicBezTo>
                  <a:cubicBezTo>
                    <a:pt x="3" y="15"/>
                    <a:pt x="3" y="15"/>
                    <a:pt x="3" y="15"/>
                  </a:cubicBezTo>
                  <a:cubicBezTo>
                    <a:pt x="3" y="16"/>
                    <a:pt x="5" y="16"/>
                    <a:pt x="5" y="16"/>
                  </a:cubicBezTo>
                  <a:cubicBezTo>
                    <a:pt x="5" y="17"/>
                    <a:pt x="4" y="17"/>
                    <a:pt x="3" y="17"/>
                  </a:cubicBezTo>
                  <a:cubicBezTo>
                    <a:pt x="3" y="17"/>
                    <a:pt x="3" y="18"/>
                    <a:pt x="3" y="18"/>
                  </a:cubicBezTo>
                  <a:cubicBezTo>
                    <a:pt x="4" y="18"/>
                    <a:pt x="5" y="18"/>
                    <a:pt x="5" y="17"/>
                  </a:cubicBezTo>
                  <a:cubicBezTo>
                    <a:pt x="5" y="17"/>
                    <a:pt x="4" y="18"/>
                    <a:pt x="4" y="18"/>
                  </a:cubicBezTo>
                  <a:cubicBezTo>
                    <a:pt x="3" y="18"/>
                    <a:pt x="3" y="18"/>
                    <a:pt x="3" y="19"/>
                  </a:cubicBezTo>
                  <a:cubicBezTo>
                    <a:pt x="2" y="19"/>
                    <a:pt x="3" y="20"/>
                    <a:pt x="3" y="20"/>
                  </a:cubicBezTo>
                  <a:cubicBezTo>
                    <a:pt x="2" y="20"/>
                    <a:pt x="2" y="19"/>
                    <a:pt x="2" y="20"/>
                  </a:cubicBezTo>
                  <a:cubicBezTo>
                    <a:pt x="2" y="20"/>
                    <a:pt x="3" y="21"/>
                    <a:pt x="3" y="22"/>
                  </a:cubicBezTo>
                  <a:cubicBezTo>
                    <a:pt x="4" y="21"/>
                    <a:pt x="7" y="20"/>
                    <a:pt x="9" y="21"/>
                  </a:cubicBezTo>
                  <a:cubicBezTo>
                    <a:pt x="9" y="21"/>
                    <a:pt x="8" y="21"/>
                    <a:pt x="8" y="22"/>
                  </a:cubicBezTo>
                  <a:cubicBezTo>
                    <a:pt x="9" y="22"/>
                    <a:pt x="10" y="22"/>
                    <a:pt x="9" y="23"/>
                  </a:cubicBezTo>
                  <a:cubicBezTo>
                    <a:pt x="8" y="24"/>
                    <a:pt x="7" y="24"/>
                    <a:pt x="8" y="25"/>
                  </a:cubicBezTo>
                  <a:cubicBezTo>
                    <a:pt x="9" y="26"/>
                    <a:pt x="10" y="24"/>
                    <a:pt x="11" y="24"/>
                  </a:cubicBezTo>
                  <a:cubicBezTo>
                    <a:pt x="11" y="24"/>
                    <a:pt x="11" y="25"/>
                    <a:pt x="11" y="25"/>
                  </a:cubicBezTo>
                  <a:cubicBezTo>
                    <a:pt x="11" y="25"/>
                    <a:pt x="13" y="25"/>
                    <a:pt x="14" y="26"/>
                  </a:cubicBezTo>
                  <a:cubicBezTo>
                    <a:pt x="14" y="26"/>
                    <a:pt x="13" y="26"/>
                    <a:pt x="13" y="26"/>
                  </a:cubicBezTo>
                  <a:cubicBezTo>
                    <a:pt x="14" y="26"/>
                    <a:pt x="14" y="26"/>
                    <a:pt x="15" y="26"/>
                  </a:cubicBezTo>
                  <a:cubicBezTo>
                    <a:pt x="16" y="27"/>
                    <a:pt x="17" y="27"/>
                    <a:pt x="18" y="26"/>
                  </a:cubicBezTo>
                  <a:cubicBezTo>
                    <a:pt x="18" y="26"/>
                    <a:pt x="17" y="26"/>
                    <a:pt x="18" y="25"/>
                  </a:cubicBezTo>
                  <a:cubicBezTo>
                    <a:pt x="19" y="25"/>
                    <a:pt x="18" y="26"/>
                    <a:pt x="19" y="26"/>
                  </a:cubicBezTo>
                  <a:cubicBezTo>
                    <a:pt x="20" y="26"/>
                    <a:pt x="21" y="26"/>
                    <a:pt x="22" y="27"/>
                  </a:cubicBezTo>
                  <a:cubicBezTo>
                    <a:pt x="24" y="27"/>
                    <a:pt x="24" y="27"/>
                    <a:pt x="23" y="29"/>
                  </a:cubicBezTo>
                  <a:cubicBezTo>
                    <a:pt x="23" y="30"/>
                    <a:pt x="23" y="31"/>
                    <a:pt x="24" y="31"/>
                  </a:cubicBezTo>
                  <a:cubicBezTo>
                    <a:pt x="25" y="31"/>
                    <a:pt x="27" y="32"/>
                    <a:pt x="26" y="33"/>
                  </a:cubicBezTo>
                  <a:cubicBezTo>
                    <a:pt x="25" y="36"/>
                    <a:pt x="22" y="35"/>
                    <a:pt x="21" y="36"/>
                  </a:cubicBezTo>
                  <a:cubicBezTo>
                    <a:pt x="21" y="37"/>
                    <a:pt x="20" y="37"/>
                    <a:pt x="20" y="38"/>
                  </a:cubicBezTo>
                  <a:cubicBezTo>
                    <a:pt x="19" y="39"/>
                    <a:pt x="18" y="38"/>
                    <a:pt x="18" y="38"/>
                  </a:cubicBezTo>
                  <a:cubicBezTo>
                    <a:pt x="18" y="41"/>
                    <a:pt x="19" y="43"/>
                    <a:pt x="17" y="45"/>
                  </a:cubicBezTo>
                  <a:cubicBezTo>
                    <a:pt x="17" y="46"/>
                    <a:pt x="17" y="46"/>
                    <a:pt x="17" y="46"/>
                  </a:cubicBezTo>
                  <a:cubicBezTo>
                    <a:pt x="17" y="47"/>
                    <a:pt x="17" y="46"/>
                    <a:pt x="17" y="47"/>
                  </a:cubicBezTo>
                  <a:cubicBezTo>
                    <a:pt x="17" y="48"/>
                    <a:pt x="16" y="48"/>
                    <a:pt x="15" y="48"/>
                  </a:cubicBezTo>
                  <a:cubicBezTo>
                    <a:pt x="14" y="49"/>
                    <a:pt x="14" y="50"/>
                    <a:pt x="15" y="51"/>
                  </a:cubicBezTo>
                  <a:cubicBezTo>
                    <a:pt x="16" y="52"/>
                    <a:pt x="15" y="53"/>
                    <a:pt x="14" y="54"/>
                  </a:cubicBezTo>
                  <a:cubicBezTo>
                    <a:pt x="14" y="55"/>
                    <a:pt x="13" y="55"/>
                    <a:pt x="12" y="55"/>
                  </a:cubicBezTo>
                  <a:cubicBezTo>
                    <a:pt x="11" y="55"/>
                    <a:pt x="8" y="55"/>
                    <a:pt x="8" y="54"/>
                  </a:cubicBezTo>
                  <a:cubicBezTo>
                    <a:pt x="8" y="55"/>
                    <a:pt x="10" y="57"/>
                    <a:pt x="9" y="58"/>
                  </a:cubicBezTo>
                  <a:cubicBezTo>
                    <a:pt x="9" y="60"/>
                    <a:pt x="9" y="61"/>
                    <a:pt x="11" y="63"/>
                  </a:cubicBezTo>
                  <a:cubicBezTo>
                    <a:pt x="13" y="65"/>
                    <a:pt x="9" y="66"/>
                    <a:pt x="8" y="67"/>
                  </a:cubicBezTo>
                  <a:cubicBezTo>
                    <a:pt x="8" y="67"/>
                    <a:pt x="7" y="68"/>
                    <a:pt x="7" y="68"/>
                  </a:cubicBezTo>
                  <a:cubicBezTo>
                    <a:pt x="8" y="69"/>
                    <a:pt x="6" y="70"/>
                    <a:pt x="6" y="71"/>
                  </a:cubicBezTo>
                  <a:cubicBezTo>
                    <a:pt x="6" y="71"/>
                    <a:pt x="7" y="71"/>
                    <a:pt x="7" y="72"/>
                  </a:cubicBezTo>
                  <a:cubicBezTo>
                    <a:pt x="7" y="72"/>
                    <a:pt x="7" y="73"/>
                    <a:pt x="8" y="73"/>
                  </a:cubicBezTo>
                  <a:cubicBezTo>
                    <a:pt x="8" y="76"/>
                    <a:pt x="9" y="74"/>
                    <a:pt x="10" y="75"/>
                  </a:cubicBezTo>
                  <a:cubicBezTo>
                    <a:pt x="11" y="77"/>
                    <a:pt x="6" y="76"/>
                    <a:pt x="5" y="78"/>
                  </a:cubicBezTo>
                  <a:cubicBezTo>
                    <a:pt x="5" y="79"/>
                    <a:pt x="3" y="80"/>
                    <a:pt x="3" y="81"/>
                  </a:cubicBezTo>
                  <a:cubicBezTo>
                    <a:pt x="2" y="83"/>
                    <a:pt x="2" y="85"/>
                    <a:pt x="2" y="87"/>
                  </a:cubicBezTo>
                  <a:cubicBezTo>
                    <a:pt x="3" y="87"/>
                    <a:pt x="4" y="87"/>
                    <a:pt x="5" y="87"/>
                  </a:cubicBezTo>
                  <a:cubicBezTo>
                    <a:pt x="6" y="87"/>
                    <a:pt x="7" y="89"/>
                    <a:pt x="8" y="88"/>
                  </a:cubicBezTo>
                  <a:cubicBezTo>
                    <a:pt x="8" y="88"/>
                    <a:pt x="9" y="90"/>
                    <a:pt x="10" y="90"/>
                  </a:cubicBezTo>
                  <a:cubicBezTo>
                    <a:pt x="10" y="91"/>
                    <a:pt x="11" y="91"/>
                    <a:pt x="11" y="91"/>
                  </a:cubicBezTo>
                  <a:cubicBezTo>
                    <a:pt x="11" y="92"/>
                    <a:pt x="12" y="94"/>
                    <a:pt x="12" y="94"/>
                  </a:cubicBezTo>
                  <a:cubicBezTo>
                    <a:pt x="13" y="94"/>
                    <a:pt x="13" y="93"/>
                    <a:pt x="14" y="93"/>
                  </a:cubicBezTo>
                  <a:cubicBezTo>
                    <a:pt x="15" y="93"/>
                    <a:pt x="11" y="95"/>
                    <a:pt x="11" y="95"/>
                  </a:cubicBezTo>
                  <a:cubicBezTo>
                    <a:pt x="11" y="96"/>
                    <a:pt x="11" y="96"/>
                    <a:pt x="12" y="97"/>
                  </a:cubicBezTo>
                  <a:cubicBezTo>
                    <a:pt x="13" y="97"/>
                    <a:pt x="12" y="98"/>
                    <a:pt x="13" y="98"/>
                  </a:cubicBezTo>
                  <a:cubicBezTo>
                    <a:pt x="13" y="98"/>
                    <a:pt x="13" y="98"/>
                    <a:pt x="13" y="98"/>
                  </a:cubicBezTo>
                  <a:cubicBezTo>
                    <a:pt x="14" y="99"/>
                    <a:pt x="12" y="98"/>
                    <a:pt x="12" y="98"/>
                  </a:cubicBezTo>
                  <a:cubicBezTo>
                    <a:pt x="12" y="99"/>
                    <a:pt x="13" y="100"/>
                    <a:pt x="13" y="102"/>
                  </a:cubicBezTo>
                  <a:cubicBezTo>
                    <a:pt x="14" y="102"/>
                    <a:pt x="14" y="103"/>
                    <a:pt x="15" y="103"/>
                  </a:cubicBezTo>
                  <a:cubicBezTo>
                    <a:pt x="16" y="103"/>
                    <a:pt x="16" y="104"/>
                    <a:pt x="16" y="105"/>
                  </a:cubicBezTo>
                  <a:cubicBezTo>
                    <a:pt x="18" y="106"/>
                    <a:pt x="18" y="106"/>
                    <a:pt x="20" y="105"/>
                  </a:cubicBezTo>
                  <a:cubicBezTo>
                    <a:pt x="20" y="104"/>
                    <a:pt x="21" y="105"/>
                    <a:pt x="21" y="105"/>
                  </a:cubicBezTo>
                  <a:cubicBezTo>
                    <a:pt x="21" y="104"/>
                    <a:pt x="22" y="103"/>
                    <a:pt x="22" y="103"/>
                  </a:cubicBezTo>
                  <a:cubicBezTo>
                    <a:pt x="23" y="101"/>
                    <a:pt x="25" y="101"/>
                    <a:pt x="27" y="102"/>
                  </a:cubicBezTo>
                  <a:cubicBezTo>
                    <a:pt x="29" y="102"/>
                    <a:pt x="30" y="102"/>
                    <a:pt x="31" y="100"/>
                  </a:cubicBezTo>
                  <a:cubicBezTo>
                    <a:pt x="33" y="98"/>
                    <a:pt x="38" y="100"/>
                    <a:pt x="40" y="100"/>
                  </a:cubicBezTo>
                  <a:cubicBezTo>
                    <a:pt x="41" y="101"/>
                    <a:pt x="42" y="102"/>
                    <a:pt x="43" y="102"/>
                  </a:cubicBezTo>
                  <a:cubicBezTo>
                    <a:pt x="45" y="102"/>
                    <a:pt x="46" y="101"/>
                    <a:pt x="48" y="102"/>
                  </a:cubicBezTo>
                  <a:cubicBezTo>
                    <a:pt x="51" y="104"/>
                    <a:pt x="50" y="102"/>
                    <a:pt x="53" y="102"/>
                  </a:cubicBezTo>
                  <a:cubicBezTo>
                    <a:pt x="54" y="102"/>
                    <a:pt x="55" y="103"/>
                    <a:pt x="56" y="103"/>
                  </a:cubicBezTo>
                  <a:cubicBezTo>
                    <a:pt x="57" y="105"/>
                    <a:pt x="61" y="98"/>
                    <a:pt x="62" y="97"/>
                  </a:cubicBezTo>
                  <a:cubicBezTo>
                    <a:pt x="63" y="96"/>
                    <a:pt x="66" y="94"/>
                    <a:pt x="68" y="94"/>
                  </a:cubicBezTo>
                  <a:cubicBezTo>
                    <a:pt x="69" y="94"/>
                    <a:pt x="72" y="96"/>
                    <a:pt x="73" y="95"/>
                  </a:cubicBezTo>
                  <a:cubicBezTo>
                    <a:pt x="73" y="94"/>
                    <a:pt x="72" y="94"/>
                    <a:pt x="72" y="93"/>
                  </a:cubicBezTo>
                  <a:cubicBezTo>
                    <a:pt x="72" y="92"/>
                    <a:pt x="72" y="91"/>
                    <a:pt x="73" y="91"/>
                  </a:cubicBezTo>
                  <a:cubicBezTo>
                    <a:pt x="75" y="91"/>
                    <a:pt x="73" y="88"/>
                    <a:pt x="75" y="87"/>
                  </a:cubicBezTo>
                  <a:cubicBezTo>
                    <a:pt x="77" y="87"/>
                    <a:pt x="76" y="85"/>
                    <a:pt x="77" y="86"/>
                  </a:cubicBezTo>
                  <a:cubicBezTo>
                    <a:pt x="78" y="86"/>
                    <a:pt x="78" y="85"/>
                    <a:pt x="78" y="85"/>
                  </a:cubicBezTo>
                  <a:cubicBezTo>
                    <a:pt x="78" y="84"/>
                    <a:pt x="79" y="84"/>
                    <a:pt x="79" y="84"/>
                  </a:cubicBezTo>
                  <a:cubicBezTo>
                    <a:pt x="81" y="83"/>
                    <a:pt x="80" y="84"/>
                    <a:pt x="81" y="83"/>
                  </a:cubicBezTo>
                  <a:cubicBezTo>
                    <a:pt x="82" y="82"/>
                    <a:pt x="84" y="82"/>
                    <a:pt x="84" y="81"/>
                  </a:cubicBezTo>
                  <a:cubicBezTo>
                    <a:pt x="85" y="81"/>
                    <a:pt x="81" y="78"/>
                    <a:pt x="81" y="78"/>
                  </a:cubicBezTo>
                  <a:cubicBezTo>
                    <a:pt x="80" y="75"/>
                    <a:pt x="79" y="72"/>
                    <a:pt x="81" y="69"/>
                  </a:cubicBezTo>
                  <a:cubicBezTo>
                    <a:pt x="83" y="66"/>
                    <a:pt x="87" y="64"/>
                    <a:pt x="89" y="61"/>
                  </a:cubicBezTo>
                  <a:cubicBezTo>
                    <a:pt x="90" y="60"/>
                    <a:pt x="90" y="58"/>
                    <a:pt x="92" y="57"/>
                  </a:cubicBezTo>
                  <a:cubicBezTo>
                    <a:pt x="92" y="57"/>
                    <a:pt x="94" y="57"/>
                    <a:pt x="94" y="56"/>
                  </a:cubicBezTo>
                  <a:cubicBezTo>
                    <a:pt x="95" y="56"/>
                    <a:pt x="93" y="56"/>
                    <a:pt x="93" y="55"/>
                  </a:cubicBezTo>
                  <a:cubicBezTo>
                    <a:pt x="92" y="54"/>
                    <a:pt x="96" y="52"/>
                    <a:pt x="97" y="52"/>
                  </a:cubicBezTo>
                  <a:cubicBezTo>
                    <a:pt x="99" y="51"/>
                    <a:pt x="101" y="51"/>
                    <a:pt x="104" y="51"/>
                  </a:cubicBezTo>
                  <a:cubicBezTo>
                    <a:pt x="106" y="51"/>
                    <a:pt x="107" y="51"/>
                    <a:pt x="109" y="49"/>
                  </a:cubicBezTo>
                  <a:cubicBezTo>
                    <a:pt x="110" y="47"/>
                    <a:pt x="113" y="47"/>
                    <a:pt x="114" y="46"/>
                  </a:cubicBezTo>
                  <a:cubicBezTo>
                    <a:pt x="116" y="46"/>
                    <a:pt x="118" y="45"/>
                    <a:pt x="119" y="44"/>
                  </a:cubicBezTo>
                  <a:cubicBezTo>
                    <a:pt x="120" y="43"/>
                    <a:pt x="118" y="40"/>
                    <a:pt x="119" y="39"/>
                  </a:cubicBezTo>
                  <a:cubicBezTo>
                    <a:pt x="119" y="39"/>
                    <a:pt x="120" y="39"/>
                    <a:pt x="121" y="39"/>
                  </a:cubicBezTo>
                  <a:cubicBezTo>
                    <a:pt x="121" y="38"/>
                    <a:pt x="121" y="37"/>
                    <a:pt x="120" y="37"/>
                  </a:cubicBezTo>
                  <a:cubicBezTo>
                    <a:pt x="119" y="37"/>
                    <a:pt x="118" y="36"/>
                    <a:pt x="116" y="36"/>
                  </a:cubicBezTo>
                  <a:cubicBezTo>
                    <a:pt x="116" y="36"/>
                    <a:pt x="115" y="36"/>
                    <a:pt x="115" y="36"/>
                  </a:cubicBezTo>
                  <a:cubicBezTo>
                    <a:pt x="114" y="36"/>
                    <a:pt x="115" y="37"/>
                    <a:pt x="114" y="37"/>
                  </a:cubicBezTo>
                  <a:cubicBezTo>
                    <a:pt x="114" y="38"/>
                    <a:pt x="113" y="37"/>
                    <a:pt x="112" y="36"/>
                  </a:cubicBezTo>
                  <a:cubicBezTo>
                    <a:pt x="111" y="36"/>
                    <a:pt x="110" y="36"/>
                    <a:pt x="109" y="36"/>
                  </a:cubicBezTo>
                  <a:cubicBezTo>
                    <a:pt x="108" y="37"/>
                    <a:pt x="108" y="36"/>
                    <a:pt x="107" y="35"/>
                  </a:cubicBezTo>
                  <a:cubicBezTo>
                    <a:pt x="106" y="34"/>
                    <a:pt x="105" y="35"/>
                    <a:pt x="103" y="34"/>
                  </a:cubicBezTo>
                  <a:cubicBezTo>
                    <a:pt x="103" y="34"/>
                    <a:pt x="103" y="34"/>
                    <a:pt x="103" y="33"/>
                  </a:cubicBezTo>
                  <a:cubicBezTo>
                    <a:pt x="103" y="32"/>
                    <a:pt x="103" y="32"/>
                    <a:pt x="103" y="31"/>
                  </a:cubicBezTo>
                  <a:cubicBezTo>
                    <a:pt x="102" y="30"/>
                    <a:pt x="101" y="31"/>
                    <a:pt x="100" y="30"/>
                  </a:cubicBezTo>
                  <a:cubicBezTo>
                    <a:pt x="99" y="29"/>
                    <a:pt x="98" y="28"/>
                    <a:pt x="96" y="28"/>
                  </a:cubicBezTo>
                  <a:cubicBezTo>
                    <a:pt x="95" y="28"/>
                    <a:pt x="96" y="29"/>
                    <a:pt x="96" y="30"/>
                  </a:cubicBezTo>
                  <a:cubicBezTo>
                    <a:pt x="95" y="30"/>
                    <a:pt x="93" y="29"/>
                    <a:pt x="92" y="30"/>
                  </a:cubicBezTo>
                  <a:cubicBezTo>
                    <a:pt x="92" y="30"/>
                    <a:pt x="91" y="29"/>
                    <a:pt x="90" y="29"/>
                  </a:cubicBezTo>
                  <a:cubicBezTo>
                    <a:pt x="87" y="30"/>
                    <a:pt x="88" y="27"/>
                    <a:pt x="86" y="27"/>
                  </a:cubicBezTo>
                  <a:cubicBezTo>
                    <a:pt x="83" y="28"/>
                    <a:pt x="83" y="27"/>
                    <a:pt x="82" y="25"/>
                  </a:cubicBezTo>
                  <a:cubicBezTo>
                    <a:pt x="82" y="24"/>
                    <a:pt x="81" y="24"/>
                    <a:pt x="80" y="24"/>
                  </a:cubicBezTo>
                  <a:cubicBezTo>
                    <a:pt x="79" y="24"/>
                    <a:pt x="78" y="24"/>
                    <a:pt x="78" y="23"/>
                  </a:cubicBezTo>
                  <a:cubicBezTo>
                    <a:pt x="77" y="23"/>
                    <a:pt x="78" y="23"/>
                    <a:pt x="77" y="22"/>
                  </a:cubicBezTo>
                  <a:cubicBezTo>
                    <a:pt x="77" y="22"/>
                    <a:pt x="77" y="23"/>
                    <a:pt x="76" y="23"/>
                  </a:cubicBezTo>
                  <a:cubicBezTo>
                    <a:pt x="75" y="22"/>
                    <a:pt x="76" y="21"/>
                    <a:pt x="77" y="21"/>
                  </a:cubicBezTo>
                  <a:cubicBezTo>
                    <a:pt x="77" y="21"/>
                    <a:pt x="77" y="20"/>
                    <a:pt x="77" y="20"/>
                  </a:cubicBezTo>
                  <a:cubicBezTo>
                    <a:pt x="76" y="19"/>
                    <a:pt x="76" y="19"/>
                    <a:pt x="75" y="19"/>
                  </a:cubicBezTo>
                  <a:cubicBezTo>
                    <a:pt x="75" y="19"/>
                    <a:pt x="75" y="19"/>
                    <a:pt x="75" y="20"/>
                  </a:cubicBezTo>
                  <a:cubicBezTo>
                    <a:pt x="75" y="19"/>
                    <a:pt x="74" y="19"/>
                    <a:pt x="74" y="18"/>
                  </a:cubicBezTo>
                  <a:cubicBezTo>
                    <a:pt x="73" y="18"/>
                    <a:pt x="72" y="18"/>
                    <a:pt x="71" y="18"/>
                  </a:cubicBezTo>
                  <a:cubicBezTo>
                    <a:pt x="70" y="18"/>
                    <a:pt x="69" y="18"/>
                    <a:pt x="68" y="18"/>
                  </a:cubicBezTo>
                  <a:cubicBezTo>
                    <a:pt x="67" y="18"/>
                    <a:pt x="67" y="17"/>
                    <a:pt x="66" y="16"/>
                  </a:cubicBezTo>
                  <a:cubicBezTo>
                    <a:pt x="65" y="16"/>
                    <a:pt x="65" y="17"/>
                    <a:pt x="64" y="16"/>
                  </a:cubicBezTo>
                  <a:cubicBezTo>
                    <a:pt x="64" y="16"/>
                    <a:pt x="64" y="15"/>
                    <a:pt x="64" y="15"/>
                  </a:cubicBezTo>
                  <a:cubicBezTo>
                    <a:pt x="64" y="15"/>
                    <a:pt x="62" y="15"/>
                    <a:pt x="62" y="15"/>
                  </a:cubicBezTo>
                  <a:cubicBezTo>
                    <a:pt x="62" y="15"/>
                    <a:pt x="61" y="16"/>
                    <a:pt x="61" y="16"/>
                  </a:cubicBezTo>
                  <a:cubicBezTo>
                    <a:pt x="60" y="16"/>
                    <a:pt x="59" y="15"/>
                    <a:pt x="57" y="14"/>
                  </a:cubicBezTo>
                  <a:cubicBezTo>
                    <a:pt x="57" y="14"/>
                    <a:pt x="57" y="14"/>
                    <a:pt x="57" y="14"/>
                  </a:cubicBezTo>
                  <a:cubicBezTo>
                    <a:pt x="57" y="12"/>
                    <a:pt x="55" y="13"/>
                    <a:pt x="53" y="13"/>
                  </a:cubicBezTo>
                  <a:cubicBezTo>
                    <a:pt x="52" y="13"/>
                    <a:pt x="53" y="13"/>
                    <a:pt x="52" y="13"/>
                  </a:cubicBezTo>
                  <a:cubicBezTo>
                    <a:pt x="51" y="14"/>
                    <a:pt x="50" y="13"/>
                    <a:pt x="49" y="13"/>
                  </a:cubicBezTo>
                  <a:cubicBezTo>
                    <a:pt x="47" y="13"/>
                    <a:pt x="45" y="12"/>
                    <a:pt x="43" y="11"/>
                  </a:cubicBezTo>
                  <a:cubicBezTo>
                    <a:pt x="42" y="11"/>
                    <a:pt x="41" y="10"/>
                    <a:pt x="41" y="10"/>
                  </a:cubicBezTo>
                  <a:cubicBezTo>
                    <a:pt x="40" y="10"/>
                    <a:pt x="39" y="9"/>
                    <a:pt x="39" y="10"/>
                  </a:cubicBezTo>
                  <a:cubicBezTo>
                    <a:pt x="39" y="9"/>
                    <a:pt x="39" y="9"/>
                    <a:pt x="39" y="9"/>
                  </a:cubicBezTo>
                  <a:cubicBezTo>
                    <a:pt x="38" y="8"/>
                    <a:pt x="37" y="9"/>
                    <a:pt x="36" y="7"/>
                  </a:cubicBezTo>
                  <a:cubicBezTo>
                    <a:pt x="35" y="6"/>
                    <a:pt x="34" y="7"/>
                    <a:pt x="33" y="7"/>
                  </a:cubicBezTo>
                  <a:cubicBezTo>
                    <a:pt x="32" y="7"/>
                    <a:pt x="32" y="7"/>
                    <a:pt x="31" y="7"/>
                  </a:cubicBezTo>
                  <a:cubicBezTo>
                    <a:pt x="31" y="6"/>
                    <a:pt x="30" y="7"/>
                    <a:pt x="29" y="7"/>
                  </a:cubicBezTo>
                  <a:cubicBezTo>
                    <a:pt x="28" y="7"/>
                    <a:pt x="27" y="6"/>
                    <a:pt x="26" y="6"/>
                  </a:cubicBezTo>
                  <a:cubicBezTo>
                    <a:pt x="26" y="6"/>
                    <a:pt x="25" y="5"/>
                    <a:pt x="24" y="6"/>
                  </a:cubicBezTo>
                  <a:cubicBezTo>
                    <a:pt x="24" y="6"/>
                    <a:pt x="24" y="6"/>
                    <a:pt x="23" y="6"/>
                  </a:cubicBezTo>
                  <a:cubicBezTo>
                    <a:pt x="22" y="6"/>
                    <a:pt x="22" y="5"/>
                    <a:pt x="21" y="4"/>
                  </a:cubicBezTo>
                  <a:cubicBezTo>
                    <a:pt x="21" y="3"/>
                    <a:pt x="20" y="2"/>
                    <a:pt x="19" y="1"/>
                  </a:cubicBezTo>
                  <a:cubicBezTo>
                    <a:pt x="18" y="0"/>
                    <a:pt x="18" y="2"/>
                    <a:pt x="16" y="2"/>
                  </a:cubicBezTo>
                  <a:cubicBezTo>
                    <a:pt x="16" y="2"/>
                    <a:pt x="17" y="1"/>
                    <a:pt x="16" y="1"/>
                  </a:cubicBezTo>
                  <a:cubicBezTo>
                    <a:pt x="15" y="1"/>
                    <a:pt x="16" y="1"/>
                    <a:pt x="16" y="1"/>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7" name="Freeform 136"/>
            <p:cNvSpPr/>
            <p:nvPr/>
          </p:nvSpPr>
          <p:spPr bwMode="auto">
            <a:xfrm>
              <a:off x="2872" y="3690"/>
              <a:ext cx="8" cy="8"/>
            </a:xfrm>
            <a:custGeom>
              <a:avLst/>
              <a:gdLst>
                <a:gd name="T0" fmla="*/ 0 w 2"/>
                <a:gd name="T1" fmla="*/ 2 h 2"/>
                <a:gd name="T2" fmla="*/ 0 w 2"/>
                <a:gd name="T3" fmla="*/ 1 h 2"/>
                <a:gd name="T4" fmla="*/ 0 w 2"/>
                <a:gd name="T5" fmla="*/ 2 h 2"/>
              </a:gdLst>
              <a:ahLst/>
              <a:cxnLst>
                <a:cxn ang="0">
                  <a:pos x="T0" y="T1"/>
                </a:cxn>
                <a:cxn ang="0">
                  <a:pos x="T2" y="T3"/>
                </a:cxn>
                <a:cxn ang="0">
                  <a:pos x="T4" y="T5"/>
                </a:cxn>
              </a:cxnLst>
              <a:rect l="0" t="0" r="r" b="b"/>
              <a:pathLst>
                <a:path w="2" h="2">
                  <a:moveTo>
                    <a:pt x="0" y="2"/>
                  </a:moveTo>
                  <a:cubicBezTo>
                    <a:pt x="0" y="1"/>
                    <a:pt x="0" y="1"/>
                    <a:pt x="0" y="1"/>
                  </a:cubicBezTo>
                  <a:cubicBezTo>
                    <a:pt x="2" y="0"/>
                    <a:pt x="1" y="1"/>
                    <a:pt x="0" y="2"/>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38" name="Freeform 137"/>
            <p:cNvSpPr/>
            <p:nvPr/>
          </p:nvSpPr>
          <p:spPr bwMode="auto">
            <a:xfrm>
              <a:off x="4870" y="2433"/>
              <a:ext cx="145" cy="96"/>
            </a:xfrm>
            <a:custGeom>
              <a:avLst/>
              <a:gdLst>
                <a:gd name="T0" fmla="*/ 0 w 36"/>
                <a:gd name="T1" fmla="*/ 20 h 24"/>
                <a:gd name="T2" fmla="*/ 5 w 36"/>
                <a:gd name="T3" fmla="*/ 18 h 24"/>
                <a:gd name="T4" fmla="*/ 11 w 36"/>
                <a:gd name="T5" fmla="*/ 18 h 24"/>
                <a:gd name="T6" fmla="*/ 11 w 36"/>
                <a:gd name="T7" fmla="*/ 19 h 24"/>
                <a:gd name="T8" fmla="*/ 14 w 36"/>
                <a:gd name="T9" fmla="*/ 20 h 24"/>
                <a:gd name="T10" fmla="*/ 15 w 36"/>
                <a:gd name="T11" fmla="*/ 21 h 24"/>
                <a:gd name="T12" fmla="*/ 18 w 36"/>
                <a:gd name="T13" fmla="*/ 22 h 24"/>
                <a:gd name="T14" fmla="*/ 16 w 36"/>
                <a:gd name="T15" fmla="*/ 19 h 24"/>
                <a:gd name="T16" fmla="*/ 14 w 36"/>
                <a:gd name="T17" fmla="*/ 17 h 24"/>
                <a:gd name="T18" fmla="*/ 20 w 36"/>
                <a:gd name="T19" fmla="*/ 17 h 24"/>
                <a:gd name="T20" fmla="*/ 22 w 36"/>
                <a:gd name="T21" fmla="*/ 17 h 24"/>
                <a:gd name="T22" fmla="*/ 25 w 36"/>
                <a:gd name="T23" fmla="*/ 17 h 24"/>
                <a:gd name="T24" fmla="*/ 26 w 36"/>
                <a:gd name="T25" fmla="*/ 12 h 24"/>
                <a:gd name="T26" fmla="*/ 25 w 36"/>
                <a:gd name="T27" fmla="*/ 11 h 24"/>
                <a:gd name="T28" fmla="*/ 27 w 36"/>
                <a:gd name="T29" fmla="*/ 10 h 24"/>
                <a:gd name="T30" fmla="*/ 26 w 36"/>
                <a:gd name="T31" fmla="*/ 7 h 24"/>
                <a:gd name="T32" fmla="*/ 28 w 36"/>
                <a:gd name="T33" fmla="*/ 7 h 24"/>
                <a:gd name="T34" fmla="*/ 27 w 36"/>
                <a:gd name="T35" fmla="*/ 6 h 24"/>
                <a:gd name="T36" fmla="*/ 30 w 36"/>
                <a:gd name="T37" fmla="*/ 3 h 24"/>
                <a:gd name="T38" fmla="*/ 34 w 36"/>
                <a:gd name="T39" fmla="*/ 4 h 24"/>
                <a:gd name="T40" fmla="*/ 34 w 36"/>
                <a:gd name="T41" fmla="*/ 3 h 24"/>
                <a:gd name="T42" fmla="*/ 35 w 36"/>
                <a:gd name="T43" fmla="*/ 2 h 24"/>
                <a:gd name="T44" fmla="*/ 34 w 36"/>
                <a:gd name="T4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4">
                  <a:moveTo>
                    <a:pt x="0" y="20"/>
                  </a:moveTo>
                  <a:cubicBezTo>
                    <a:pt x="1" y="19"/>
                    <a:pt x="4" y="16"/>
                    <a:pt x="5" y="18"/>
                  </a:cubicBezTo>
                  <a:cubicBezTo>
                    <a:pt x="6" y="21"/>
                    <a:pt x="9" y="18"/>
                    <a:pt x="11" y="18"/>
                  </a:cubicBezTo>
                  <a:cubicBezTo>
                    <a:pt x="11" y="18"/>
                    <a:pt x="11" y="19"/>
                    <a:pt x="11" y="19"/>
                  </a:cubicBezTo>
                  <a:cubicBezTo>
                    <a:pt x="12" y="20"/>
                    <a:pt x="13" y="20"/>
                    <a:pt x="14" y="20"/>
                  </a:cubicBezTo>
                  <a:cubicBezTo>
                    <a:pt x="15" y="20"/>
                    <a:pt x="15" y="19"/>
                    <a:pt x="15" y="21"/>
                  </a:cubicBezTo>
                  <a:cubicBezTo>
                    <a:pt x="16" y="22"/>
                    <a:pt x="17" y="24"/>
                    <a:pt x="18" y="22"/>
                  </a:cubicBezTo>
                  <a:cubicBezTo>
                    <a:pt x="19" y="21"/>
                    <a:pt x="17" y="20"/>
                    <a:pt x="16" y="19"/>
                  </a:cubicBezTo>
                  <a:cubicBezTo>
                    <a:pt x="16" y="18"/>
                    <a:pt x="14" y="19"/>
                    <a:pt x="14" y="17"/>
                  </a:cubicBezTo>
                  <a:cubicBezTo>
                    <a:pt x="14" y="15"/>
                    <a:pt x="19" y="17"/>
                    <a:pt x="20" y="17"/>
                  </a:cubicBezTo>
                  <a:cubicBezTo>
                    <a:pt x="21" y="17"/>
                    <a:pt x="22" y="18"/>
                    <a:pt x="22" y="17"/>
                  </a:cubicBezTo>
                  <a:cubicBezTo>
                    <a:pt x="23" y="16"/>
                    <a:pt x="25" y="18"/>
                    <a:pt x="25" y="17"/>
                  </a:cubicBezTo>
                  <a:cubicBezTo>
                    <a:pt x="25" y="16"/>
                    <a:pt x="27" y="13"/>
                    <a:pt x="26" y="12"/>
                  </a:cubicBezTo>
                  <a:cubicBezTo>
                    <a:pt x="26" y="12"/>
                    <a:pt x="25" y="11"/>
                    <a:pt x="25" y="11"/>
                  </a:cubicBezTo>
                  <a:cubicBezTo>
                    <a:pt x="25" y="10"/>
                    <a:pt x="26" y="10"/>
                    <a:pt x="27" y="10"/>
                  </a:cubicBezTo>
                  <a:cubicBezTo>
                    <a:pt x="27" y="8"/>
                    <a:pt x="25" y="8"/>
                    <a:pt x="26" y="7"/>
                  </a:cubicBezTo>
                  <a:cubicBezTo>
                    <a:pt x="26" y="7"/>
                    <a:pt x="29" y="8"/>
                    <a:pt x="28" y="7"/>
                  </a:cubicBezTo>
                  <a:cubicBezTo>
                    <a:pt x="28" y="6"/>
                    <a:pt x="28" y="6"/>
                    <a:pt x="27" y="6"/>
                  </a:cubicBezTo>
                  <a:cubicBezTo>
                    <a:pt x="27" y="6"/>
                    <a:pt x="30" y="3"/>
                    <a:pt x="30" y="3"/>
                  </a:cubicBezTo>
                  <a:cubicBezTo>
                    <a:pt x="31" y="3"/>
                    <a:pt x="34" y="5"/>
                    <a:pt x="34" y="4"/>
                  </a:cubicBezTo>
                  <a:cubicBezTo>
                    <a:pt x="34" y="4"/>
                    <a:pt x="34" y="3"/>
                    <a:pt x="34" y="3"/>
                  </a:cubicBezTo>
                  <a:cubicBezTo>
                    <a:pt x="34" y="2"/>
                    <a:pt x="35" y="3"/>
                    <a:pt x="35" y="2"/>
                  </a:cubicBezTo>
                  <a:cubicBezTo>
                    <a:pt x="36" y="2"/>
                    <a:pt x="33" y="0"/>
                    <a:pt x="34"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39" name="Freeform 138"/>
            <p:cNvSpPr/>
            <p:nvPr/>
          </p:nvSpPr>
          <p:spPr bwMode="auto">
            <a:xfrm>
              <a:off x="4870" y="2433"/>
              <a:ext cx="145" cy="96"/>
            </a:xfrm>
            <a:custGeom>
              <a:avLst/>
              <a:gdLst>
                <a:gd name="T0" fmla="*/ 0 w 36"/>
                <a:gd name="T1" fmla="*/ 20 h 24"/>
                <a:gd name="T2" fmla="*/ 5 w 36"/>
                <a:gd name="T3" fmla="*/ 18 h 24"/>
                <a:gd name="T4" fmla="*/ 11 w 36"/>
                <a:gd name="T5" fmla="*/ 18 h 24"/>
                <a:gd name="T6" fmla="*/ 11 w 36"/>
                <a:gd name="T7" fmla="*/ 19 h 24"/>
                <a:gd name="T8" fmla="*/ 14 w 36"/>
                <a:gd name="T9" fmla="*/ 20 h 24"/>
                <a:gd name="T10" fmla="*/ 15 w 36"/>
                <a:gd name="T11" fmla="*/ 21 h 24"/>
                <a:gd name="T12" fmla="*/ 18 w 36"/>
                <a:gd name="T13" fmla="*/ 22 h 24"/>
                <a:gd name="T14" fmla="*/ 16 w 36"/>
                <a:gd name="T15" fmla="*/ 19 h 24"/>
                <a:gd name="T16" fmla="*/ 14 w 36"/>
                <a:gd name="T17" fmla="*/ 17 h 24"/>
                <a:gd name="T18" fmla="*/ 20 w 36"/>
                <a:gd name="T19" fmla="*/ 17 h 24"/>
                <a:gd name="T20" fmla="*/ 22 w 36"/>
                <a:gd name="T21" fmla="*/ 17 h 24"/>
                <a:gd name="T22" fmla="*/ 25 w 36"/>
                <a:gd name="T23" fmla="*/ 17 h 24"/>
                <a:gd name="T24" fmla="*/ 26 w 36"/>
                <a:gd name="T25" fmla="*/ 12 h 24"/>
                <a:gd name="T26" fmla="*/ 25 w 36"/>
                <a:gd name="T27" fmla="*/ 11 h 24"/>
                <a:gd name="T28" fmla="*/ 27 w 36"/>
                <a:gd name="T29" fmla="*/ 10 h 24"/>
                <a:gd name="T30" fmla="*/ 26 w 36"/>
                <a:gd name="T31" fmla="*/ 7 h 24"/>
                <a:gd name="T32" fmla="*/ 28 w 36"/>
                <a:gd name="T33" fmla="*/ 7 h 24"/>
                <a:gd name="T34" fmla="*/ 27 w 36"/>
                <a:gd name="T35" fmla="*/ 6 h 24"/>
                <a:gd name="T36" fmla="*/ 30 w 36"/>
                <a:gd name="T37" fmla="*/ 3 h 24"/>
                <a:gd name="T38" fmla="*/ 34 w 36"/>
                <a:gd name="T39" fmla="*/ 4 h 24"/>
                <a:gd name="T40" fmla="*/ 34 w 36"/>
                <a:gd name="T41" fmla="*/ 3 h 24"/>
                <a:gd name="T42" fmla="*/ 35 w 36"/>
                <a:gd name="T43" fmla="*/ 2 h 24"/>
                <a:gd name="T44" fmla="*/ 34 w 36"/>
                <a:gd name="T4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4">
                  <a:moveTo>
                    <a:pt x="0" y="20"/>
                  </a:moveTo>
                  <a:cubicBezTo>
                    <a:pt x="1" y="19"/>
                    <a:pt x="4" y="16"/>
                    <a:pt x="5" y="18"/>
                  </a:cubicBezTo>
                  <a:cubicBezTo>
                    <a:pt x="6" y="21"/>
                    <a:pt x="9" y="18"/>
                    <a:pt x="11" y="18"/>
                  </a:cubicBezTo>
                  <a:cubicBezTo>
                    <a:pt x="11" y="18"/>
                    <a:pt x="11" y="19"/>
                    <a:pt x="11" y="19"/>
                  </a:cubicBezTo>
                  <a:cubicBezTo>
                    <a:pt x="12" y="20"/>
                    <a:pt x="13" y="20"/>
                    <a:pt x="14" y="20"/>
                  </a:cubicBezTo>
                  <a:cubicBezTo>
                    <a:pt x="15" y="20"/>
                    <a:pt x="15" y="19"/>
                    <a:pt x="15" y="21"/>
                  </a:cubicBezTo>
                  <a:cubicBezTo>
                    <a:pt x="16" y="22"/>
                    <a:pt x="17" y="24"/>
                    <a:pt x="18" y="22"/>
                  </a:cubicBezTo>
                  <a:cubicBezTo>
                    <a:pt x="19" y="21"/>
                    <a:pt x="17" y="20"/>
                    <a:pt x="16" y="19"/>
                  </a:cubicBezTo>
                  <a:cubicBezTo>
                    <a:pt x="16" y="18"/>
                    <a:pt x="14" y="19"/>
                    <a:pt x="14" y="17"/>
                  </a:cubicBezTo>
                  <a:cubicBezTo>
                    <a:pt x="14" y="15"/>
                    <a:pt x="19" y="17"/>
                    <a:pt x="20" y="17"/>
                  </a:cubicBezTo>
                  <a:cubicBezTo>
                    <a:pt x="21" y="17"/>
                    <a:pt x="22" y="18"/>
                    <a:pt x="22" y="17"/>
                  </a:cubicBezTo>
                  <a:cubicBezTo>
                    <a:pt x="23" y="16"/>
                    <a:pt x="25" y="18"/>
                    <a:pt x="25" y="17"/>
                  </a:cubicBezTo>
                  <a:cubicBezTo>
                    <a:pt x="25" y="16"/>
                    <a:pt x="27" y="13"/>
                    <a:pt x="26" y="12"/>
                  </a:cubicBezTo>
                  <a:cubicBezTo>
                    <a:pt x="26" y="12"/>
                    <a:pt x="25" y="11"/>
                    <a:pt x="25" y="11"/>
                  </a:cubicBezTo>
                  <a:cubicBezTo>
                    <a:pt x="25" y="10"/>
                    <a:pt x="26" y="10"/>
                    <a:pt x="27" y="10"/>
                  </a:cubicBezTo>
                  <a:cubicBezTo>
                    <a:pt x="27" y="8"/>
                    <a:pt x="25" y="8"/>
                    <a:pt x="26" y="7"/>
                  </a:cubicBezTo>
                  <a:cubicBezTo>
                    <a:pt x="26" y="7"/>
                    <a:pt x="29" y="8"/>
                    <a:pt x="28" y="7"/>
                  </a:cubicBezTo>
                  <a:cubicBezTo>
                    <a:pt x="28" y="6"/>
                    <a:pt x="28" y="6"/>
                    <a:pt x="27" y="6"/>
                  </a:cubicBezTo>
                  <a:cubicBezTo>
                    <a:pt x="27" y="6"/>
                    <a:pt x="30" y="3"/>
                    <a:pt x="30" y="3"/>
                  </a:cubicBezTo>
                  <a:cubicBezTo>
                    <a:pt x="31" y="3"/>
                    <a:pt x="34" y="5"/>
                    <a:pt x="34" y="4"/>
                  </a:cubicBezTo>
                  <a:cubicBezTo>
                    <a:pt x="34" y="4"/>
                    <a:pt x="34" y="3"/>
                    <a:pt x="34" y="3"/>
                  </a:cubicBezTo>
                  <a:cubicBezTo>
                    <a:pt x="34" y="2"/>
                    <a:pt x="35" y="3"/>
                    <a:pt x="35" y="2"/>
                  </a:cubicBezTo>
                  <a:cubicBezTo>
                    <a:pt x="36" y="2"/>
                    <a:pt x="33" y="0"/>
                    <a:pt x="34"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0" name="Freeform 139"/>
            <p:cNvSpPr/>
            <p:nvPr/>
          </p:nvSpPr>
          <p:spPr bwMode="auto">
            <a:xfrm>
              <a:off x="3867" y="3190"/>
              <a:ext cx="181" cy="230"/>
            </a:xfrm>
            <a:custGeom>
              <a:avLst/>
              <a:gdLst>
                <a:gd name="T0" fmla="*/ 20 w 45"/>
                <a:gd name="T1" fmla="*/ 51 h 57"/>
                <a:gd name="T2" fmla="*/ 25 w 45"/>
                <a:gd name="T3" fmla="*/ 54 h 57"/>
                <a:gd name="T4" fmla="*/ 29 w 45"/>
                <a:gd name="T5" fmla="*/ 52 h 57"/>
                <a:gd name="T6" fmla="*/ 31 w 45"/>
                <a:gd name="T7" fmla="*/ 50 h 57"/>
                <a:gd name="T8" fmla="*/ 40 w 45"/>
                <a:gd name="T9" fmla="*/ 48 h 57"/>
                <a:gd name="T10" fmla="*/ 41 w 45"/>
                <a:gd name="T11" fmla="*/ 45 h 57"/>
                <a:gd name="T12" fmla="*/ 41 w 45"/>
                <a:gd name="T13" fmla="*/ 40 h 57"/>
                <a:gd name="T14" fmla="*/ 45 w 45"/>
                <a:gd name="T15" fmla="*/ 36 h 57"/>
                <a:gd name="T16" fmla="*/ 37 w 45"/>
                <a:gd name="T17" fmla="*/ 27 h 57"/>
                <a:gd name="T18" fmla="*/ 38 w 45"/>
                <a:gd name="T19" fmla="*/ 22 h 57"/>
                <a:gd name="T20" fmla="*/ 39 w 45"/>
                <a:gd name="T21" fmla="*/ 18 h 57"/>
                <a:gd name="T22" fmla="*/ 35 w 45"/>
                <a:gd name="T23" fmla="*/ 19 h 57"/>
                <a:gd name="T24" fmla="*/ 28 w 45"/>
                <a:gd name="T25" fmla="*/ 18 h 57"/>
                <a:gd name="T26" fmla="*/ 26 w 45"/>
                <a:gd name="T27" fmla="*/ 17 h 57"/>
                <a:gd name="T28" fmla="*/ 27 w 45"/>
                <a:gd name="T29" fmla="*/ 15 h 57"/>
                <a:gd name="T30" fmla="*/ 23 w 45"/>
                <a:gd name="T31" fmla="*/ 11 h 57"/>
                <a:gd name="T32" fmla="*/ 17 w 45"/>
                <a:gd name="T33" fmla="*/ 5 h 57"/>
                <a:gd name="T34" fmla="*/ 9 w 45"/>
                <a:gd name="T35" fmla="*/ 2 h 57"/>
                <a:gd name="T36" fmla="*/ 5 w 45"/>
                <a:gd name="T37" fmla="*/ 3 h 57"/>
                <a:gd name="T38" fmla="*/ 3 w 45"/>
                <a:gd name="T39" fmla="*/ 4 h 57"/>
                <a:gd name="T40" fmla="*/ 2 w 45"/>
                <a:gd name="T41" fmla="*/ 9 h 57"/>
                <a:gd name="T42" fmla="*/ 4 w 45"/>
                <a:gd name="T43" fmla="*/ 11 h 57"/>
                <a:gd name="T44" fmla="*/ 3 w 45"/>
                <a:gd name="T45" fmla="*/ 12 h 57"/>
                <a:gd name="T46" fmla="*/ 7 w 45"/>
                <a:gd name="T47" fmla="*/ 14 h 57"/>
                <a:gd name="T48" fmla="*/ 5 w 45"/>
                <a:gd name="T49" fmla="*/ 18 h 57"/>
                <a:gd name="T50" fmla="*/ 7 w 45"/>
                <a:gd name="T51" fmla="*/ 18 h 57"/>
                <a:gd name="T52" fmla="*/ 9 w 45"/>
                <a:gd name="T53" fmla="*/ 28 h 57"/>
                <a:gd name="T54" fmla="*/ 7 w 45"/>
                <a:gd name="T55" fmla="*/ 30 h 57"/>
                <a:gd name="T56" fmla="*/ 9 w 45"/>
                <a:gd name="T57" fmla="*/ 35 h 57"/>
                <a:gd name="T58" fmla="*/ 10 w 45"/>
                <a:gd name="T59" fmla="*/ 38 h 57"/>
                <a:gd name="T60" fmla="*/ 14 w 45"/>
                <a:gd name="T61" fmla="*/ 42 h 57"/>
                <a:gd name="T62" fmla="*/ 18 w 45"/>
                <a:gd name="T63" fmla="*/ 43 h 57"/>
                <a:gd name="T64" fmla="*/ 20 w 45"/>
                <a:gd name="T65" fmla="*/ 43 h 57"/>
                <a:gd name="T66" fmla="*/ 17 w 45"/>
                <a:gd name="T6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57">
                  <a:moveTo>
                    <a:pt x="18" y="48"/>
                  </a:moveTo>
                  <a:cubicBezTo>
                    <a:pt x="19" y="48"/>
                    <a:pt x="19" y="51"/>
                    <a:pt x="20" y="51"/>
                  </a:cubicBezTo>
                  <a:cubicBezTo>
                    <a:pt x="23" y="50"/>
                    <a:pt x="24" y="55"/>
                    <a:pt x="23" y="56"/>
                  </a:cubicBezTo>
                  <a:cubicBezTo>
                    <a:pt x="26" y="57"/>
                    <a:pt x="25" y="56"/>
                    <a:pt x="25" y="54"/>
                  </a:cubicBezTo>
                  <a:cubicBezTo>
                    <a:pt x="25" y="53"/>
                    <a:pt x="27" y="52"/>
                    <a:pt x="28" y="52"/>
                  </a:cubicBezTo>
                  <a:cubicBezTo>
                    <a:pt x="28" y="52"/>
                    <a:pt x="29" y="51"/>
                    <a:pt x="29" y="52"/>
                  </a:cubicBezTo>
                  <a:cubicBezTo>
                    <a:pt x="30" y="52"/>
                    <a:pt x="31" y="53"/>
                    <a:pt x="31" y="52"/>
                  </a:cubicBezTo>
                  <a:cubicBezTo>
                    <a:pt x="31" y="51"/>
                    <a:pt x="30" y="51"/>
                    <a:pt x="31" y="50"/>
                  </a:cubicBezTo>
                  <a:cubicBezTo>
                    <a:pt x="32" y="50"/>
                    <a:pt x="33" y="50"/>
                    <a:pt x="34" y="50"/>
                  </a:cubicBezTo>
                  <a:cubicBezTo>
                    <a:pt x="36" y="50"/>
                    <a:pt x="38" y="47"/>
                    <a:pt x="40" y="48"/>
                  </a:cubicBezTo>
                  <a:cubicBezTo>
                    <a:pt x="41" y="48"/>
                    <a:pt x="41" y="48"/>
                    <a:pt x="41" y="47"/>
                  </a:cubicBezTo>
                  <a:cubicBezTo>
                    <a:pt x="42" y="46"/>
                    <a:pt x="42" y="44"/>
                    <a:pt x="41" y="45"/>
                  </a:cubicBezTo>
                  <a:cubicBezTo>
                    <a:pt x="40" y="45"/>
                    <a:pt x="40" y="39"/>
                    <a:pt x="41" y="39"/>
                  </a:cubicBezTo>
                  <a:cubicBezTo>
                    <a:pt x="41" y="39"/>
                    <a:pt x="41" y="40"/>
                    <a:pt x="41" y="40"/>
                  </a:cubicBezTo>
                  <a:cubicBezTo>
                    <a:pt x="42" y="41"/>
                    <a:pt x="43" y="40"/>
                    <a:pt x="43" y="39"/>
                  </a:cubicBezTo>
                  <a:cubicBezTo>
                    <a:pt x="44" y="38"/>
                    <a:pt x="44" y="37"/>
                    <a:pt x="45" y="36"/>
                  </a:cubicBezTo>
                  <a:cubicBezTo>
                    <a:pt x="45" y="35"/>
                    <a:pt x="43" y="34"/>
                    <a:pt x="42" y="34"/>
                  </a:cubicBezTo>
                  <a:cubicBezTo>
                    <a:pt x="39" y="32"/>
                    <a:pt x="38" y="30"/>
                    <a:pt x="37" y="27"/>
                  </a:cubicBezTo>
                  <a:cubicBezTo>
                    <a:pt x="37" y="25"/>
                    <a:pt x="39" y="26"/>
                    <a:pt x="39" y="24"/>
                  </a:cubicBezTo>
                  <a:cubicBezTo>
                    <a:pt x="39" y="22"/>
                    <a:pt x="39" y="23"/>
                    <a:pt x="38" y="22"/>
                  </a:cubicBezTo>
                  <a:cubicBezTo>
                    <a:pt x="37" y="21"/>
                    <a:pt x="37" y="20"/>
                    <a:pt x="37" y="19"/>
                  </a:cubicBezTo>
                  <a:cubicBezTo>
                    <a:pt x="37" y="18"/>
                    <a:pt x="40" y="18"/>
                    <a:pt x="39" y="18"/>
                  </a:cubicBezTo>
                  <a:cubicBezTo>
                    <a:pt x="39" y="18"/>
                    <a:pt x="34" y="16"/>
                    <a:pt x="34" y="16"/>
                  </a:cubicBezTo>
                  <a:cubicBezTo>
                    <a:pt x="34" y="17"/>
                    <a:pt x="35" y="18"/>
                    <a:pt x="35" y="19"/>
                  </a:cubicBezTo>
                  <a:cubicBezTo>
                    <a:pt x="34" y="20"/>
                    <a:pt x="33" y="20"/>
                    <a:pt x="33" y="19"/>
                  </a:cubicBezTo>
                  <a:cubicBezTo>
                    <a:pt x="31" y="17"/>
                    <a:pt x="30" y="19"/>
                    <a:pt x="28" y="18"/>
                  </a:cubicBezTo>
                  <a:cubicBezTo>
                    <a:pt x="28" y="18"/>
                    <a:pt x="28" y="17"/>
                    <a:pt x="28" y="17"/>
                  </a:cubicBezTo>
                  <a:cubicBezTo>
                    <a:pt x="28" y="17"/>
                    <a:pt x="27" y="17"/>
                    <a:pt x="26" y="17"/>
                  </a:cubicBezTo>
                  <a:cubicBezTo>
                    <a:pt x="25" y="17"/>
                    <a:pt x="24" y="17"/>
                    <a:pt x="26" y="16"/>
                  </a:cubicBezTo>
                  <a:cubicBezTo>
                    <a:pt x="26" y="16"/>
                    <a:pt x="28" y="15"/>
                    <a:pt x="27" y="15"/>
                  </a:cubicBezTo>
                  <a:cubicBezTo>
                    <a:pt x="26" y="14"/>
                    <a:pt x="25" y="15"/>
                    <a:pt x="27" y="13"/>
                  </a:cubicBezTo>
                  <a:cubicBezTo>
                    <a:pt x="27" y="12"/>
                    <a:pt x="24" y="11"/>
                    <a:pt x="23" y="11"/>
                  </a:cubicBezTo>
                  <a:cubicBezTo>
                    <a:pt x="20" y="10"/>
                    <a:pt x="19" y="9"/>
                    <a:pt x="19" y="5"/>
                  </a:cubicBezTo>
                  <a:cubicBezTo>
                    <a:pt x="18" y="5"/>
                    <a:pt x="18" y="6"/>
                    <a:pt x="17" y="5"/>
                  </a:cubicBezTo>
                  <a:cubicBezTo>
                    <a:pt x="17" y="3"/>
                    <a:pt x="15" y="4"/>
                    <a:pt x="14" y="2"/>
                  </a:cubicBezTo>
                  <a:cubicBezTo>
                    <a:pt x="12" y="0"/>
                    <a:pt x="12" y="2"/>
                    <a:pt x="9" y="2"/>
                  </a:cubicBezTo>
                  <a:cubicBezTo>
                    <a:pt x="8" y="2"/>
                    <a:pt x="9" y="1"/>
                    <a:pt x="8" y="1"/>
                  </a:cubicBezTo>
                  <a:cubicBezTo>
                    <a:pt x="7" y="1"/>
                    <a:pt x="6" y="3"/>
                    <a:pt x="5" y="3"/>
                  </a:cubicBezTo>
                  <a:cubicBezTo>
                    <a:pt x="5" y="4"/>
                    <a:pt x="4" y="4"/>
                    <a:pt x="4" y="4"/>
                  </a:cubicBezTo>
                  <a:cubicBezTo>
                    <a:pt x="3" y="4"/>
                    <a:pt x="3" y="4"/>
                    <a:pt x="3" y="4"/>
                  </a:cubicBezTo>
                  <a:cubicBezTo>
                    <a:pt x="2" y="5"/>
                    <a:pt x="1" y="6"/>
                    <a:pt x="0" y="6"/>
                  </a:cubicBezTo>
                  <a:cubicBezTo>
                    <a:pt x="1" y="7"/>
                    <a:pt x="2" y="8"/>
                    <a:pt x="2" y="9"/>
                  </a:cubicBezTo>
                  <a:cubicBezTo>
                    <a:pt x="2" y="9"/>
                    <a:pt x="1" y="10"/>
                    <a:pt x="2" y="10"/>
                  </a:cubicBezTo>
                  <a:cubicBezTo>
                    <a:pt x="2" y="10"/>
                    <a:pt x="4" y="10"/>
                    <a:pt x="4" y="11"/>
                  </a:cubicBezTo>
                  <a:cubicBezTo>
                    <a:pt x="4" y="11"/>
                    <a:pt x="3" y="11"/>
                    <a:pt x="3" y="11"/>
                  </a:cubicBezTo>
                  <a:cubicBezTo>
                    <a:pt x="2" y="12"/>
                    <a:pt x="3" y="12"/>
                    <a:pt x="3" y="12"/>
                  </a:cubicBezTo>
                  <a:cubicBezTo>
                    <a:pt x="3" y="12"/>
                    <a:pt x="2" y="12"/>
                    <a:pt x="3" y="13"/>
                  </a:cubicBezTo>
                  <a:cubicBezTo>
                    <a:pt x="4" y="14"/>
                    <a:pt x="6" y="14"/>
                    <a:pt x="7" y="14"/>
                  </a:cubicBezTo>
                  <a:cubicBezTo>
                    <a:pt x="7" y="16"/>
                    <a:pt x="5" y="14"/>
                    <a:pt x="5" y="15"/>
                  </a:cubicBezTo>
                  <a:cubicBezTo>
                    <a:pt x="4" y="16"/>
                    <a:pt x="4" y="17"/>
                    <a:pt x="5" y="18"/>
                  </a:cubicBezTo>
                  <a:cubicBezTo>
                    <a:pt x="6" y="18"/>
                    <a:pt x="3" y="18"/>
                    <a:pt x="4" y="19"/>
                  </a:cubicBezTo>
                  <a:cubicBezTo>
                    <a:pt x="5" y="19"/>
                    <a:pt x="6" y="18"/>
                    <a:pt x="7" y="18"/>
                  </a:cubicBezTo>
                  <a:cubicBezTo>
                    <a:pt x="7" y="20"/>
                    <a:pt x="4" y="26"/>
                    <a:pt x="6" y="27"/>
                  </a:cubicBezTo>
                  <a:cubicBezTo>
                    <a:pt x="7" y="27"/>
                    <a:pt x="8" y="26"/>
                    <a:pt x="9" y="28"/>
                  </a:cubicBezTo>
                  <a:cubicBezTo>
                    <a:pt x="9" y="28"/>
                    <a:pt x="11" y="29"/>
                    <a:pt x="11" y="30"/>
                  </a:cubicBezTo>
                  <a:cubicBezTo>
                    <a:pt x="10" y="32"/>
                    <a:pt x="8" y="29"/>
                    <a:pt x="7" y="30"/>
                  </a:cubicBezTo>
                  <a:cubicBezTo>
                    <a:pt x="7" y="30"/>
                    <a:pt x="12" y="34"/>
                    <a:pt x="11" y="36"/>
                  </a:cubicBezTo>
                  <a:cubicBezTo>
                    <a:pt x="10" y="36"/>
                    <a:pt x="10" y="35"/>
                    <a:pt x="9" y="35"/>
                  </a:cubicBezTo>
                  <a:cubicBezTo>
                    <a:pt x="8" y="35"/>
                    <a:pt x="8" y="37"/>
                    <a:pt x="8" y="37"/>
                  </a:cubicBezTo>
                  <a:cubicBezTo>
                    <a:pt x="9" y="38"/>
                    <a:pt x="10" y="36"/>
                    <a:pt x="10" y="38"/>
                  </a:cubicBezTo>
                  <a:cubicBezTo>
                    <a:pt x="11" y="39"/>
                    <a:pt x="12" y="39"/>
                    <a:pt x="12" y="40"/>
                  </a:cubicBezTo>
                  <a:cubicBezTo>
                    <a:pt x="12" y="41"/>
                    <a:pt x="13" y="41"/>
                    <a:pt x="14" y="42"/>
                  </a:cubicBezTo>
                  <a:cubicBezTo>
                    <a:pt x="14" y="42"/>
                    <a:pt x="14" y="41"/>
                    <a:pt x="15" y="41"/>
                  </a:cubicBezTo>
                  <a:cubicBezTo>
                    <a:pt x="16" y="42"/>
                    <a:pt x="17" y="43"/>
                    <a:pt x="18" y="43"/>
                  </a:cubicBezTo>
                  <a:cubicBezTo>
                    <a:pt x="18" y="43"/>
                    <a:pt x="18" y="43"/>
                    <a:pt x="18" y="43"/>
                  </a:cubicBezTo>
                  <a:cubicBezTo>
                    <a:pt x="18" y="43"/>
                    <a:pt x="19" y="43"/>
                    <a:pt x="20" y="43"/>
                  </a:cubicBezTo>
                  <a:cubicBezTo>
                    <a:pt x="21" y="44"/>
                    <a:pt x="19" y="45"/>
                    <a:pt x="18" y="45"/>
                  </a:cubicBezTo>
                  <a:cubicBezTo>
                    <a:pt x="18" y="45"/>
                    <a:pt x="17" y="46"/>
                    <a:pt x="17" y="47"/>
                  </a:cubicBezTo>
                  <a:cubicBezTo>
                    <a:pt x="17" y="47"/>
                    <a:pt x="18" y="47"/>
                    <a:pt x="18" y="48"/>
                  </a:cubicBezTo>
                  <a:close/>
                </a:path>
              </a:pathLst>
            </a:custGeom>
            <a:grpFill/>
            <a:ln w="12700" cap="rnd">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41" name="Freeform 140"/>
            <p:cNvSpPr/>
            <p:nvPr/>
          </p:nvSpPr>
          <p:spPr bwMode="auto">
            <a:xfrm>
              <a:off x="3932" y="3356"/>
              <a:ext cx="68" cy="64"/>
            </a:xfrm>
            <a:custGeom>
              <a:avLst/>
              <a:gdLst>
                <a:gd name="T0" fmla="*/ 11 w 17"/>
                <a:gd name="T1" fmla="*/ 0 h 16"/>
                <a:gd name="T2" fmla="*/ 8 w 17"/>
                <a:gd name="T3" fmla="*/ 2 h 16"/>
                <a:gd name="T4" fmla="*/ 5 w 17"/>
                <a:gd name="T5" fmla="*/ 3 h 16"/>
                <a:gd name="T6" fmla="*/ 1 w 17"/>
                <a:gd name="T7" fmla="*/ 5 h 16"/>
                <a:gd name="T8" fmla="*/ 3 w 17"/>
                <a:gd name="T9" fmla="*/ 9 h 16"/>
                <a:gd name="T10" fmla="*/ 5 w 17"/>
                <a:gd name="T11" fmla="*/ 10 h 16"/>
                <a:gd name="T12" fmla="*/ 7 w 17"/>
                <a:gd name="T13" fmla="*/ 15 h 16"/>
                <a:gd name="T14" fmla="*/ 9 w 17"/>
                <a:gd name="T15" fmla="*/ 13 h 16"/>
                <a:gd name="T16" fmla="*/ 12 w 17"/>
                <a:gd name="T17" fmla="*/ 11 h 16"/>
                <a:gd name="T18" fmla="*/ 13 w 17"/>
                <a:gd name="T19" fmla="*/ 11 h 16"/>
                <a:gd name="T20" fmla="*/ 15 w 17"/>
                <a:gd name="T21" fmla="*/ 11 h 16"/>
                <a:gd name="T22" fmla="*/ 15 w 17"/>
                <a:gd name="T23" fmla="*/ 9 h 16"/>
                <a:gd name="T24" fmla="*/ 17 w 17"/>
                <a:gd name="T25" fmla="*/ 9 h 16"/>
                <a:gd name="T26" fmla="*/ 15 w 17"/>
                <a:gd name="T27" fmla="*/ 5 h 16"/>
                <a:gd name="T28" fmla="*/ 14 w 17"/>
                <a:gd name="T29" fmla="*/ 2 h 16"/>
                <a:gd name="T30" fmla="*/ 11 w 17"/>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6">
                  <a:moveTo>
                    <a:pt x="11" y="0"/>
                  </a:moveTo>
                  <a:cubicBezTo>
                    <a:pt x="10" y="0"/>
                    <a:pt x="9" y="1"/>
                    <a:pt x="8" y="2"/>
                  </a:cubicBezTo>
                  <a:cubicBezTo>
                    <a:pt x="7" y="2"/>
                    <a:pt x="6" y="2"/>
                    <a:pt x="5" y="3"/>
                  </a:cubicBezTo>
                  <a:cubicBezTo>
                    <a:pt x="3" y="3"/>
                    <a:pt x="3" y="5"/>
                    <a:pt x="1" y="5"/>
                  </a:cubicBezTo>
                  <a:cubicBezTo>
                    <a:pt x="0" y="5"/>
                    <a:pt x="3" y="8"/>
                    <a:pt x="3" y="9"/>
                  </a:cubicBezTo>
                  <a:cubicBezTo>
                    <a:pt x="4" y="10"/>
                    <a:pt x="4" y="10"/>
                    <a:pt x="5" y="10"/>
                  </a:cubicBezTo>
                  <a:cubicBezTo>
                    <a:pt x="8" y="11"/>
                    <a:pt x="8" y="13"/>
                    <a:pt x="7" y="15"/>
                  </a:cubicBezTo>
                  <a:cubicBezTo>
                    <a:pt x="10" y="16"/>
                    <a:pt x="9" y="15"/>
                    <a:pt x="9" y="13"/>
                  </a:cubicBezTo>
                  <a:cubicBezTo>
                    <a:pt x="9" y="12"/>
                    <a:pt x="11" y="11"/>
                    <a:pt x="12" y="11"/>
                  </a:cubicBezTo>
                  <a:cubicBezTo>
                    <a:pt x="12" y="11"/>
                    <a:pt x="13" y="10"/>
                    <a:pt x="13" y="11"/>
                  </a:cubicBezTo>
                  <a:cubicBezTo>
                    <a:pt x="14" y="11"/>
                    <a:pt x="15" y="12"/>
                    <a:pt x="15" y="11"/>
                  </a:cubicBezTo>
                  <a:cubicBezTo>
                    <a:pt x="15" y="10"/>
                    <a:pt x="14" y="10"/>
                    <a:pt x="15" y="9"/>
                  </a:cubicBezTo>
                  <a:cubicBezTo>
                    <a:pt x="16" y="9"/>
                    <a:pt x="16" y="9"/>
                    <a:pt x="17" y="9"/>
                  </a:cubicBezTo>
                  <a:cubicBezTo>
                    <a:pt x="17" y="8"/>
                    <a:pt x="15" y="7"/>
                    <a:pt x="15" y="5"/>
                  </a:cubicBezTo>
                  <a:cubicBezTo>
                    <a:pt x="14" y="4"/>
                    <a:pt x="15" y="3"/>
                    <a:pt x="14" y="2"/>
                  </a:cubicBezTo>
                  <a:cubicBezTo>
                    <a:pt x="13" y="1"/>
                    <a:pt x="12" y="0"/>
                    <a:pt x="11" y="0"/>
                  </a:cubicBezTo>
                  <a:close/>
                </a:path>
              </a:pathLst>
            </a:custGeom>
            <a:grpFill/>
            <a:ln w="254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2" name="Freeform 141"/>
            <p:cNvSpPr/>
            <p:nvPr/>
          </p:nvSpPr>
          <p:spPr bwMode="auto">
            <a:xfrm>
              <a:off x="3907" y="3380"/>
              <a:ext cx="85" cy="157"/>
            </a:xfrm>
            <a:custGeom>
              <a:avLst/>
              <a:gdLst>
                <a:gd name="T0" fmla="*/ 20 w 21"/>
                <a:gd name="T1" fmla="*/ 22 h 39"/>
                <a:gd name="T2" fmla="*/ 21 w 21"/>
                <a:gd name="T3" fmla="*/ 24 h 39"/>
                <a:gd name="T4" fmla="*/ 19 w 21"/>
                <a:gd name="T5" fmla="*/ 27 h 39"/>
                <a:gd name="T6" fmla="*/ 18 w 21"/>
                <a:gd name="T7" fmla="*/ 30 h 39"/>
                <a:gd name="T8" fmla="*/ 16 w 21"/>
                <a:gd name="T9" fmla="*/ 33 h 39"/>
                <a:gd name="T10" fmla="*/ 16 w 21"/>
                <a:gd name="T11" fmla="*/ 36 h 39"/>
                <a:gd name="T12" fmla="*/ 15 w 21"/>
                <a:gd name="T13" fmla="*/ 37 h 39"/>
                <a:gd name="T14" fmla="*/ 14 w 21"/>
                <a:gd name="T15" fmla="*/ 39 h 39"/>
                <a:gd name="T16" fmla="*/ 12 w 21"/>
                <a:gd name="T17" fmla="*/ 39 h 39"/>
                <a:gd name="T18" fmla="*/ 12 w 21"/>
                <a:gd name="T19" fmla="*/ 37 h 39"/>
                <a:gd name="T20" fmla="*/ 10 w 21"/>
                <a:gd name="T21" fmla="*/ 36 h 39"/>
                <a:gd name="T22" fmla="*/ 8 w 21"/>
                <a:gd name="T23" fmla="*/ 34 h 39"/>
                <a:gd name="T24" fmla="*/ 3 w 21"/>
                <a:gd name="T25" fmla="*/ 30 h 39"/>
                <a:gd name="T26" fmla="*/ 5 w 21"/>
                <a:gd name="T27" fmla="*/ 30 h 39"/>
                <a:gd name="T28" fmla="*/ 4 w 21"/>
                <a:gd name="T29" fmla="*/ 28 h 39"/>
                <a:gd name="T30" fmla="*/ 3 w 21"/>
                <a:gd name="T31" fmla="*/ 28 h 39"/>
                <a:gd name="T32" fmla="*/ 3 w 21"/>
                <a:gd name="T33" fmla="*/ 26 h 39"/>
                <a:gd name="T34" fmla="*/ 4 w 21"/>
                <a:gd name="T35" fmla="*/ 24 h 39"/>
                <a:gd name="T36" fmla="*/ 5 w 21"/>
                <a:gd name="T37" fmla="*/ 23 h 39"/>
                <a:gd name="T38" fmla="*/ 5 w 21"/>
                <a:gd name="T39" fmla="*/ 22 h 39"/>
                <a:gd name="T40" fmla="*/ 4 w 21"/>
                <a:gd name="T41" fmla="*/ 23 h 39"/>
                <a:gd name="T42" fmla="*/ 4 w 21"/>
                <a:gd name="T43" fmla="*/ 19 h 39"/>
                <a:gd name="T44" fmla="*/ 3 w 21"/>
                <a:gd name="T45" fmla="*/ 17 h 39"/>
                <a:gd name="T46" fmla="*/ 3 w 21"/>
                <a:gd name="T47" fmla="*/ 15 h 39"/>
                <a:gd name="T48" fmla="*/ 5 w 21"/>
                <a:gd name="T49" fmla="*/ 14 h 39"/>
                <a:gd name="T50" fmla="*/ 4 w 21"/>
                <a:gd name="T51" fmla="*/ 13 h 39"/>
                <a:gd name="T52" fmla="*/ 3 w 21"/>
                <a:gd name="T53" fmla="*/ 11 h 39"/>
                <a:gd name="T54" fmla="*/ 2 w 21"/>
                <a:gd name="T55" fmla="*/ 9 h 39"/>
                <a:gd name="T56" fmla="*/ 1 w 21"/>
                <a:gd name="T57" fmla="*/ 7 h 39"/>
                <a:gd name="T58" fmla="*/ 2 w 21"/>
                <a:gd name="T59" fmla="*/ 3 h 39"/>
                <a:gd name="T60" fmla="*/ 4 w 21"/>
                <a:gd name="T61" fmla="*/ 0 h 39"/>
                <a:gd name="T62" fmla="*/ 5 w 21"/>
                <a:gd name="T63" fmla="*/ 3 h 39"/>
                <a:gd name="T64" fmla="*/ 7 w 21"/>
                <a:gd name="T65" fmla="*/ 1 h 39"/>
                <a:gd name="T66" fmla="*/ 9 w 21"/>
                <a:gd name="T67" fmla="*/ 3 h 39"/>
                <a:gd name="T68" fmla="*/ 11 w 21"/>
                <a:gd name="T69" fmla="*/ 4 h 39"/>
                <a:gd name="T70" fmla="*/ 13 w 21"/>
                <a:gd name="T71" fmla="*/ 6 h 39"/>
                <a:gd name="T72" fmla="*/ 14 w 21"/>
                <a:gd name="T73" fmla="*/ 12 h 39"/>
                <a:gd name="T74" fmla="*/ 13 w 21"/>
                <a:gd name="T75" fmla="*/ 14 h 39"/>
                <a:gd name="T76" fmla="*/ 14 w 21"/>
                <a:gd name="T77" fmla="*/ 15 h 39"/>
                <a:gd name="T78" fmla="*/ 14 w 21"/>
                <a:gd name="T79" fmla="*/ 17 h 39"/>
                <a:gd name="T80" fmla="*/ 15 w 21"/>
                <a:gd name="T81" fmla="*/ 18 h 39"/>
                <a:gd name="T82" fmla="*/ 17 w 21"/>
                <a:gd name="T83" fmla="*/ 22 h 39"/>
                <a:gd name="T84" fmla="*/ 18 w 21"/>
                <a:gd name="T85" fmla="*/ 21 h 39"/>
                <a:gd name="T86" fmla="*/ 20 w 21"/>
                <a:gd name="T87"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9">
                  <a:moveTo>
                    <a:pt x="20" y="22"/>
                  </a:moveTo>
                  <a:cubicBezTo>
                    <a:pt x="20" y="23"/>
                    <a:pt x="21" y="24"/>
                    <a:pt x="21" y="24"/>
                  </a:cubicBezTo>
                  <a:cubicBezTo>
                    <a:pt x="21" y="25"/>
                    <a:pt x="20" y="27"/>
                    <a:pt x="19" y="27"/>
                  </a:cubicBezTo>
                  <a:cubicBezTo>
                    <a:pt x="18" y="27"/>
                    <a:pt x="18" y="29"/>
                    <a:pt x="18" y="30"/>
                  </a:cubicBezTo>
                  <a:cubicBezTo>
                    <a:pt x="18" y="32"/>
                    <a:pt x="18" y="32"/>
                    <a:pt x="16" y="33"/>
                  </a:cubicBezTo>
                  <a:cubicBezTo>
                    <a:pt x="14" y="34"/>
                    <a:pt x="14" y="35"/>
                    <a:pt x="16" y="36"/>
                  </a:cubicBezTo>
                  <a:cubicBezTo>
                    <a:pt x="16" y="37"/>
                    <a:pt x="15" y="37"/>
                    <a:pt x="15" y="37"/>
                  </a:cubicBezTo>
                  <a:cubicBezTo>
                    <a:pt x="14" y="37"/>
                    <a:pt x="15" y="38"/>
                    <a:pt x="14" y="39"/>
                  </a:cubicBezTo>
                  <a:cubicBezTo>
                    <a:pt x="14" y="39"/>
                    <a:pt x="12" y="38"/>
                    <a:pt x="12" y="39"/>
                  </a:cubicBezTo>
                  <a:cubicBezTo>
                    <a:pt x="11" y="38"/>
                    <a:pt x="11" y="38"/>
                    <a:pt x="12" y="37"/>
                  </a:cubicBezTo>
                  <a:cubicBezTo>
                    <a:pt x="12" y="36"/>
                    <a:pt x="11" y="37"/>
                    <a:pt x="10" y="36"/>
                  </a:cubicBezTo>
                  <a:cubicBezTo>
                    <a:pt x="10" y="34"/>
                    <a:pt x="9" y="34"/>
                    <a:pt x="8" y="34"/>
                  </a:cubicBezTo>
                  <a:cubicBezTo>
                    <a:pt x="7" y="33"/>
                    <a:pt x="3" y="32"/>
                    <a:pt x="3" y="30"/>
                  </a:cubicBezTo>
                  <a:cubicBezTo>
                    <a:pt x="4" y="29"/>
                    <a:pt x="5" y="30"/>
                    <a:pt x="5" y="30"/>
                  </a:cubicBezTo>
                  <a:cubicBezTo>
                    <a:pt x="5" y="29"/>
                    <a:pt x="4" y="29"/>
                    <a:pt x="4" y="28"/>
                  </a:cubicBezTo>
                  <a:cubicBezTo>
                    <a:pt x="4" y="28"/>
                    <a:pt x="3" y="28"/>
                    <a:pt x="3" y="28"/>
                  </a:cubicBezTo>
                  <a:cubicBezTo>
                    <a:pt x="3" y="27"/>
                    <a:pt x="3" y="27"/>
                    <a:pt x="3" y="26"/>
                  </a:cubicBezTo>
                  <a:cubicBezTo>
                    <a:pt x="4" y="26"/>
                    <a:pt x="3" y="24"/>
                    <a:pt x="4" y="24"/>
                  </a:cubicBezTo>
                  <a:cubicBezTo>
                    <a:pt x="4" y="24"/>
                    <a:pt x="5" y="23"/>
                    <a:pt x="5" y="23"/>
                  </a:cubicBezTo>
                  <a:cubicBezTo>
                    <a:pt x="5" y="23"/>
                    <a:pt x="5" y="22"/>
                    <a:pt x="5" y="22"/>
                  </a:cubicBezTo>
                  <a:cubicBezTo>
                    <a:pt x="4" y="22"/>
                    <a:pt x="4" y="23"/>
                    <a:pt x="4" y="23"/>
                  </a:cubicBezTo>
                  <a:cubicBezTo>
                    <a:pt x="4" y="24"/>
                    <a:pt x="4" y="20"/>
                    <a:pt x="4" y="19"/>
                  </a:cubicBezTo>
                  <a:cubicBezTo>
                    <a:pt x="4" y="18"/>
                    <a:pt x="3" y="18"/>
                    <a:pt x="3" y="17"/>
                  </a:cubicBezTo>
                  <a:cubicBezTo>
                    <a:pt x="3" y="16"/>
                    <a:pt x="3" y="15"/>
                    <a:pt x="3" y="15"/>
                  </a:cubicBezTo>
                  <a:cubicBezTo>
                    <a:pt x="3" y="14"/>
                    <a:pt x="4" y="15"/>
                    <a:pt x="5" y="14"/>
                  </a:cubicBezTo>
                  <a:cubicBezTo>
                    <a:pt x="5" y="14"/>
                    <a:pt x="4" y="13"/>
                    <a:pt x="4" y="13"/>
                  </a:cubicBezTo>
                  <a:cubicBezTo>
                    <a:pt x="4" y="12"/>
                    <a:pt x="5" y="11"/>
                    <a:pt x="3" y="11"/>
                  </a:cubicBezTo>
                  <a:cubicBezTo>
                    <a:pt x="1" y="12"/>
                    <a:pt x="2" y="10"/>
                    <a:pt x="2" y="9"/>
                  </a:cubicBezTo>
                  <a:cubicBezTo>
                    <a:pt x="2" y="8"/>
                    <a:pt x="0" y="7"/>
                    <a:pt x="1" y="7"/>
                  </a:cubicBezTo>
                  <a:cubicBezTo>
                    <a:pt x="1" y="6"/>
                    <a:pt x="2" y="5"/>
                    <a:pt x="2" y="3"/>
                  </a:cubicBezTo>
                  <a:cubicBezTo>
                    <a:pt x="3" y="3"/>
                    <a:pt x="3" y="1"/>
                    <a:pt x="4" y="0"/>
                  </a:cubicBezTo>
                  <a:cubicBezTo>
                    <a:pt x="4" y="0"/>
                    <a:pt x="5" y="3"/>
                    <a:pt x="5" y="3"/>
                  </a:cubicBezTo>
                  <a:cubicBezTo>
                    <a:pt x="6" y="2"/>
                    <a:pt x="7" y="2"/>
                    <a:pt x="7" y="1"/>
                  </a:cubicBezTo>
                  <a:cubicBezTo>
                    <a:pt x="8" y="0"/>
                    <a:pt x="9" y="3"/>
                    <a:pt x="9" y="3"/>
                  </a:cubicBezTo>
                  <a:cubicBezTo>
                    <a:pt x="10" y="4"/>
                    <a:pt x="10" y="4"/>
                    <a:pt x="11" y="4"/>
                  </a:cubicBezTo>
                  <a:cubicBezTo>
                    <a:pt x="12" y="4"/>
                    <a:pt x="13" y="5"/>
                    <a:pt x="13" y="6"/>
                  </a:cubicBezTo>
                  <a:cubicBezTo>
                    <a:pt x="14" y="8"/>
                    <a:pt x="13" y="10"/>
                    <a:pt x="14" y="12"/>
                  </a:cubicBezTo>
                  <a:cubicBezTo>
                    <a:pt x="14" y="13"/>
                    <a:pt x="14" y="13"/>
                    <a:pt x="13" y="14"/>
                  </a:cubicBezTo>
                  <a:cubicBezTo>
                    <a:pt x="13" y="14"/>
                    <a:pt x="14" y="15"/>
                    <a:pt x="14" y="15"/>
                  </a:cubicBezTo>
                  <a:cubicBezTo>
                    <a:pt x="15" y="16"/>
                    <a:pt x="14" y="16"/>
                    <a:pt x="14" y="17"/>
                  </a:cubicBezTo>
                  <a:cubicBezTo>
                    <a:pt x="14" y="17"/>
                    <a:pt x="14" y="18"/>
                    <a:pt x="15" y="18"/>
                  </a:cubicBezTo>
                  <a:cubicBezTo>
                    <a:pt x="15" y="19"/>
                    <a:pt x="16" y="21"/>
                    <a:pt x="17" y="22"/>
                  </a:cubicBezTo>
                  <a:cubicBezTo>
                    <a:pt x="18" y="22"/>
                    <a:pt x="18" y="21"/>
                    <a:pt x="18" y="21"/>
                  </a:cubicBezTo>
                  <a:cubicBezTo>
                    <a:pt x="19" y="21"/>
                    <a:pt x="19" y="22"/>
                    <a:pt x="20" y="22"/>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3" name="Freeform 142"/>
            <p:cNvSpPr/>
            <p:nvPr/>
          </p:nvSpPr>
          <p:spPr bwMode="auto">
            <a:xfrm>
              <a:off x="3960" y="3380"/>
              <a:ext cx="101" cy="88"/>
            </a:xfrm>
            <a:custGeom>
              <a:avLst/>
              <a:gdLst>
                <a:gd name="T0" fmla="*/ 1 w 25"/>
                <a:gd name="T1" fmla="*/ 9 h 22"/>
                <a:gd name="T2" fmla="*/ 1 w 25"/>
                <a:gd name="T3" fmla="*/ 13 h 22"/>
                <a:gd name="T4" fmla="*/ 0 w 25"/>
                <a:gd name="T5" fmla="*/ 14 h 22"/>
                <a:gd name="T6" fmla="*/ 1 w 25"/>
                <a:gd name="T7" fmla="*/ 16 h 22"/>
                <a:gd name="T8" fmla="*/ 1 w 25"/>
                <a:gd name="T9" fmla="*/ 17 h 22"/>
                <a:gd name="T10" fmla="*/ 4 w 25"/>
                <a:gd name="T11" fmla="*/ 21 h 22"/>
                <a:gd name="T12" fmla="*/ 5 w 25"/>
                <a:gd name="T13" fmla="*/ 21 h 22"/>
                <a:gd name="T14" fmla="*/ 7 w 25"/>
                <a:gd name="T15" fmla="*/ 22 h 22"/>
                <a:gd name="T16" fmla="*/ 12 w 25"/>
                <a:gd name="T17" fmla="*/ 21 h 22"/>
                <a:gd name="T18" fmla="*/ 14 w 25"/>
                <a:gd name="T19" fmla="*/ 20 h 22"/>
                <a:gd name="T20" fmla="*/ 16 w 25"/>
                <a:gd name="T21" fmla="*/ 17 h 22"/>
                <a:gd name="T22" fmla="*/ 22 w 25"/>
                <a:gd name="T23" fmla="*/ 16 h 22"/>
                <a:gd name="T24" fmla="*/ 23 w 25"/>
                <a:gd name="T25" fmla="*/ 14 h 22"/>
                <a:gd name="T26" fmla="*/ 25 w 25"/>
                <a:gd name="T27" fmla="*/ 12 h 22"/>
                <a:gd name="T28" fmla="*/ 24 w 25"/>
                <a:gd name="T29" fmla="*/ 6 h 22"/>
                <a:gd name="T30" fmla="*/ 21 w 25"/>
                <a:gd name="T31" fmla="*/ 3 h 22"/>
                <a:gd name="T32" fmla="*/ 19 w 25"/>
                <a:gd name="T33" fmla="*/ 2 h 22"/>
                <a:gd name="T34" fmla="*/ 17 w 25"/>
                <a:gd name="T35" fmla="*/ 1 h 22"/>
                <a:gd name="T36" fmla="*/ 13 w 25"/>
                <a:gd name="T37" fmla="*/ 2 h 22"/>
                <a:gd name="T38" fmla="*/ 10 w 25"/>
                <a:gd name="T39" fmla="*/ 3 h 22"/>
                <a:gd name="T40" fmla="*/ 8 w 25"/>
                <a:gd name="T41" fmla="*/ 3 h 22"/>
                <a:gd name="T42" fmla="*/ 8 w 25"/>
                <a:gd name="T43" fmla="*/ 5 h 22"/>
                <a:gd name="T44" fmla="*/ 5 w 25"/>
                <a:gd name="T45" fmla="*/ 5 h 22"/>
                <a:gd name="T46" fmla="*/ 2 w 25"/>
                <a:gd name="T47" fmla="*/ 7 h 22"/>
                <a:gd name="T48" fmla="*/ 1 w 25"/>
                <a:gd name="T4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2">
                  <a:moveTo>
                    <a:pt x="1" y="9"/>
                  </a:moveTo>
                  <a:cubicBezTo>
                    <a:pt x="0" y="10"/>
                    <a:pt x="0" y="11"/>
                    <a:pt x="1" y="13"/>
                  </a:cubicBezTo>
                  <a:cubicBezTo>
                    <a:pt x="1" y="14"/>
                    <a:pt x="0" y="13"/>
                    <a:pt x="0" y="14"/>
                  </a:cubicBezTo>
                  <a:cubicBezTo>
                    <a:pt x="0" y="15"/>
                    <a:pt x="1" y="15"/>
                    <a:pt x="1" y="16"/>
                  </a:cubicBezTo>
                  <a:cubicBezTo>
                    <a:pt x="2" y="16"/>
                    <a:pt x="1" y="17"/>
                    <a:pt x="1" y="17"/>
                  </a:cubicBezTo>
                  <a:cubicBezTo>
                    <a:pt x="2" y="19"/>
                    <a:pt x="3" y="20"/>
                    <a:pt x="4" y="21"/>
                  </a:cubicBezTo>
                  <a:cubicBezTo>
                    <a:pt x="4" y="22"/>
                    <a:pt x="5" y="22"/>
                    <a:pt x="5" y="21"/>
                  </a:cubicBezTo>
                  <a:cubicBezTo>
                    <a:pt x="6" y="20"/>
                    <a:pt x="7" y="22"/>
                    <a:pt x="7" y="22"/>
                  </a:cubicBezTo>
                  <a:cubicBezTo>
                    <a:pt x="8" y="22"/>
                    <a:pt x="11" y="21"/>
                    <a:pt x="12" y="21"/>
                  </a:cubicBezTo>
                  <a:cubicBezTo>
                    <a:pt x="13" y="20"/>
                    <a:pt x="14" y="20"/>
                    <a:pt x="14" y="20"/>
                  </a:cubicBezTo>
                  <a:cubicBezTo>
                    <a:pt x="15" y="19"/>
                    <a:pt x="15" y="17"/>
                    <a:pt x="16" y="17"/>
                  </a:cubicBezTo>
                  <a:cubicBezTo>
                    <a:pt x="17" y="16"/>
                    <a:pt x="22" y="17"/>
                    <a:pt x="22" y="16"/>
                  </a:cubicBezTo>
                  <a:cubicBezTo>
                    <a:pt x="22" y="15"/>
                    <a:pt x="24" y="16"/>
                    <a:pt x="23" y="14"/>
                  </a:cubicBezTo>
                  <a:cubicBezTo>
                    <a:pt x="23" y="13"/>
                    <a:pt x="23" y="13"/>
                    <a:pt x="25" y="12"/>
                  </a:cubicBezTo>
                  <a:cubicBezTo>
                    <a:pt x="25" y="11"/>
                    <a:pt x="25" y="8"/>
                    <a:pt x="24" y="6"/>
                  </a:cubicBezTo>
                  <a:cubicBezTo>
                    <a:pt x="24" y="6"/>
                    <a:pt x="23" y="3"/>
                    <a:pt x="21" y="3"/>
                  </a:cubicBezTo>
                  <a:cubicBezTo>
                    <a:pt x="20" y="3"/>
                    <a:pt x="20" y="3"/>
                    <a:pt x="19" y="2"/>
                  </a:cubicBezTo>
                  <a:cubicBezTo>
                    <a:pt x="18" y="2"/>
                    <a:pt x="17" y="1"/>
                    <a:pt x="17" y="1"/>
                  </a:cubicBezTo>
                  <a:cubicBezTo>
                    <a:pt x="15" y="0"/>
                    <a:pt x="14" y="2"/>
                    <a:pt x="13" y="2"/>
                  </a:cubicBezTo>
                  <a:cubicBezTo>
                    <a:pt x="12" y="3"/>
                    <a:pt x="11" y="3"/>
                    <a:pt x="10" y="3"/>
                  </a:cubicBezTo>
                  <a:cubicBezTo>
                    <a:pt x="9" y="3"/>
                    <a:pt x="9" y="3"/>
                    <a:pt x="8" y="3"/>
                  </a:cubicBezTo>
                  <a:cubicBezTo>
                    <a:pt x="7" y="4"/>
                    <a:pt x="8" y="4"/>
                    <a:pt x="8" y="5"/>
                  </a:cubicBezTo>
                  <a:cubicBezTo>
                    <a:pt x="8" y="5"/>
                    <a:pt x="6" y="5"/>
                    <a:pt x="5" y="5"/>
                  </a:cubicBezTo>
                  <a:cubicBezTo>
                    <a:pt x="4" y="5"/>
                    <a:pt x="2" y="6"/>
                    <a:pt x="2" y="7"/>
                  </a:cubicBezTo>
                  <a:cubicBezTo>
                    <a:pt x="2" y="9"/>
                    <a:pt x="3" y="10"/>
                    <a:pt x="1" y="9"/>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4" name="Freeform 143"/>
            <p:cNvSpPr/>
            <p:nvPr/>
          </p:nvSpPr>
          <p:spPr bwMode="auto">
            <a:xfrm>
              <a:off x="3871" y="3335"/>
              <a:ext cx="81" cy="89"/>
            </a:xfrm>
            <a:custGeom>
              <a:avLst/>
              <a:gdLst>
                <a:gd name="T0" fmla="*/ 17 w 20"/>
                <a:gd name="T1" fmla="*/ 12 h 22"/>
                <a:gd name="T2" fmla="*/ 16 w 20"/>
                <a:gd name="T3" fmla="*/ 11 h 22"/>
                <a:gd name="T4" fmla="*/ 17 w 20"/>
                <a:gd name="T5" fmla="*/ 9 h 22"/>
                <a:gd name="T6" fmla="*/ 19 w 20"/>
                <a:gd name="T7" fmla="*/ 7 h 22"/>
                <a:gd name="T8" fmla="*/ 17 w 20"/>
                <a:gd name="T9" fmla="*/ 7 h 22"/>
                <a:gd name="T10" fmla="*/ 17 w 20"/>
                <a:gd name="T11" fmla="*/ 7 h 22"/>
                <a:gd name="T12" fmla="*/ 14 w 20"/>
                <a:gd name="T13" fmla="*/ 6 h 22"/>
                <a:gd name="T14" fmla="*/ 11 w 20"/>
                <a:gd name="T15" fmla="*/ 5 h 22"/>
                <a:gd name="T16" fmla="*/ 8 w 20"/>
                <a:gd name="T17" fmla="*/ 1 h 22"/>
                <a:gd name="T18" fmla="*/ 4 w 20"/>
                <a:gd name="T19" fmla="*/ 1 h 22"/>
                <a:gd name="T20" fmla="*/ 6 w 20"/>
                <a:gd name="T21" fmla="*/ 5 h 22"/>
                <a:gd name="T22" fmla="*/ 5 w 20"/>
                <a:gd name="T23" fmla="*/ 5 h 22"/>
                <a:gd name="T24" fmla="*/ 6 w 20"/>
                <a:gd name="T25" fmla="*/ 5 h 22"/>
                <a:gd name="T26" fmla="*/ 4 w 20"/>
                <a:gd name="T27" fmla="*/ 3 h 22"/>
                <a:gd name="T28" fmla="*/ 4 w 20"/>
                <a:gd name="T29" fmla="*/ 3 h 22"/>
                <a:gd name="T30" fmla="*/ 1 w 20"/>
                <a:gd name="T31" fmla="*/ 8 h 22"/>
                <a:gd name="T32" fmla="*/ 1 w 20"/>
                <a:gd name="T33" fmla="*/ 11 h 22"/>
                <a:gd name="T34" fmla="*/ 1 w 20"/>
                <a:gd name="T35" fmla="*/ 14 h 22"/>
                <a:gd name="T36" fmla="*/ 1 w 20"/>
                <a:gd name="T37" fmla="*/ 14 h 22"/>
                <a:gd name="T38" fmla="*/ 1 w 20"/>
                <a:gd name="T39" fmla="*/ 16 h 22"/>
                <a:gd name="T40" fmla="*/ 1 w 20"/>
                <a:gd name="T41" fmla="*/ 15 h 22"/>
                <a:gd name="T42" fmla="*/ 3 w 20"/>
                <a:gd name="T43" fmla="*/ 16 h 22"/>
                <a:gd name="T44" fmla="*/ 2 w 20"/>
                <a:gd name="T45" fmla="*/ 16 h 22"/>
                <a:gd name="T46" fmla="*/ 4 w 20"/>
                <a:gd name="T47" fmla="*/ 18 h 22"/>
                <a:gd name="T48" fmla="*/ 6 w 20"/>
                <a:gd name="T49" fmla="*/ 18 h 22"/>
                <a:gd name="T50" fmla="*/ 8 w 20"/>
                <a:gd name="T51" fmla="*/ 20 h 22"/>
                <a:gd name="T52" fmla="*/ 9 w 20"/>
                <a:gd name="T53" fmla="*/ 21 h 22"/>
                <a:gd name="T54" fmla="*/ 11 w 20"/>
                <a:gd name="T55" fmla="*/ 22 h 22"/>
                <a:gd name="T56" fmla="*/ 11 w 20"/>
                <a:gd name="T57" fmla="*/ 20 h 22"/>
                <a:gd name="T58" fmla="*/ 10 w 20"/>
                <a:gd name="T59" fmla="*/ 18 h 22"/>
                <a:gd name="T60" fmla="*/ 10 w 20"/>
                <a:gd name="T61" fmla="*/ 16 h 22"/>
                <a:gd name="T62" fmla="*/ 13 w 20"/>
                <a:gd name="T63" fmla="*/ 11 h 22"/>
                <a:gd name="T64" fmla="*/ 14 w 20"/>
                <a:gd name="T65" fmla="*/ 14 h 22"/>
                <a:gd name="T66" fmla="*/ 17 w 20"/>
                <a:gd name="T6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2">
                  <a:moveTo>
                    <a:pt x="17" y="12"/>
                  </a:moveTo>
                  <a:cubicBezTo>
                    <a:pt x="17" y="11"/>
                    <a:pt x="16" y="11"/>
                    <a:pt x="16" y="11"/>
                  </a:cubicBezTo>
                  <a:cubicBezTo>
                    <a:pt x="16" y="10"/>
                    <a:pt x="17" y="9"/>
                    <a:pt x="17" y="9"/>
                  </a:cubicBezTo>
                  <a:cubicBezTo>
                    <a:pt x="18" y="9"/>
                    <a:pt x="20" y="8"/>
                    <a:pt x="19" y="7"/>
                  </a:cubicBezTo>
                  <a:cubicBezTo>
                    <a:pt x="18" y="7"/>
                    <a:pt x="17" y="7"/>
                    <a:pt x="17" y="7"/>
                  </a:cubicBezTo>
                  <a:cubicBezTo>
                    <a:pt x="17" y="7"/>
                    <a:pt x="17" y="7"/>
                    <a:pt x="17" y="7"/>
                  </a:cubicBezTo>
                  <a:cubicBezTo>
                    <a:pt x="16" y="7"/>
                    <a:pt x="15" y="6"/>
                    <a:pt x="14" y="6"/>
                  </a:cubicBezTo>
                  <a:cubicBezTo>
                    <a:pt x="14" y="5"/>
                    <a:pt x="12" y="7"/>
                    <a:pt x="11" y="5"/>
                  </a:cubicBezTo>
                  <a:cubicBezTo>
                    <a:pt x="11" y="4"/>
                    <a:pt x="9" y="0"/>
                    <a:pt x="8" y="1"/>
                  </a:cubicBezTo>
                  <a:cubicBezTo>
                    <a:pt x="8" y="1"/>
                    <a:pt x="4" y="0"/>
                    <a:pt x="4" y="1"/>
                  </a:cubicBezTo>
                  <a:cubicBezTo>
                    <a:pt x="4" y="2"/>
                    <a:pt x="6" y="3"/>
                    <a:pt x="6" y="5"/>
                  </a:cubicBezTo>
                  <a:cubicBezTo>
                    <a:pt x="5" y="5"/>
                    <a:pt x="5" y="5"/>
                    <a:pt x="5" y="5"/>
                  </a:cubicBezTo>
                  <a:cubicBezTo>
                    <a:pt x="6" y="5"/>
                    <a:pt x="6" y="5"/>
                    <a:pt x="6" y="5"/>
                  </a:cubicBezTo>
                  <a:cubicBezTo>
                    <a:pt x="5" y="4"/>
                    <a:pt x="5" y="3"/>
                    <a:pt x="4" y="3"/>
                  </a:cubicBezTo>
                  <a:cubicBezTo>
                    <a:pt x="4" y="3"/>
                    <a:pt x="4" y="3"/>
                    <a:pt x="4" y="3"/>
                  </a:cubicBezTo>
                  <a:cubicBezTo>
                    <a:pt x="3" y="4"/>
                    <a:pt x="3" y="8"/>
                    <a:pt x="1" y="8"/>
                  </a:cubicBezTo>
                  <a:cubicBezTo>
                    <a:pt x="0" y="8"/>
                    <a:pt x="1" y="11"/>
                    <a:pt x="1" y="11"/>
                  </a:cubicBezTo>
                  <a:cubicBezTo>
                    <a:pt x="2" y="12"/>
                    <a:pt x="2" y="13"/>
                    <a:pt x="1" y="14"/>
                  </a:cubicBezTo>
                  <a:cubicBezTo>
                    <a:pt x="1" y="14"/>
                    <a:pt x="1" y="14"/>
                    <a:pt x="1" y="14"/>
                  </a:cubicBezTo>
                  <a:cubicBezTo>
                    <a:pt x="1" y="16"/>
                    <a:pt x="1" y="16"/>
                    <a:pt x="1" y="16"/>
                  </a:cubicBezTo>
                  <a:cubicBezTo>
                    <a:pt x="1" y="15"/>
                    <a:pt x="1" y="15"/>
                    <a:pt x="1" y="15"/>
                  </a:cubicBezTo>
                  <a:cubicBezTo>
                    <a:pt x="1" y="16"/>
                    <a:pt x="2" y="16"/>
                    <a:pt x="3" y="16"/>
                  </a:cubicBezTo>
                  <a:cubicBezTo>
                    <a:pt x="2" y="16"/>
                    <a:pt x="2" y="16"/>
                    <a:pt x="2" y="16"/>
                  </a:cubicBezTo>
                  <a:cubicBezTo>
                    <a:pt x="3" y="17"/>
                    <a:pt x="3" y="18"/>
                    <a:pt x="4" y="18"/>
                  </a:cubicBezTo>
                  <a:cubicBezTo>
                    <a:pt x="4" y="17"/>
                    <a:pt x="6" y="17"/>
                    <a:pt x="6" y="18"/>
                  </a:cubicBezTo>
                  <a:cubicBezTo>
                    <a:pt x="6" y="19"/>
                    <a:pt x="7" y="19"/>
                    <a:pt x="8" y="20"/>
                  </a:cubicBezTo>
                  <a:cubicBezTo>
                    <a:pt x="8" y="20"/>
                    <a:pt x="8" y="21"/>
                    <a:pt x="9" y="21"/>
                  </a:cubicBezTo>
                  <a:cubicBezTo>
                    <a:pt x="9" y="22"/>
                    <a:pt x="10" y="22"/>
                    <a:pt x="11" y="22"/>
                  </a:cubicBezTo>
                  <a:cubicBezTo>
                    <a:pt x="11" y="21"/>
                    <a:pt x="11" y="21"/>
                    <a:pt x="11" y="20"/>
                  </a:cubicBezTo>
                  <a:cubicBezTo>
                    <a:pt x="11" y="18"/>
                    <a:pt x="10" y="19"/>
                    <a:pt x="10" y="18"/>
                  </a:cubicBezTo>
                  <a:cubicBezTo>
                    <a:pt x="10" y="18"/>
                    <a:pt x="10" y="17"/>
                    <a:pt x="10" y="16"/>
                  </a:cubicBezTo>
                  <a:cubicBezTo>
                    <a:pt x="11" y="15"/>
                    <a:pt x="12" y="12"/>
                    <a:pt x="13" y="11"/>
                  </a:cubicBezTo>
                  <a:cubicBezTo>
                    <a:pt x="13" y="11"/>
                    <a:pt x="14" y="14"/>
                    <a:pt x="14" y="14"/>
                  </a:cubicBezTo>
                  <a:cubicBezTo>
                    <a:pt x="15" y="13"/>
                    <a:pt x="16" y="13"/>
                    <a:pt x="17" y="12"/>
                  </a:cubicBezTo>
                  <a:close/>
                </a:path>
              </a:pathLst>
            </a:custGeom>
            <a:grpFill/>
            <a:ln w="12700" cap="flat">
              <a:solidFill>
                <a:schemeClr val="bg1">
                  <a:lumMod val="75000"/>
                </a:schemeClr>
              </a:solidFill>
              <a:prstDash val="solid"/>
              <a:round/>
            </a:ln>
          </p:spPr>
          <p:txBody>
            <a:bodyPr vert="horz" wrap="square" lIns="91440" tIns="45720" rIns="91440" bIns="45720" numCol="1" anchor="t" anchorCtr="0" compatLnSpc="1"/>
            <a:lstStyle/>
            <a:p>
              <a:endParaRPr lang="id-ID">
                <a:cs typeface="+mn-ea"/>
                <a:sym typeface="+mn-lt"/>
              </a:endParaRPr>
            </a:p>
          </p:txBody>
        </p:sp>
        <p:sp>
          <p:nvSpPr>
            <p:cNvPr id="145" name="Freeform 144"/>
            <p:cNvSpPr/>
            <p:nvPr/>
          </p:nvSpPr>
          <p:spPr bwMode="auto">
            <a:xfrm>
              <a:off x="4512" y="3597"/>
              <a:ext cx="88" cy="85"/>
            </a:xfrm>
            <a:custGeom>
              <a:avLst/>
              <a:gdLst>
                <a:gd name="T0" fmla="*/ 22 w 22"/>
                <a:gd name="T1" fmla="*/ 0 h 21"/>
                <a:gd name="T2" fmla="*/ 17 w 22"/>
                <a:gd name="T3" fmla="*/ 7 h 21"/>
                <a:gd name="T4" fmla="*/ 20 w 22"/>
                <a:gd name="T5" fmla="*/ 11 h 21"/>
                <a:gd name="T6" fmla="*/ 18 w 22"/>
                <a:gd name="T7" fmla="*/ 11 h 21"/>
                <a:gd name="T8" fmla="*/ 17 w 22"/>
                <a:gd name="T9" fmla="*/ 12 h 21"/>
                <a:gd name="T10" fmla="*/ 15 w 22"/>
                <a:gd name="T11" fmla="*/ 15 h 21"/>
                <a:gd name="T12" fmla="*/ 12 w 22"/>
                <a:gd name="T13" fmla="*/ 17 h 21"/>
                <a:gd name="T14" fmla="*/ 10 w 22"/>
                <a:gd name="T15" fmla="*/ 18 h 21"/>
                <a:gd name="T16" fmla="*/ 10 w 22"/>
                <a:gd name="T17" fmla="*/ 19 h 21"/>
                <a:gd name="T18" fmla="*/ 7 w 22"/>
                <a:gd name="T19" fmla="*/ 19 h 21"/>
                <a:gd name="T20" fmla="*/ 4 w 22"/>
                <a:gd name="T21" fmla="*/ 19 h 21"/>
                <a:gd name="T22" fmla="*/ 2 w 22"/>
                <a:gd name="T23" fmla="*/ 18 h 21"/>
                <a:gd name="T24" fmla="*/ 0 w 22"/>
                <a:gd name="T25" fmla="*/ 15 h 21"/>
                <a:gd name="T26" fmla="*/ 2 w 22"/>
                <a:gd name="T27" fmla="*/ 15 h 21"/>
                <a:gd name="T28" fmla="*/ 4 w 22"/>
                <a:gd name="T29" fmla="*/ 13 h 21"/>
                <a:gd name="T30" fmla="*/ 6 w 22"/>
                <a:gd name="T31" fmla="*/ 13 h 21"/>
                <a:gd name="T32" fmla="*/ 6 w 22"/>
                <a:gd name="T33" fmla="*/ 9 h 21"/>
                <a:gd name="T34" fmla="*/ 9 w 22"/>
                <a:gd name="T35" fmla="*/ 9 h 21"/>
                <a:gd name="T36" fmla="*/ 12 w 22"/>
                <a:gd name="T37" fmla="*/ 8 h 21"/>
                <a:gd name="T38" fmla="*/ 15 w 22"/>
                <a:gd name="T39" fmla="*/ 6 h 21"/>
                <a:gd name="T40" fmla="*/ 22 w 22"/>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21">
                  <a:moveTo>
                    <a:pt x="22" y="0"/>
                  </a:moveTo>
                  <a:cubicBezTo>
                    <a:pt x="22" y="3"/>
                    <a:pt x="18" y="5"/>
                    <a:pt x="17" y="7"/>
                  </a:cubicBezTo>
                  <a:cubicBezTo>
                    <a:pt x="15" y="9"/>
                    <a:pt x="20" y="10"/>
                    <a:pt x="20" y="11"/>
                  </a:cubicBezTo>
                  <a:cubicBezTo>
                    <a:pt x="19" y="11"/>
                    <a:pt x="19" y="11"/>
                    <a:pt x="18" y="11"/>
                  </a:cubicBezTo>
                  <a:cubicBezTo>
                    <a:pt x="18" y="11"/>
                    <a:pt x="17" y="12"/>
                    <a:pt x="17" y="12"/>
                  </a:cubicBezTo>
                  <a:cubicBezTo>
                    <a:pt x="14" y="12"/>
                    <a:pt x="16" y="13"/>
                    <a:pt x="15" y="15"/>
                  </a:cubicBezTo>
                  <a:cubicBezTo>
                    <a:pt x="14" y="16"/>
                    <a:pt x="13" y="16"/>
                    <a:pt x="12" y="17"/>
                  </a:cubicBezTo>
                  <a:cubicBezTo>
                    <a:pt x="11" y="17"/>
                    <a:pt x="11" y="17"/>
                    <a:pt x="10" y="18"/>
                  </a:cubicBezTo>
                  <a:cubicBezTo>
                    <a:pt x="9" y="18"/>
                    <a:pt x="10" y="19"/>
                    <a:pt x="10" y="19"/>
                  </a:cubicBezTo>
                  <a:cubicBezTo>
                    <a:pt x="9" y="21"/>
                    <a:pt x="8" y="18"/>
                    <a:pt x="7" y="19"/>
                  </a:cubicBezTo>
                  <a:cubicBezTo>
                    <a:pt x="6" y="20"/>
                    <a:pt x="5" y="20"/>
                    <a:pt x="4" y="19"/>
                  </a:cubicBezTo>
                  <a:cubicBezTo>
                    <a:pt x="2" y="19"/>
                    <a:pt x="3" y="19"/>
                    <a:pt x="2" y="18"/>
                  </a:cubicBezTo>
                  <a:cubicBezTo>
                    <a:pt x="2" y="18"/>
                    <a:pt x="0" y="15"/>
                    <a:pt x="0" y="15"/>
                  </a:cubicBezTo>
                  <a:cubicBezTo>
                    <a:pt x="1" y="15"/>
                    <a:pt x="2" y="16"/>
                    <a:pt x="2" y="15"/>
                  </a:cubicBezTo>
                  <a:cubicBezTo>
                    <a:pt x="3" y="14"/>
                    <a:pt x="3" y="13"/>
                    <a:pt x="4" y="13"/>
                  </a:cubicBezTo>
                  <a:cubicBezTo>
                    <a:pt x="4" y="13"/>
                    <a:pt x="5" y="13"/>
                    <a:pt x="6" y="13"/>
                  </a:cubicBezTo>
                  <a:cubicBezTo>
                    <a:pt x="8" y="12"/>
                    <a:pt x="5" y="10"/>
                    <a:pt x="6" y="9"/>
                  </a:cubicBezTo>
                  <a:cubicBezTo>
                    <a:pt x="6" y="9"/>
                    <a:pt x="8" y="9"/>
                    <a:pt x="9" y="9"/>
                  </a:cubicBezTo>
                  <a:cubicBezTo>
                    <a:pt x="10" y="9"/>
                    <a:pt x="11" y="9"/>
                    <a:pt x="12" y="8"/>
                  </a:cubicBezTo>
                  <a:cubicBezTo>
                    <a:pt x="13" y="8"/>
                    <a:pt x="14" y="7"/>
                    <a:pt x="15" y="6"/>
                  </a:cubicBezTo>
                  <a:cubicBezTo>
                    <a:pt x="18" y="4"/>
                    <a:pt x="20" y="2"/>
                    <a:pt x="22"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6" name="Freeform 145"/>
            <p:cNvSpPr/>
            <p:nvPr/>
          </p:nvSpPr>
          <p:spPr bwMode="auto">
            <a:xfrm>
              <a:off x="4532" y="3597"/>
              <a:ext cx="68" cy="53"/>
            </a:xfrm>
            <a:custGeom>
              <a:avLst/>
              <a:gdLst>
                <a:gd name="T0" fmla="*/ 17 w 17"/>
                <a:gd name="T1" fmla="*/ 0 h 13"/>
                <a:gd name="T2" fmla="*/ 14 w 17"/>
                <a:gd name="T3" fmla="*/ 5 h 13"/>
                <a:gd name="T4" fmla="*/ 12 w 17"/>
                <a:gd name="T5" fmla="*/ 7 h 13"/>
                <a:gd name="T6" fmla="*/ 11 w 17"/>
                <a:gd name="T7" fmla="*/ 8 h 13"/>
                <a:gd name="T8" fmla="*/ 12 w 17"/>
                <a:gd name="T9" fmla="*/ 10 h 13"/>
                <a:gd name="T10" fmla="*/ 6 w 17"/>
                <a:gd name="T11" fmla="*/ 12 h 13"/>
                <a:gd name="T12" fmla="*/ 4 w 17"/>
                <a:gd name="T13" fmla="*/ 13 h 13"/>
                <a:gd name="T14" fmla="*/ 1 w 17"/>
                <a:gd name="T15" fmla="*/ 13 h 13"/>
                <a:gd name="T16" fmla="*/ 1 w 17"/>
                <a:gd name="T17" fmla="*/ 9 h 13"/>
                <a:gd name="T18" fmla="*/ 4 w 17"/>
                <a:gd name="T19" fmla="*/ 9 h 13"/>
                <a:gd name="T20" fmla="*/ 7 w 17"/>
                <a:gd name="T21" fmla="*/ 8 h 13"/>
                <a:gd name="T22" fmla="*/ 10 w 17"/>
                <a:gd name="T23" fmla="*/ 6 h 13"/>
                <a:gd name="T24" fmla="*/ 17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17" y="0"/>
                  </a:moveTo>
                  <a:cubicBezTo>
                    <a:pt x="17" y="2"/>
                    <a:pt x="15" y="3"/>
                    <a:pt x="14" y="5"/>
                  </a:cubicBezTo>
                  <a:cubicBezTo>
                    <a:pt x="13" y="5"/>
                    <a:pt x="13" y="6"/>
                    <a:pt x="12" y="7"/>
                  </a:cubicBezTo>
                  <a:cubicBezTo>
                    <a:pt x="12" y="7"/>
                    <a:pt x="11" y="8"/>
                    <a:pt x="11" y="8"/>
                  </a:cubicBezTo>
                  <a:cubicBezTo>
                    <a:pt x="12" y="9"/>
                    <a:pt x="12" y="9"/>
                    <a:pt x="12" y="10"/>
                  </a:cubicBezTo>
                  <a:cubicBezTo>
                    <a:pt x="12" y="12"/>
                    <a:pt x="8" y="12"/>
                    <a:pt x="6" y="12"/>
                  </a:cubicBezTo>
                  <a:cubicBezTo>
                    <a:pt x="5" y="11"/>
                    <a:pt x="5" y="12"/>
                    <a:pt x="4" y="13"/>
                  </a:cubicBezTo>
                  <a:cubicBezTo>
                    <a:pt x="3" y="13"/>
                    <a:pt x="1" y="13"/>
                    <a:pt x="1" y="13"/>
                  </a:cubicBezTo>
                  <a:cubicBezTo>
                    <a:pt x="3" y="12"/>
                    <a:pt x="0" y="10"/>
                    <a:pt x="1" y="9"/>
                  </a:cubicBezTo>
                  <a:cubicBezTo>
                    <a:pt x="1" y="9"/>
                    <a:pt x="3" y="9"/>
                    <a:pt x="4" y="9"/>
                  </a:cubicBezTo>
                  <a:cubicBezTo>
                    <a:pt x="5" y="9"/>
                    <a:pt x="6" y="9"/>
                    <a:pt x="7" y="8"/>
                  </a:cubicBezTo>
                  <a:cubicBezTo>
                    <a:pt x="8" y="8"/>
                    <a:pt x="9" y="7"/>
                    <a:pt x="10" y="6"/>
                  </a:cubicBezTo>
                  <a:cubicBezTo>
                    <a:pt x="13" y="4"/>
                    <a:pt x="15" y="2"/>
                    <a:pt x="17" y="0"/>
                  </a:cubicBezTo>
                  <a:close/>
                </a:path>
              </a:pathLst>
            </a:custGeom>
            <a:grpFill/>
            <a:ln w="254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7" name="Freeform 146"/>
            <p:cNvSpPr>
              <a:spLocks noEditPoints="1"/>
            </p:cNvSpPr>
            <p:nvPr/>
          </p:nvSpPr>
          <p:spPr bwMode="auto">
            <a:xfrm>
              <a:off x="4971" y="3045"/>
              <a:ext cx="101" cy="57"/>
            </a:xfrm>
            <a:custGeom>
              <a:avLst/>
              <a:gdLst>
                <a:gd name="T0" fmla="*/ 24 w 25"/>
                <a:gd name="T1" fmla="*/ 9 h 14"/>
                <a:gd name="T2" fmla="*/ 23 w 25"/>
                <a:gd name="T3" fmla="*/ 8 h 14"/>
                <a:gd name="T4" fmla="*/ 22 w 25"/>
                <a:gd name="T5" fmla="*/ 8 h 14"/>
                <a:gd name="T6" fmla="*/ 19 w 25"/>
                <a:gd name="T7" fmla="*/ 7 h 14"/>
                <a:gd name="T8" fmla="*/ 14 w 25"/>
                <a:gd name="T9" fmla="*/ 3 h 14"/>
                <a:gd name="T10" fmla="*/ 8 w 25"/>
                <a:gd name="T11" fmla="*/ 0 h 14"/>
                <a:gd name="T12" fmla="*/ 6 w 25"/>
                <a:gd name="T13" fmla="*/ 7 h 14"/>
                <a:gd name="T14" fmla="*/ 6 w 25"/>
                <a:gd name="T15" fmla="*/ 12 h 14"/>
                <a:gd name="T16" fmla="*/ 0 w 25"/>
                <a:gd name="T17" fmla="*/ 13 h 14"/>
                <a:gd name="T18" fmla="*/ 4 w 25"/>
                <a:gd name="T19" fmla="*/ 13 h 14"/>
                <a:gd name="T20" fmla="*/ 13 w 25"/>
                <a:gd name="T21" fmla="*/ 13 h 14"/>
                <a:gd name="T22" fmla="*/ 21 w 25"/>
                <a:gd name="T23" fmla="*/ 11 h 14"/>
                <a:gd name="T24" fmla="*/ 24 w 25"/>
                <a:gd name="T25" fmla="*/ 9 h 14"/>
                <a:gd name="T26" fmla="*/ 24 w 25"/>
                <a:gd name="T27" fmla="*/ 9 h 14"/>
                <a:gd name="T28" fmla="*/ 8 w 25"/>
                <a:gd name="T29" fmla="*/ 0 h 14"/>
                <a:gd name="T30" fmla="*/ 8 w 25"/>
                <a:gd name="T31" fmla="*/ 0 h 14"/>
                <a:gd name="T32" fmla="*/ 8 w 25"/>
                <a:gd name="T33" fmla="*/ 0 h 14"/>
                <a:gd name="T34" fmla="*/ 8 w 25"/>
                <a:gd name="T35" fmla="*/ 0 h 14"/>
                <a:gd name="T36" fmla="*/ 8 w 25"/>
                <a:gd name="T37" fmla="*/ 0 h 14"/>
                <a:gd name="T38" fmla="*/ 8 w 25"/>
                <a:gd name="T39" fmla="*/ 0 h 14"/>
                <a:gd name="T40" fmla="*/ 8 w 25"/>
                <a:gd name="T41" fmla="*/ 0 h 14"/>
                <a:gd name="T42" fmla="*/ 8 w 25"/>
                <a:gd name="T43" fmla="*/ 0 h 14"/>
                <a:gd name="T44" fmla="*/ 8 w 25"/>
                <a:gd name="T45" fmla="*/ 0 h 14"/>
                <a:gd name="T46" fmla="*/ 8 w 25"/>
                <a:gd name="T47" fmla="*/ 0 h 14"/>
                <a:gd name="T48" fmla="*/ 8 w 25"/>
                <a:gd name="T49" fmla="*/ 0 h 14"/>
                <a:gd name="T50" fmla="*/ 8 w 25"/>
                <a:gd name="T51" fmla="*/ 0 h 14"/>
                <a:gd name="T52" fmla="*/ 8 w 25"/>
                <a:gd name="T53" fmla="*/ 0 h 14"/>
                <a:gd name="T54" fmla="*/ 8 w 25"/>
                <a:gd name="T55" fmla="*/ 0 h 14"/>
                <a:gd name="T56" fmla="*/ 8 w 25"/>
                <a:gd name="T57" fmla="*/ 0 h 14"/>
                <a:gd name="T58" fmla="*/ 8 w 25"/>
                <a:gd name="T59" fmla="*/ 0 h 14"/>
                <a:gd name="T60" fmla="*/ 8 w 25"/>
                <a:gd name="T61" fmla="*/ 0 h 14"/>
                <a:gd name="T62" fmla="*/ 8 w 25"/>
                <a:gd name="T63" fmla="*/ 0 h 14"/>
                <a:gd name="T64" fmla="*/ 8 w 25"/>
                <a:gd name="T65" fmla="*/ 0 h 14"/>
                <a:gd name="T66" fmla="*/ 8 w 25"/>
                <a:gd name="T67" fmla="*/ 0 h 14"/>
                <a:gd name="T68" fmla="*/ 8 w 25"/>
                <a:gd name="T69" fmla="*/ 0 h 14"/>
                <a:gd name="T70" fmla="*/ 8 w 25"/>
                <a:gd name="T71" fmla="*/ 0 h 14"/>
                <a:gd name="T72" fmla="*/ 8 w 25"/>
                <a:gd name="T73" fmla="*/ 0 h 14"/>
                <a:gd name="T74" fmla="*/ 8 w 25"/>
                <a:gd name="T75" fmla="*/ 0 h 14"/>
                <a:gd name="T76" fmla="*/ 8 w 25"/>
                <a:gd name="T77" fmla="*/ 0 h 14"/>
                <a:gd name="T78" fmla="*/ 8 w 25"/>
                <a:gd name="T79" fmla="*/ 0 h 14"/>
                <a:gd name="T80" fmla="*/ 8 w 25"/>
                <a:gd name="T81" fmla="*/ 0 h 14"/>
                <a:gd name="T82" fmla="*/ 8 w 25"/>
                <a:gd name="T83" fmla="*/ 0 h 14"/>
                <a:gd name="T84" fmla="*/ 8 w 25"/>
                <a:gd name="T85" fmla="*/ 0 h 14"/>
                <a:gd name="T86" fmla="*/ 8 w 25"/>
                <a:gd name="T87" fmla="*/ 0 h 14"/>
                <a:gd name="T88" fmla="*/ 8 w 25"/>
                <a:gd name="T89" fmla="*/ 0 h 14"/>
                <a:gd name="T90" fmla="*/ 8 w 25"/>
                <a:gd name="T91" fmla="*/ 0 h 14"/>
                <a:gd name="T92" fmla="*/ 8 w 25"/>
                <a:gd name="T93" fmla="*/ 0 h 14"/>
                <a:gd name="T94" fmla="*/ 8 w 25"/>
                <a:gd name="T9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 h="14">
                  <a:moveTo>
                    <a:pt x="24" y="9"/>
                  </a:moveTo>
                  <a:cubicBezTo>
                    <a:pt x="23" y="9"/>
                    <a:pt x="23" y="8"/>
                    <a:pt x="23" y="8"/>
                  </a:cubicBezTo>
                  <a:cubicBezTo>
                    <a:pt x="23" y="8"/>
                    <a:pt x="22" y="8"/>
                    <a:pt x="22" y="8"/>
                  </a:cubicBezTo>
                  <a:cubicBezTo>
                    <a:pt x="21" y="8"/>
                    <a:pt x="20" y="7"/>
                    <a:pt x="19" y="7"/>
                  </a:cubicBezTo>
                  <a:cubicBezTo>
                    <a:pt x="17" y="6"/>
                    <a:pt x="16" y="4"/>
                    <a:pt x="14" y="3"/>
                  </a:cubicBezTo>
                  <a:cubicBezTo>
                    <a:pt x="12" y="2"/>
                    <a:pt x="10" y="1"/>
                    <a:pt x="8" y="0"/>
                  </a:cubicBezTo>
                  <a:cubicBezTo>
                    <a:pt x="9" y="0"/>
                    <a:pt x="7" y="7"/>
                    <a:pt x="6" y="7"/>
                  </a:cubicBezTo>
                  <a:cubicBezTo>
                    <a:pt x="6" y="9"/>
                    <a:pt x="7" y="11"/>
                    <a:pt x="6" y="12"/>
                  </a:cubicBezTo>
                  <a:cubicBezTo>
                    <a:pt x="5" y="13"/>
                    <a:pt x="2" y="14"/>
                    <a:pt x="0" y="13"/>
                  </a:cubicBezTo>
                  <a:cubicBezTo>
                    <a:pt x="1" y="14"/>
                    <a:pt x="3" y="13"/>
                    <a:pt x="4" y="13"/>
                  </a:cubicBezTo>
                  <a:cubicBezTo>
                    <a:pt x="7" y="13"/>
                    <a:pt x="10" y="13"/>
                    <a:pt x="13" y="13"/>
                  </a:cubicBezTo>
                  <a:cubicBezTo>
                    <a:pt x="16" y="12"/>
                    <a:pt x="18" y="12"/>
                    <a:pt x="21" y="11"/>
                  </a:cubicBezTo>
                  <a:cubicBezTo>
                    <a:pt x="21" y="11"/>
                    <a:pt x="25" y="9"/>
                    <a:pt x="24" y="9"/>
                  </a:cubicBezTo>
                  <a:cubicBezTo>
                    <a:pt x="23" y="9"/>
                    <a:pt x="25" y="10"/>
                    <a:pt x="24" y="9"/>
                  </a:cubicBezTo>
                  <a:close/>
                  <a:moveTo>
                    <a:pt x="8" y="0"/>
                  </a:moveTo>
                  <a:cubicBezTo>
                    <a:pt x="8" y="0"/>
                    <a:pt x="8" y="0"/>
                    <a:pt x="8" y="0"/>
                  </a:cubicBezTo>
                  <a:close/>
                  <a:moveTo>
                    <a:pt x="8" y="0"/>
                  </a:moveTo>
                  <a:cubicBezTo>
                    <a:pt x="8" y="0"/>
                    <a:pt x="8" y="0"/>
                    <a:pt x="8" y="0"/>
                  </a:cubicBezTo>
                  <a:close/>
                  <a:moveTo>
                    <a:pt x="8" y="0"/>
                  </a:moveTo>
                  <a:cubicBezTo>
                    <a:pt x="8" y="0"/>
                    <a:pt x="8" y="0"/>
                    <a:pt x="8" y="0"/>
                  </a:cubicBezTo>
                  <a:close/>
                  <a:moveTo>
                    <a:pt x="8" y="0"/>
                  </a:moveTo>
                  <a:cubicBezTo>
                    <a:pt x="8" y="0"/>
                    <a:pt x="8" y="0"/>
                    <a:pt x="8" y="0"/>
                  </a:cubicBezTo>
                  <a:cubicBezTo>
                    <a:pt x="8" y="0"/>
                    <a:pt x="8" y="0"/>
                    <a:pt x="8" y="0"/>
                  </a:cubicBezTo>
                  <a:close/>
                  <a:moveTo>
                    <a:pt x="8" y="0"/>
                  </a:moveTo>
                  <a:cubicBezTo>
                    <a:pt x="8" y="0"/>
                    <a:pt x="8" y="0"/>
                    <a:pt x="8" y="0"/>
                  </a:cubicBezTo>
                  <a:close/>
                  <a:moveTo>
                    <a:pt x="8" y="0"/>
                  </a:move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lose/>
                  <a:moveTo>
                    <a:pt x="8" y="0"/>
                  </a:moveTo>
                  <a:cubicBezTo>
                    <a:pt x="8" y="0"/>
                    <a:pt x="8" y="0"/>
                    <a:pt x="8" y="0"/>
                  </a:cubicBezTo>
                  <a:cubicBezTo>
                    <a:pt x="8" y="0"/>
                    <a:pt x="8" y="0"/>
                    <a:pt x="8" y="0"/>
                  </a:cubicBezTo>
                  <a:cubicBezTo>
                    <a:pt x="8" y="0"/>
                    <a:pt x="8" y="0"/>
                    <a:pt x="8" y="0"/>
                  </a:cubicBezTo>
                  <a:cubicBezTo>
                    <a:pt x="8" y="0"/>
                    <a:pt x="8" y="0"/>
                    <a:pt x="8" y="0"/>
                  </a:cubicBezTo>
                  <a:close/>
                  <a:moveTo>
                    <a:pt x="8" y="0"/>
                  </a:moveTo>
                  <a:cubicBezTo>
                    <a:pt x="8" y="0"/>
                    <a:pt x="8" y="0"/>
                    <a:pt x="8" y="0"/>
                  </a:cubicBezTo>
                  <a:cubicBezTo>
                    <a:pt x="8" y="0"/>
                    <a:pt x="8" y="0"/>
                    <a:pt x="8" y="0"/>
                  </a:cubicBezTo>
                  <a:cubicBezTo>
                    <a:pt x="8" y="0"/>
                    <a:pt x="8" y="0"/>
                    <a:pt x="8" y="0"/>
                  </a:cubicBezTo>
                  <a:cubicBezTo>
                    <a:pt x="8" y="0"/>
                    <a:pt x="8" y="0"/>
                    <a:pt x="8" y="0"/>
                  </a:cubicBezTo>
                  <a:cubicBezTo>
                    <a:pt x="8" y="0"/>
                    <a:pt x="8" y="0"/>
                    <a:pt x="8" y="0"/>
                  </a:cubicBezTo>
                  <a:close/>
                  <a:moveTo>
                    <a:pt x="8" y="0"/>
                  </a:moveTo>
                  <a:cubicBezTo>
                    <a:pt x="8" y="0"/>
                    <a:pt x="8" y="0"/>
                    <a:pt x="8" y="0"/>
                  </a:cubicBezTo>
                  <a:close/>
                </a:path>
              </a:pathLst>
            </a:custGeom>
            <a:grpFill/>
            <a:ln w="254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8" name="Freeform 147"/>
            <p:cNvSpPr/>
            <p:nvPr/>
          </p:nvSpPr>
          <p:spPr bwMode="auto">
            <a:xfrm>
              <a:off x="4669" y="3069"/>
              <a:ext cx="290" cy="129"/>
            </a:xfrm>
            <a:custGeom>
              <a:avLst/>
              <a:gdLst>
                <a:gd name="T0" fmla="*/ 65 w 72"/>
                <a:gd name="T1" fmla="*/ 4 h 32"/>
                <a:gd name="T2" fmla="*/ 65 w 72"/>
                <a:gd name="T3" fmla="*/ 6 h 32"/>
                <a:gd name="T4" fmla="*/ 64 w 72"/>
                <a:gd name="T5" fmla="*/ 7 h 32"/>
                <a:gd name="T6" fmla="*/ 66 w 72"/>
                <a:gd name="T7" fmla="*/ 9 h 32"/>
                <a:gd name="T8" fmla="*/ 66 w 72"/>
                <a:gd name="T9" fmla="*/ 9 h 32"/>
                <a:gd name="T10" fmla="*/ 71 w 72"/>
                <a:gd name="T11" fmla="*/ 12 h 32"/>
                <a:gd name="T12" fmla="*/ 68 w 72"/>
                <a:gd name="T13" fmla="*/ 14 h 32"/>
                <a:gd name="T14" fmla="*/ 66 w 72"/>
                <a:gd name="T15" fmla="*/ 15 h 32"/>
                <a:gd name="T16" fmla="*/ 62 w 72"/>
                <a:gd name="T17" fmla="*/ 15 h 32"/>
                <a:gd name="T18" fmla="*/ 62 w 72"/>
                <a:gd name="T19" fmla="*/ 14 h 32"/>
                <a:gd name="T20" fmla="*/ 57 w 72"/>
                <a:gd name="T21" fmla="*/ 16 h 32"/>
                <a:gd name="T22" fmla="*/ 56 w 72"/>
                <a:gd name="T23" fmla="*/ 19 h 32"/>
                <a:gd name="T24" fmla="*/ 55 w 72"/>
                <a:gd name="T25" fmla="*/ 20 h 32"/>
                <a:gd name="T26" fmla="*/ 55 w 72"/>
                <a:gd name="T27" fmla="*/ 20 h 32"/>
                <a:gd name="T28" fmla="*/ 49 w 72"/>
                <a:gd name="T29" fmla="*/ 23 h 32"/>
                <a:gd name="T30" fmla="*/ 43 w 72"/>
                <a:gd name="T31" fmla="*/ 28 h 32"/>
                <a:gd name="T32" fmla="*/ 41 w 72"/>
                <a:gd name="T33" fmla="*/ 28 h 32"/>
                <a:gd name="T34" fmla="*/ 40 w 72"/>
                <a:gd name="T35" fmla="*/ 28 h 32"/>
                <a:gd name="T36" fmla="*/ 40 w 72"/>
                <a:gd name="T37" fmla="*/ 27 h 32"/>
                <a:gd name="T38" fmla="*/ 36 w 72"/>
                <a:gd name="T39" fmla="*/ 26 h 32"/>
                <a:gd name="T40" fmla="*/ 36 w 72"/>
                <a:gd name="T41" fmla="*/ 26 h 32"/>
                <a:gd name="T42" fmla="*/ 35 w 72"/>
                <a:gd name="T43" fmla="*/ 25 h 32"/>
                <a:gd name="T44" fmla="*/ 33 w 72"/>
                <a:gd name="T45" fmla="*/ 26 h 32"/>
                <a:gd name="T46" fmla="*/ 33 w 72"/>
                <a:gd name="T47" fmla="*/ 28 h 32"/>
                <a:gd name="T48" fmla="*/ 28 w 72"/>
                <a:gd name="T49" fmla="*/ 30 h 32"/>
                <a:gd name="T50" fmla="*/ 24 w 72"/>
                <a:gd name="T51" fmla="*/ 31 h 32"/>
                <a:gd name="T52" fmla="*/ 25 w 72"/>
                <a:gd name="T53" fmla="*/ 28 h 32"/>
                <a:gd name="T54" fmla="*/ 23 w 72"/>
                <a:gd name="T55" fmla="*/ 24 h 32"/>
                <a:gd name="T56" fmla="*/ 20 w 72"/>
                <a:gd name="T57" fmla="*/ 21 h 32"/>
                <a:gd name="T58" fmla="*/ 18 w 72"/>
                <a:gd name="T59" fmla="*/ 17 h 32"/>
                <a:gd name="T60" fmla="*/ 14 w 72"/>
                <a:gd name="T61" fmla="*/ 17 h 32"/>
                <a:gd name="T62" fmla="*/ 11 w 72"/>
                <a:gd name="T63" fmla="*/ 15 h 32"/>
                <a:gd name="T64" fmla="*/ 8 w 72"/>
                <a:gd name="T65" fmla="*/ 16 h 32"/>
                <a:gd name="T66" fmla="*/ 7 w 72"/>
                <a:gd name="T67" fmla="*/ 16 h 32"/>
                <a:gd name="T68" fmla="*/ 5 w 72"/>
                <a:gd name="T69" fmla="*/ 16 h 32"/>
                <a:gd name="T70" fmla="*/ 3 w 72"/>
                <a:gd name="T71" fmla="*/ 15 h 32"/>
                <a:gd name="T72" fmla="*/ 0 w 72"/>
                <a:gd name="T73" fmla="*/ 14 h 32"/>
                <a:gd name="T74" fmla="*/ 1 w 72"/>
                <a:gd name="T75" fmla="*/ 14 h 32"/>
                <a:gd name="T76" fmla="*/ 2 w 72"/>
                <a:gd name="T77" fmla="*/ 11 h 32"/>
                <a:gd name="T78" fmla="*/ 6 w 72"/>
                <a:gd name="T79" fmla="*/ 11 h 32"/>
                <a:gd name="T80" fmla="*/ 10 w 72"/>
                <a:gd name="T81" fmla="*/ 11 h 32"/>
                <a:gd name="T82" fmla="*/ 13 w 72"/>
                <a:gd name="T83" fmla="*/ 10 h 32"/>
                <a:gd name="T84" fmla="*/ 16 w 72"/>
                <a:gd name="T85" fmla="*/ 10 h 32"/>
                <a:gd name="T86" fmla="*/ 19 w 72"/>
                <a:gd name="T87" fmla="*/ 9 h 32"/>
                <a:gd name="T88" fmla="*/ 21 w 72"/>
                <a:gd name="T89" fmla="*/ 8 h 32"/>
                <a:gd name="T90" fmla="*/ 20 w 72"/>
                <a:gd name="T91" fmla="*/ 7 h 32"/>
                <a:gd name="T92" fmla="*/ 24 w 72"/>
                <a:gd name="T93" fmla="*/ 7 h 32"/>
                <a:gd name="T94" fmla="*/ 27 w 72"/>
                <a:gd name="T95" fmla="*/ 6 h 32"/>
                <a:gd name="T96" fmla="*/ 31 w 72"/>
                <a:gd name="T97" fmla="*/ 7 h 32"/>
                <a:gd name="T98" fmla="*/ 38 w 72"/>
                <a:gd name="T99" fmla="*/ 6 h 32"/>
                <a:gd name="T100" fmla="*/ 38 w 72"/>
                <a:gd name="T101" fmla="*/ 8 h 32"/>
                <a:gd name="T102" fmla="*/ 41 w 72"/>
                <a:gd name="T103" fmla="*/ 7 h 32"/>
                <a:gd name="T104" fmla="*/ 43 w 72"/>
                <a:gd name="T105" fmla="*/ 3 h 32"/>
                <a:gd name="T106" fmla="*/ 47 w 72"/>
                <a:gd name="T107" fmla="*/ 4 h 32"/>
                <a:gd name="T108" fmla="*/ 47 w 72"/>
                <a:gd name="T109" fmla="*/ 1 h 32"/>
                <a:gd name="T110" fmla="*/ 51 w 72"/>
                <a:gd name="T111" fmla="*/ 2 h 32"/>
                <a:gd name="T112" fmla="*/ 54 w 72"/>
                <a:gd name="T113" fmla="*/ 1 h 32"/>
                <a:gd name="T114" fmla="*/ 56 w 72"/>
                <a:gd name="T115" fmla="*/ 2 h 32"/>
                <a:gd name="T116" fmla="*/ 56 w 72"/>
                <a:gd name="T117" fmla="*/ 5 h 32"/>
                <a:gd name="T118" fmla="*/ 60 w 72"/>
                <a:gd name="T119" fmla="*/ 5 h 32"/>
                <a:gd name="T120" fmla="*/ 62 w 72"/>
                <a:gd name="T121" fmla="*/ 4 h 32"/>
                <a:gd name="T122" fmla="*/ 65 w 72"/>
                <a:gd name="T123" fmla="*/ 4 h 32"/>
                <a:gd name="T124" fmla="*/ 65 w 72"/>
                <a:gd name="T125"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 h="32">
                  <a:moveTo>
                    <a:pt x="65" y="4"/>
                  </a:moveTo>
                  <a:cubicBezTo>
                    <a:pt x="65" y="5"/>
                    <a:pt x="65" y="5"/>
                    <a:pt x="65" y="6"/>
                  </a:cubicBezTo>
                  <a:cubicBezTo>
                    <a:pt x="65" y="7"/>
                    <a:pt x="64" y="7"/>
                    <a:pt x="64" y="7"/>
                  </a:cubicBezTo>
                  <a:cubicBezTo>
                    <a:pt x="63" y="9"/>
                    <a:pt x="66" y="9"/>
                    <a:pt x="66" y="9"/>
                  </a:cubicBezTo>
                  <a:cubicBezTo>
                    <a:pt x="66" y="9"/>
                    <a:pt x="66" y="9"/>
                    <a:pt x="66" y="9"/>
                  </a:cubicBezTo>
                  <a:cubicBezTo>
                    <a:pt x="66" y="10"/>
                    <a:pt x="72" y="9"/>
                    <a:pt x="71" y="12"/>
                  </a:cubicBezTo>
                  <a:cubicBezTo>
                    <a:pt x="71" y="15"/>
                    <a:pt x="70" y="13"/>
                    <a:pt x="68" y="14"/>
                  </a:cubicBezTo>
                  <a:cubicBezTo>
                    <a:pt x="66" y="14"/>
                    <a:pt x="66" y="15"/>
                    <a:pt x="66" y="15"/>
                  </a:cubicBezTo>
                  <a:cubicBezTo>
                    <a:pt x="65" y="16"/>
                    <a:pt x="62" y="16"/>
                    <a:pt x="62" y="15"/>
                  </a:cubicBezTo>
                  <a:cubicBezTo>
                    <a:pt x="62" y="15"/>
                    <a:pt x="63" y="14"/>
                    <a:pt x="62" y="14"/>
                  </a:cubicBezTo>
                  <a:cubicBezTo>
                    <a:pt x="61" y="14"/>
                    <a:pt x="57" y="14"/>
                    <a:pt x="57" y="16"/>
                  </a:cubicBezTo>
                  <a:cubicBezTo>
                    <a:pt x="57" y="17"/>
                    <a:pt x="57" y="18"/>
                    <a:pt x="56" y="19"/>
                  </a:cubicBezTo>
                  <a:cubicBezTo>
                    <a:pt x="56" y="19"/>
                    <a:pt x="54" y="20"/>
                    <a:pt x="55" y="20"/>
                  </a:cubicBezTo>
                  <a:cubicBezTo>
                    <a:pt x="55" y="20"/>
                    <a:pt x="55" y="20"/>
                    <a:pt x="55" y="20"/>
                  </a:cubicBezTo>
                  <a:cubicBezTo>
                    <a:pt x="53" y="21"/>
                    <a:pt x="51" y="22"/>
                    <a:pt x="49" y="23"/>
                  </a:cubicBezTo>
                  <a:cubicBezTo>
                    <a:pt x="47" y="25"/>
                    <a:pt x="46" y="26"/>
                    <a:pt x="43" y="28"/>
                  </a:cubicBezTo>
                  <a:cubicBezTo>
                    <a:pt x="43" y="26"/>
                    <a:pt x="42" y="27"/>
                    <a:pt x="41" y="28"/>
                  </a:cubicBezTo>
                  <a:cubicBezTo>
                    <a:pt x="41" y="28"/>
                    <a:pt x="40" y="27"/>
                    <a:pt x="40" y="28"/>
                  </a:cubicBezTo>
                  <a:cubicBezTo>
                    <a:pt x="39" y="27"/>
                    <a:pt x="40" y="27"/>
                    <a:pt x="40" y="27"/>
                  </a:cubicBezTo>
                  <a:cubicBezTo>
                    <a:pt x="40" y="26"/>
                    <a:pt x="37" y="26"/>
                    <a:pt x="36" y="26"/>
                  </a:cubicBezTo>
                  <a:cubicBezTo>
                    <a:pt x="36" y="26"/>
                    <a:pt x="36" y="26"/>
                    <a:pt x="36" y="26"/>
                  </a:cubicBezTo>
                  <a:cubicBezTo>
                    <a:pt x="35" y="27"/>
                    <a:pt x="36" y="24"/>
                    <a:pt x="35" y="25"/>
                  </a:cubicBezTo>
                  <a:cubicBezTo>
                    <a:pt x="34" y="25"/>
                    <a:pt x="33" y="25"/>
                    <a:pt x="33" y="26"/>
                  </a:cubicBezTo>
                  <a:cubicBezTo>
                    <a:pt x="33" y="27"/>
                    <a:pt x="34" y="28"/>
                    <a:pt x="33" y="28"/>
                  </a:cubicBezTo>
                  <a:cubicBezTo>
                    <a:pt x="31" y="28"/>
                    <a:pt x="28" y="29"/>
                    <a:pt x="28" y="30"/>
                  </a:cubicBezTo>
                  <a:cubicBezTo>
                    <a:pt x="27" y="32"/>
                    <a:pt x="25" y="31"/>
                    <a:pt x="24" y="31"/>
                  </a:cubicBezTo>
                  <a:cubicBezTo>
                    <a:pt x="24" y="30"/>
                    <a:pt x="25" y="29"/>
                    <a:pt x="25" y="28"/>
                  </a:cubicBezTo>
                  <a:cubicBezTo>
                    <a:pt x="25" y="26"/>
                    <a:pt x="24" y="25"/>
                    <a:pt x="23" y="24"/>
                  </a:cubicBezTo>
                  <a:cubicBezTo>
                    <a:pt x="22" y="23"/>
                    <a:pt x="21" y="22"/>
                    <a:pt x="20" y="21"/>
                  </a:cubicBezTo>
                  <a:cubicBezTo>
                    <a:pt x="19" y="20"/>
                    <a:pt x="19" y="18"/>
                    <a:pt x="18" y="17"/>
                  </a:cubicBezTo>
                  <a:cubicBezTo>
                    <a:pt x="17" y="16"/>
                    <a:pt x="15" y="17"/>
                    <a:pt x="14" y="17"/>
                  </a:cubicBezTo>
                  <a:cubicBezTo>
                    <a:pt x="13" y="17"/>
                    <a:pt x="13" y="16"/>
                    <a:pt x="11" y="15"/>
                  </a:cubicBezTo>
                  <a:cubicBezTo>
                    <a:pt x="10" y="15"/>
                    <a:pt x="10" y="15"/>
                    <a:pt x="8" y="16"/>
                  </a:cubicBezTo>
                  <a:cubicBezTo>
                    <a:pt x="8" y="16"/>
                    <a:pt x="8" y="16"/>
                    <a:pt x="7" y="16"/>
                  </a:cubicBezTo>
                  <a:cubicBezTo>
                    <a:pt x="6" y="16"/>
                    <a:pt x="6" y="16"/>
                    <a:pt x="5" y="16"/>
                  </a:cubicBezTo>
                  <a:cubicBezTo>
                    <a:pt x="5" y="17"/>
                    <a:pt x="4" y="15"/>
                    <a:pt x="3" y="15"/>
                  </a:cubicBezTo>
                  <a:cubicBezTo>
                    <a:pt x="2" y="14"/>
                    <a:pt x="0" y="15"/>
                    <a:pt x="0" y="14"/>
                  </a:cubicBezTo>
                  <a:cubicBezTo>
                    <a:pt x="0" y="14"/>
                    <a:pt x="1" y="14"/>
                    <a:pt x="1" y="14"/>
                  </a:cubicBezTo>
                  <a:cubicBezTo>
                    <a:pt x="1" y="14"/>
                    <a:pt x="1" y="12"/>
                    <a:pt x="2" y="11"/>
                  </a:cubicBezTo>
                  <a:cubicBezTo>
                    <a:pt x="3" y="11"/>
                    <a:pt x="5" y="12"/>
                    <a:pt x="6" y="11"/>
                  </a:cubicBezTo>
                  <a:cubicBezTo>
                    <a:pt x="7" y="9"/>
                    <a:pt x="8" y="10"/>
                    <a:pt x="10" y="11"/>
                  </a:cubicBezTo>
                  <a:cubicBezTo>
                    <a:pt x="11" y="11"/>
                    <a:pt x="12" y="10"/>
                    <a:pt x="13" y="10"/>
                  </a:cubicBezTo>
                  <a:cubicBezTo>
                    <a:pt x="14" y="9"/>
                    <a:pt x="15" y="11"/>
                    <a:pt x="16" y="10"/>
                  </a:cubicBezTo>
                  <a:cubicBezTo>
                    <a:pt x="17" y="10"/>
                    <a:pt x="18" y="9"/>
                    <a:pt x="19" y="9"/>
                  </a:cubicBezTo>
                  <a:cubicBezTo>
                    <a:pt x="20" y="9"/>
                    <a:pt x="21" y="9"/>
                    <a:pt x="21" y="8"/>
                  </a:cubicBezTo>
                  <a:cubicBezTo>
                    <a:pt x="21" y="8"/>
                    <a:pt x="20" y="7"/>
                    <a:pt x="20" y="7"/>
                  </a:cubicBezTo>
                  <a:cubicBezTo>
                    <a:pt x="21" y="7"/>
                    <a:pt x="23" y="6"/>
                    <a:pt x="24" y="7"/>
                  </a:cubicBezTo>
                  <a:cubicBezTo>
                    <a:pt x="26" y="7"/>
                    <a:pt x="26" y="6"/>
                    <a:pt x="27" y="6"/>
                  </a:cubicBezTo>
                  <a:cubicBezTo>
                    <a:pt x="29" y="5"/>
                    <a:pt x="30" y="7"/>
                    <a:pt x="31" y="7"/>
                  </a:cubicBezTo>
                  <a:cubicBezTo>
                    <a:pt x="32" y="7"/>
                    <a:pt x="38" y="6"/>
                    <a:pt x="38" y="6"/>
                  </a:cubicBezTo>
                  <a:cubicBezTo>
                    <a:pt x="38" y="7"/>
                    <a:pt x="37" y="8"/>
                    <a:pt x="38" y="8"/>
                  </a:cubicBezTo>
                  <a:cubicBezTo>
                    <a:pt x="40" y="8"/>
                    <a:pt x="41" y="8"/>
                    <a:pt x="41" y="7"/>
                  </a:cubicBezTo>
                  <a:cubicBezTo>
                    <a:pt x="42" y="5"/>
                    <a:pt x="42" y="4"/>
                    <a:pt x="43" y="3"/>
                  </a:cubicBezTo>
                  <a:cubicBezTo>
                    <a:pt x="45" y="2"/>
                    <a:pt x="46" y="4"/>
                    <a:pt x="47" y="4"/>
                  </a:cubicBezTo>
                  <a:cubicBezTo>
                    <a:pt x="47" y="3"/>
                    <a:pt x="46" y="1"/>
                    <a:pt x="47" y="1"/>
                  </a:cubicBezTo>
                  <a:cubicBezTo>
                    <a:pt x="49" y="1"/>
                    <a:pt x="49" y="1"/>
                    <a:pt x="51" y="2"/>
                  </a:cubicBezTo>
                  <a:cubicBezTo>
                    <a:pt x="52" y="2"/>
                    <a:pt x="52" y="1"/>
                    <a:pt x="54" y="1"/>
                  </a:cubicBezTo>
                  <a:cubicBezTo>
                    <a:pt x="55" y="0"/>
                    <a:pt x="56" y="0"/>
                    <a:pt x="56" y="2"/>
                  </a:cubicBezTo>
                  <a:cubicBezTo>
                    <a:pt x="56" y="3"/>
                    <a:pt x="56" y="4"/>
                    <a:pt x="56" y="5"/>
                  </a:cubicBezTo>
                  <a:cubicBezTo>
                    <a:pt x="56" y="4"/>
                    <a:pt x="59" y="5"/>
                    <a:pt x="60" y="5"/>
                  </a:cubicBezTo>
                  <a:cubicBezTo>
                    <a:pt x="60" y="6"/>
                    <a:pt x="61" y="5"/>
                    <a:pt x="62" y="4"/>
                  </a:cubicBezTo>
                  <a:cubicBezTo>
                    <a:pt x="63" y="4"/>
                    <a:pt x="64" y="5"/>
                    <a:pt x="65" y="4"/>
                  </a:cubicBezTo>
                  <a:cubicBezTo>
                    <a:pt x="65" y="4"/>
                    <a:pt x="65" y="4"/>
                    <a:pt x="65" y="4"/>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49" name="Freeform 148"/>
            <p:cNvSpPr/>
            <p:nvPr/>
          </p:nvSpPr>
          <p:spPr bwMode="auto">
            <a:xfrm>
              <a:off x="4669" y="3106"/>
              <a:ext cx="80" cy="36"/>
            </a:xfrm>
            <a:custGeom>
              <a:avLst/>
              <a:gdLst>
                <a:gd name="T0" fmla="*/ 17 w 20"/>
                <a:gd name="T1" fmla="*/ 8 h 9"/>
                <a:gd name="T2" fmla="*/ 14 w 20"/>
                <a:gd name="T3" fmla="*/ 8 h 9"/>
                <a:gd name="T4" fmla="*/ 11 w 20"/>
                <a:gd name="T5" fmla="*/ 6 h 9"/>
                <a:gd name="T6" fmla="*/ 8 w 20"/>
                <a:gd name="T7" fmla="*/ 7 h 9"/>
                <a:gd name="T8" fmla="*/ 6 w 20"/>
                <a:gd name="T9" fmla="*/ 7 h 9"/>
                <a:gd name="T10" fmla="*/ 5 w 20"/>
                <a:gd name="T11" fmla="*/ 7 h 9"/>
                <a:gd name="T12" fmla="*/ 3 w 20"/>
                <a:gd name="T13" fmla="*/ 6 h 9"/>
                <a:gd name="T14" fmla="*/ 0 w 20"/>
                <a:gd name="T15" fmla="*/ 5 h 9"/>
                <a:gd name="T16" fmla="*/ 1 w 20"/>
                <a:gd name="T17" fmla="*/ 5 h 9"/>
                <a:gd name="T18" fmla="*/ 4 w 20"/>
                <a:gd name="T19" fmla="*/ 2 h 9"/>
                <a:gd name="T20" fmla="*/ 7 w 20"/>
                <a:gd name="T21" fmla="*/ 1 h 9"/>
                <a:gd name="T22" fmla="*/ 11 w 20"/>
                <a:gd name="T23" fmla="*/ 2 h 9"/>
                <a:gd name="T24" fmla="*/ 13 w 20"/>
                <a:gd name="T25" fmla="*/ 1 h 9"/>
                <a:gd name="T26" fmla="*/ 16 w 20"/>
                <a:gd name="T27" fmla="*/ 1 h 9"/>
                <a:gd name="T28" fmla="*/ 20 w 20"/>
                <a:gd name="T29" fmla="*/ 0 h 9"/>
                <a:gd name="T30" fmla="*/ 18 w 20"/>
                <a:gd name="T31" fmla="*/ 4 h 9"/>
                <a:gd name="T32" fmla="*/ 17 w 20"/>
                <a:gd name="T33" fmla="*/ 8 h 9"/>
                <a:gd name="T34" fmla="*/ 17 w 20"/>
                <a:gd name="T3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9">
                  <a:moveTo>
                    <a:pt x="17" y="8"/>
                  </a:moveTo>
                  <a:cubicBezTo>
                    <a:pt x="16" y="8"/>
                    <a:pt x="14" y="9"/>
                    <a:pt x="14" y="8"/>
                  </a:cubicBezTo>
                  <a:cubicBezTo>
                    <a:pt x="13" y="7"/>
                    <a:pt x="12" y="6"/>
                    <a:pt x="11" y="6"/>
                  </a:cubicBezTo>
                  <a:cubicBezTo>
                    <a:pt x="10" y="6"/>
                    <a:pt x="9" y="7"/>
                    <a:pt x="8" y="7"/>
                  </a:cubicBezTo>
                  <a:cubicBezTo>
                    <a:pt x="7" y="7"/>
                    <a:pt x="6" y="7"/>
                    <a:pt x="6" y="7"/>
                  </a:cubicBezTo>
                  <a:cubicBezTo>
                    <a:pt x="5" y="7"/>
                    <a:pt x="6" y="7"/>
                    <a:pt x="5" y="7"/>
                  </a:cubicBezTo>
                  <a:cubicBezTo>
                    <a:pt x="5" y="8"/>
                    <a:pt x="4" y="6"/>
                    <a:pt x="3" y="6"/>
                  </a:cubicBezTo>
                  <a:cubicBezTo>
                    <a:pt x="2" y="5"/>
                    <a:pt x="0" y="6"/>
                    <a:pt x="0" y="5"/>
                  </a:cubicBezTo>
                  <a:cubicBezTo>
                    <a:pt x="0" y="5"/>
                    <a:pt x="1" y="5"/>
                    <a:pt x="1" y="5"/>
                  </a:cubicBezTo>
                  <a:cubicBezTo>
                    <a:pt x="1" y="3"/>
                    <a:pt x="1" y="3"/>
                    <a:pt x="4" y="2"/>
                  </a:cubicBezTo>
                  <a:cubicBezTo>
                    <a:pt x="5" y="2"/>
                    <a:pt x="6" y="1"/>
                    <a:pt x="7" y="1"/>
                  </a:cubicBezTo>
                  <a:cubicBezTo>
                    <a:pt x="8" y="1"/>
                    <a:pt x="9" y="2"/>
                    <a:pt x="11" y="2"/>
                  </a:cubicBezTo>
                  <a:cubicBezTo>
                    <a:pt x="11" y="1"/>
                    <a:pt x="12" y="1"/>
                    <a:pt x="13" y="1"/>
                  </a:cubicBezTo>
                  <a:cubicBezTo>
                    <a:pt x="14" y="0"/>
                    <a:pt x="15" y="2"/>
                    <a:pt x="16" y="1"/>
                  </a:cubicBezTo>
                  <a:cubicBezTo>
                    <a:pt x="16" y="1"/>
                    <a:pt x="20" y="0"/>
                    <a:pt x="20" y="0"/>
                  </a:cubicBezTo>
                  <a:cubicBezTo>
                    <a:pt x="20" y="1"/>
                    <a:pt x="19" y="3"/>
                    <a:pt x="18" y="4"/>
                  </a:cubicBezTo>
                  <a:cubicBezTo>
                    <a:pt x="18" y="4"/>
                    <a:pt x="17" y="8"/>
                    <a:pt x="17" y="8"/>
                  </a:cubicBezTo>
                  <a:cubicBezTo>
                    <a:pt x="17" y="8"/>
                    <a:pt x="18" y="8"/>
                    <a:pt x="17" y="8"/>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0" name="Freeform 149"/>
            <p:cNvSpPr/>
            <p:nvPr/>
          </p:nvSpPr>
          <p:spPr bwMode="auto">
            <a:xfrm>
              <a:off x="4810" y="3086"/>
              <a:ext cx="40" cy="36"/>
            </a:xfrm>
            <a:custGeom>
              <a:avLst/>
              <a:gdLst>
                <a:gd name="T0" fmla="*/ 8 w 10"/>
                <a:gd name="T1" fmla="*/ 8 h 9"/>
                <a:gd name="T2" fmla="*/ 0 w 10"/>
                <a:gd name="T3" fmla="*/ 8 h 9"/>
                <a:gd name="T4" fmla="*/ 1 w 10"/>
                <a:gd name="T5" fmla="*/ 4 h 9"/>
                <a:gd name="T6" fmla="*/ 3 w 10"/>
                <a:gd name="T7" fmla="*/ 2 h 9"/>
                <a:gd name="T8" fmla="*/ 4 w 10"/>
                <a:gd name="T9" fmla="*/ 4 h 9"/>
                <a:gd name="T10" fmla="*/ 8 w 10"/>
                <a:gd name="T11" fmla="*/ 0 h 9"/>
                <a:gd name="T12" fmla="*/ 6 w 10"/>
                <a:gd name="T13" fmla="*/ 3 h 9"/>
                <a:gd name="T14" fmla="*/ 8 w 10"/>
                <a:gd name="T15" fmla="*/ 8 h 9"/>
                <a:gd name="T16" fmla="*/ 8 w 10"/>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8" y="8"/>
                  </a:moveTo>
                  <a:cubicBezTo>
                    <a:pt x="7" y="8"/>
                    <a:pt x="0" y="9"/>
                    <a:pt x="0" y="8"/>
                  </a:cubicBezTo>
                  <a:cubicBezTo>
                    <a:pt x="0" y="7"/>
                    <a:pt x="0" y="5"/>
                    <a:pt x="1" y="4"/>
                  </a:cubicBezTo>
                  <a:cubicBezTo>
                    <a:pt x="2" y="4"/>
                    <a:pt x="2" y="2"/>
                    <a:pt x="3" y="2"/>
                  </a:cubicBezTo>
                  <a:cubicBezTo>
                    <a:pt x="3" y="2"/>
                    <a:pt x="2" y="5"/>
                    <a:pt x="4" y="4"/>
                  </a:cubicBezTo>
                  <a:cubicBezTo>
                    <a:pt x="6" y="4"/>
                    <a:pt x="7" y="2"/>
                    <a:pt x="8" y="0"/>
                  </a:cubicBezTo>
                  <a:cubicBezTo>
                    <a:pt x="7" y="1"/>
                    <a:pt x="5" y="2"/>
                    <a:pt x="6" y="3"/>
                  </a:cubicBezTo>
                  <a:cubicBezTo>
                    <a:pt x="6" y="5"/>
                    <a:pt x="10" y="6"/>
                    <a:pt x="8" y="8"/>
                  </a:cubicBezTo>
                  <a:cubicBezTo>
                    <a:pt x="6" y="9"/>
                    <a:pt x="10" y="7"/>
                    <a:pt x="8" y="8"/>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1" name="Freeform 150"/>
            <p:cNvSpPr/>
            <p:nvPr/>
          </p:nvSpPr>
          <p:spPr bwMode="auto">
            <a:xfrm>
              <a:off x="4822" y="3065"/>
              <a:ext cx="77" cy="37"/>
            </a:xfrm>
            <a:custGeom>
              <a:avLst/>
              <a:gdLst>
                <a:gd name="T0" fmla="*/ 18 w 19"/>
                <a:gd name="T1" fmla="*/ 6 h 9"/>
                <a:gd name="T2" fmla="*/ 18 w 19"/>
                <a:gd name="T3" fmla="*/ 2 h 9"/>
                <a:gd name="T4" fmla="*/ 14 w 19"/>
                <a:gd name="T5" fmla="*/ 3 h 9"/>
                <a:gd name="T6" fmla="*/ 11 w 19"/>
                <a:gd name="T7" fmla="*/ 2 h 9"/>
                <a:gd name="T8" fmla="*/ 9 w 19"/>
                <a:gd name="T9" fmla="*/ 5 h 9"/>
                <a:gd name="T10" fmla="*/ 7 w 19"/>
                <a:gd name="T11" fmla="*/ 4 h 9"/>
                <a:gd name="T12" fmla="*/ 4 w 19"/>
                <a:gd name="T13" fmla="*/ 6 h 9"/>
                <a:gd name="T14" fmla="*/ 0 w 19"/>
                <a:gd name="T15" fmla="*/ 9 h 9"/>
                <a:gd name="T16" fmla="*/ 5 w 19"/>
                <a:gd name="T17" fmla="*/ 8 h 9"/>
                <a:gd name="T18" fmla="*/ 9 w 19"/>
                <a:gd name="T19" fmla="*/ 7 h 9"/>
                <a:gd name="T20" fmla="*/ 14 w 19"/>
                <a:gd name="T21" fmla="*/ 6 h 9"/>
                <a:gd name="T22" fmla="*/ 18 w 19"/>
                <a:gd name="T2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9">
                  <a:moveTo>
                    <a:pt x="18" y="6"/>
                  </a:moveTo>
                  <a:cubicBezTo>
                    <a:pt x="18" y="4"/>
                    <a:pt x="19" y="3"/>
                    <a:pt x="18" y="2"/>
                  </a:cubicBezTo>
                  <a:cubicBezTo>
                    <a:pt x="17" y="0"/>
                    <a:pt x="15" y="3"/>
                    <a:pt x="14" y="3"/>
                  </a:cubicBezTo>
                  <a:cubicBezTo>
                    <a:pt x="13" y="3"/>
                    <a:pt x="12" y="2"/>
                    <a:pt x="11" y="2"/>
                  </a:cubicBezTo>
                  <a:cubicBezTo>
                    <a:pt x="7" y="2"/>
                    <a:pt x="10" y="3"/>
                    <a:pt x="9" y="5"/>
                  </a:cubicBezTo>
                  <a:cubicBezTo>
                    <a:pt x="8" y="5"/>
                    <a:pt x="7" y="4"/>
                    <a:pt x="7" y="4"/>
                  </a:cubicBezTo>
                  <a:cubicBezTo>
                    <a:pt x="6" y="3"/>
                    <a:pt x="5" y="5"/>
                    <a:pt x="4" y="6"/>
                  </a:cubicBezTo>
                  <a:cubicBezTo>
                    <a:pt x="3" y="7"/>
                    <a:pt x="3" y="9"/>
                    <a:pt x="0" y="9"/>
                  </a:cubicBezTo>
                  <a:cubicBezTo>
                    <a:pt x="2" y="9"/>
                    <a:pt x="3" y="9"/>
                    <a:pt x="5" y="8"/>
                  </a:cubicBezTo>
                  <a:cubicBezTo>
                    <a:pt x="6" y="8"/>
                    <a:pt x="7" y="7"/>
                    <a:pt x="9" y="7"/>
                  </a:cubicBezTo>
                  <a:cubicBezTo>
                    <a:pt x="10" y="7"/>
                    <a:pt x="12" y="7"/>
                    <a:pt x="14" y="6"/>
                  </a:cubicBezTo>
                  <a:cubicBezTo>
                    <a:pt x="15" y="6"/>
                    <a:pt x="17" y="5"/>
                    <a:pt x="18" y="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2" name="Freeform 151"/>
            <p:cNvSpPr>
              <a:spLocks noEditPoints="1"/>
            </p:cNvSpPr>
            <p:nvPr/>
          </p:nvSpPr>
          <p:spPr bwMode="auto">
            <a:xfrm>
              <a:off x="3839" y="2707"/>
              <a:ext cx="97" cy="52"/>
            </a:xfrm>
            <a:custGeom>
              <a:avLst/>
              <a:gdLst>
                <a:gd name="T0" fmla="*/ 24 w 24"/>
                <a:gd name="T1" fmla="*/ 10 h 13"/>
                <a:gd name="T2" fmla="*/ 24 w 24"/>
                <a:gd name="T3" fmla="*/ 4 h 13"/>
                <a:gd name="T4" fmla="*/ 22 w 24"/>
                <a:gd name="T5" fmla="*/ 2 h 13"/>
                <a:gd name="T6" fmla="*/ 20 w 24"/>
                <a:gd name="T7" fmla="*/ 1 h 13"/>
                <a:gd name="T8" fmla="*/ 17 w 24"/>
                <a:gd name="T9" fmla="*/ 2 h 13"/>
                <a:gd name="T10" fmla="*/ 17 w 24"/>
                <a:gd name="T11" fmla="*/ 2 h 13"/>
                <a:gd name="T12" fmla="*/ 14 w 24"/>
                <a:gd name="T13" fmla="*/ 1 h 13"/>
                <a:gd name="T14" fmla="*/ 13 w 24"/>
                <a:gd name="T15" fmla="*/ 1 h 13"/>
                <a:gd name="T16" fmla="*/ 12 w 24"/>
                <a:gd name="T17" fmla="*/ 0 h 13"/>
                <a:gd name="T18" fmla="*/ 11 w 24"/>
                <a:gd name="T19" fmla="*/ 0 h 13"/>
                <a:gd name="T20" fmla="*/ 10 w 24"/>
                <a:gd name="T21" fmla="*/ 1 h 13"/>
                <a:gd name="T22" fmla="*/ 11 w 24"/>
                <a:gd name="T23" fmla="*/ 4 h 13"/>
                <a:gd name="T24" fmla="*/ 6 w 24"/>
                <a:gd name="T25" fmla="*/ 5 h 13"/>
                <a:gd name="T26" fmla="*/ 6 w 24"/>
                <a:gd name="T27" fmla="*/ 4 h 13"/>
                <a:gd name="T28" fmla="*/ 2 w 24"/>
                <a:gd name="T29" fmla="*/ 6 h 13"/>
                <a:gd name="T30" fmla="*/ 2 w 24"/>
                <a:gd name="T31" fmla="*/ 9 h 13"/>
                <a:gd name="T32" fmla="*/ 0 w 24"/>
                <a:gd name="T33" fmla="*/ 12 h 13"/>
                <a:gd name="T34" fmla="*/ 13 w 24"/>
                <a:gd name="T35" fmla="*/ 13 h 13"/>
                <a:gd name="T36" fmla="*/ 24 w 24"/>
                <a:gd name="T37" fmla="*/ 10 h 13"/>
                <a:gd name="T38" fmla="*/ 9 w 24"/>
                <a:gd name="T39" fmla="*/ 0 h 13"/>
                <a:gd name="T40" fmla="*/ 8 w 24"/>
                <a:gd name="T41" fmla="*/ 1 h 13"/>
                <a:gd name="T42" fmla="*/ 9 w 24"/>
                <a:gd name="T4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13">
                  <a:moveTo>
                    <a:pt x="24" y="10"/>
                  </a:moveTo>
                  <a:cubicBezTo>
                    <a:pt x="23" y="8"/>
                    <a:pt x="23" y="6"/>
                    <a:pt x="24" y="4"/>
                  </a:cubicBezTo>
                  <a:cubicBezTo>
                    <a:pt x="24" y="3"/>
                    <a:pt x="23" y="2"/>
                    <a:pt x="22" y="2"/>
                  </a:cubicBezTo>
                  <a:cubicBezTo>
                    <a:pt x="22" y="3"/>
                    <a:pt x="21" y="1"/>
                    <a:pt x="20" y="1"/>
                  </a:cubicBezTo>
                  <a:cubicBezTo>
                    <a:pt x="19" y="1"/>
                    <a:pt x="18" y="2"/>
                    <a:pt x="17" y="2"/>
                  </a:cubicBezTo>
                  <a:cubicBezTo>
                    <a:pt x="17" y="2"/>
                    <a:pt x="17" y="2"/>
                    <a:pt x="17" y="2"/>
                  </a:cubicBezTo>
                  <a:cubicBezTo>
                    <a:pt x="16" y="1"/>
                    <a:pt x="15" y="1"/>
                    <a:pt x="14" y="1"/>
                  </a:cubicBezTo>
                  <a:cubicBezTo>
                    <a:pt x="14" y="1"/>
                    <a:pt x="13" y="1"/>
                    <a:pt x="13" y="1"/>
                  </a:cubicBezTo>
                  <a:cubicBezTo>
                    <a:pt x="12" y="1"/>
                    <a:pt x="12" y="0"/>
                    <a:pt x="12" y="0"/>
                  </a:cubicBezTo>
                  <a:cubicBezTo>
                    <a:pt x="11" y="0"/>
                    <a:pt x="11" y="0"/>
                    <a:pt x="11" y="0"/>
                  </a:cubicBezTo>
                  <a:cubicBezTo>
                    <a:pt x="11" y="2"/>
                    <a:pt x="10" y="1"/>
                    <a:pt x="10" y="1"/>
                  </a:cubicBezTo>
                  <a:cubicBezTo>
                    <a:pt x="10" y="2"/>
                    <a:pt x="12" y="3"/>
                    <a:pt x="11" y="4"/>
                  </a:cubicBezTo>
                  <a:cubicBezTo>
                    <a:pt x="11" y="6"/>
                    <a:pt x="6" y="6"/>
                    <a:pt x="6" y="5"/>
                  </a:cubicBezTo>
                  <a:cubicBezTo>
                    <a:pt x="6" y="5"/>
                    <a:pt x="6" y="5"/>
                    <a:pt x="6" y="4"/>
                  </a:cubicBezTo>
                  <a:cubicBezTo>
                    <a:pt x="6" y="5"/>
                    <a:pt x="2" y="6"/>
                    <a:pt x="2" y="6"/>
                  </a:cubicBezTo>
                  <a:cubicBezTo>
                    <a:pt x="2" y="7"/>
                    <a:pt x="2" y="8"/>
                    <a:pt x="2" y="9"/>
                  </a:cubicBezTo>
                  <a:cubicBezTo>
                    <a:pt x="2" y="10"/>
                    <a:pt x="1" y="12"/>
                    <a:pt x="0" y="12"/>
                  </a:cubicBezTo>
                  <a:cubicBezTo>
                    <a:pt x="4" y="13"/>
                    <a:pt x="9" y="13"/>
                    <a:pt x="13" y="13"/>
                  </a:cubicBezTo>
                  <a:cubicBezTo>
                    <a:pt x="16" y="12"/>
                    <a:pt x="21" y="12"/>
                    <a:pt x="24" y="10"/>
                  </a:cubicBezTo>
                  <a:close/>
                  <a:moveTo>
                    <a:pt x="9" y="0"/>
                  </a:moveTo>
                  <a:cubicBezTo>
                    <a:pt x="8" y="1"/>
                    <a:pt x="8" y="1"/>
                    <a:pt x="8" y="1"/>
                  </a:cubicBezTo>
                  <a:cubicBezTo>
                    <a:pt x="8" y="1"/>
                    <a:pt x="8" y="1"/>
                    <a:pt x="9"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3" name="Freeform 152"/>
            <p:cNvSpPr>
              <a:spLocks noEditPoints="1"/>
            </p:cNvSpPr>
            <p:nvPr/>
          </p:nvSpPr>
          <p:spPr bwMode="auto">
            <a:xfrm>
              <a:off x="3891" y="1329"/>
              <a:ext cx="1310" cy="1801"/>
            </a:xfrm>
            <a:custGeom>
              <a:avLst/>
              <a:gdLst>
                <a:gd name="T0" fmla="*/ 61 w 325"/>
                <a:gd name="T1" fmla="*/ 37 h 447"/>
                <a:gd name="T2" fmla="*/ 75 w 325"/>
                <a:gd name="T3" fmla="*/ 51 h 447"/>
                <a:gd name="T4" fmla="*/ 72 w 325"/>
                <a:gd name="T5" fmla="*/ 29 h 447"/>
                <a:gd name="T6" fmla="*/ 145 w 325"/>
                <a:gd name="T7" fmla="*/ 0 h 447"/>
                <a:gd name="T8" fmla="*/ 139 w 325"/>
                <a:gd name="T9" fmla="*/ 6 h 447"/>
                <a:gd name="T10" fmla="*/ 155 w 325"/>
                <a:gd name="T11" fmla="*/ 25 h 447"/>
                <a:gd name="T12" fmla="*/ 188 w 325"/>
                <a:gd name="T13" fmla="*/ 25 h 447"/>
                <a:gd name="T14" fmla="*/ 179 w 325"/>
                <a:gd name="T15" fmla="*/ 36 h 447"/>
                <a:gd name="T16" fmla="*/ 186 w 325"/>
                <a:gd name="T17" fmla="*/ 69 h 447"/>
                <a:gd name="T18" fmla="*/ 161 w 325"/>
                <a:gd name="T19" fmla="*/ 34 h 447"/>
                <a:gd name="T20" fmla="*/ 118 w 325"/>
                <a:gd name="T21" fmla="*/ 23 h 447"/>
                <a:gd name="T22" fmla="*/ 159 w 325"/>
                <a:gd name="T23" fmla="*/ 59 h 447"/>
                <a:gd name="T24" fmla="*/ 129 w 325"/>
                <a:gd name="T25" fmla="*/ 86 h 447"/>
                <a:gd name="T26" fmla="*/ 114 w 325"/>
                <a:gd name="T27" fmla="*/ 107 h 447"/>
                <a:gd name="T28" fmla="*/ 103 w 325"/>
                <a:gd name="T29" fmla="*/ 111 h 447"/>
                <a:gd name="T30" fmla="*/ 94 w 325"/>
                <a:gd name="T31" fmla="*/ 133 h 447"/>
                <a:gd name="T32" fmla="*/ 73 w 325"/>
                <a:gd name="T33" fmla="*/ 131 h 447"/>
                <a:gd name="T34" fmla="*/ 82 w 325"/>
                <a:gd name="T35" fmla="*/ 159 h 447"/>
                <a:gd name="T36" fmla="*/ 64 w 325"/>
                <a:gd name="T37" fmla="*/ 189 h 447"/>
                <a:gd name="T38" fmla="*/ 60 w 325"/>
                <a:gd name="T39" fmla="*/ 202 h 447"/>
                <a:gd name="T40" fmla="*/ 37 w 325"/>
                <a:gd name="T41" fmla="*/ 181 h 447"/>
                <a:gd name="T42" fmla="*/ 38 w 325"/>
                <a:gd name="T43" fmla="*/ 176 h 447"/>
                <a:gd name="T44" fmla="*/ 55 w 325"/>
                <a:gd name="T45" fmla="*/ 147 h 447"/>
                <a:gd name="T46" fmla="*/ 21 w 325"/>
                <a:gd name="T47" fmla="*/ 143 h 447"/>
                <a:gd name="T48" fmla="*/ 3 w 325"/>
                <a:gd name="T49" fmla="*/ 155 h 447"/>
                <a:gd name="T50" fmla="*/ 22 w 325"/>
                <a:gd name="T51" fmla="*/ 204 h 447"/>
                <a:gd name="T52" fmla="*/ 42 w 325"/>
                <a:gd name="T53" fmla="*/ 266 h 447"/>
                <a:gd name="T54" fmla="*/ 36 w 325"/>
                <a:gd name="T55" fmla="*/ 301 h 447"/>
                <a:gd name="T56" fmla="*/ 57 w 325"/>
                <a:gd name="T57" fmla="*/ 323 h 447"/>
                <a:gd name="T58" fmla="*/ 86 w 325"/>
                <a:gd name="T59" fmla="*/ 342 h 447"/>
                <a:gd name="T60" fmla="*/ 97 w 325"/>
                <a:gd name="T61" fmla="*/ 358 h 447"/>
                <a:gd name="T62" fmla="*/ 119 w 325"/>
                <a:gd name="T63" fmla="*/ 369 h 447"/>
                <a:gd name="T64" fmla="*/ 159 w 325"/>
                <a:gd name="T65" fmla="*/ 372 h 447"/>
                <a:gd name="T66" fmla="*/ 169 w 325"/>
                <a:gd name="T67" fmla="*/ 393 h 447"/>
                <a:gd name="T68" fmla="*/ 162 w 325"/>
                <a:gd name="T69" fmla="*/ 417 h 447"/>
                <a:gd name="T70" fmla="*/ 157 w 325"/>
                <a:gd name="T71" fmla="*/ 433 h 447"/>
                <a:gd name="T72" fmla="*/ 214 w 325"/>
                <a:gd name="T73" fmla="*/ 440 h 447"/>
                <a:gd name="T74" fmla="*/ 259 w 325"/>
                <a:gd name="T75" fmla="*/ 436 h 447"/>
                <a:gd name="T76" fmla="*/ 257 w 325"/>
                <a:gd name="T77" fmla="*/ 411 h 447"/>
                <a:gd name="T78" fmla="*/ 246 w 325"/>
                <a:gd name="T79" fmla="*/ 393 h 447"/>
                <a:gd name="T80" fmla="*/ 253 w 325"/>
                <a:gd name="T81" fmla="*/ 376 h 447"/>
                <a:gd name="T82" fmla="*/ 218 w 325"/>
                <a:gd name="T83" fmla="*/ 353 h 447"/>
                <a:gd name="T84" fmla="*/ 222 w 325"/>
                <a:gd name="T85" fmla="*/ 315 h 447"/>
                <a:gd name="T86" fmla="*/ 244 w 325"/>
                <a:gd name="T87" fmla="*/ 293 h 447"/>
                <a:gd name="T88" fmla="*/ 269 w 325"/>
                <a:gd name="T89" fmla="*/ 283 h 447"/>
                <a:gd name="T90" fmla="*/ 280 w 325"/>
                <a:gd name="T91" fmla="*/ 270 h 447"/>
                <a:gd name="T92" fmla="*/ 296 w 325"/>
                <a:gd name="T93" fmla="*/ 250 h 447"/>
                <a:gd name="T94" fmla="*/ 284 w 325"/>
                <a:gd name="T95" fmla="*/ 233 h 447"/>
                <a:gd name="T96" fmla="*/ 276 w 325"/>
                <a:gd name="T97" fmla="*/ 221 h 447"/>
                <a:gd name="T98" fmla="*/ 290 w 325"/>
                <a:gd name="T99" fmla="*/ 192 h 447"/>
                <a:gd name="T100" fmla="*/ 308 w 325"/>
                <a:gd name="T101" fmla="*/ 160 h 447"/>
                <a:gd name="T102" fmla="*/ 145 w 325"/>
                <a:gd name="T103" fmla="*/ 0 h 447"/>
                <a:gd name="T104" fmla="*/ 269 w 325"/>
                <a:gd name="T105" fmla="*/ 284 h 447"/>
                <a:gd name="T106" fmla="*/ 116 w 325"/>
                <a:gd name="T107" fmla="*/ 14 h 447"/>
                <a:gd name="T108" fmla="*/ 70 w 325"/>
                <a:gd name="T109" fmla="*/ 74 h 447"/>
                <a:gd name="T110" fmla="*/ 99 w 325"/>
                <a:gd name="T111" fmla="*/ 77 h 447"/>
                <a:gd name="T112" fmla="*/ 113 w 325"/>
                <a:gd name="T113" fmla="*/ 77 h 447"/>
                <a:gd name="T114" fmla="*/ 87 w 325"/>
                <a:gd name="T115" fmla="*/ 108 h 447"/>
                <a:gd name="T116" fmla="*/ 62 w 325"/>
                <a:gd name="T117" fmla="*/ 234 h 447"/>
                <a:gd name="T118" fmla="*/ 59 w 325"/>
                <a:gd name="T119" fmla="*/ 254 h 447"/>
                <a:gd name="T120" fmla="*/ 41 w 325"/>
                <a:gd name="T121" fmla="*/ 246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5" h="447">
                  <a:moveTo>
                    <a:pt x="67" y="0"/>
                  </a:moveTo>
                  <a:cubicBezTo>
                    <a:pt x="66" y="1"/>
                    <a:pt x="64" y="9"/>
                    <a:pt x="64" y="9"/>
                  </a:cubicBezTo>
                  <a:cubicBezTo>
                    <a:pt x="63" y="9"/>
                    <a:pt x="62" y="9"/>
                    <a:pt x="61" y="10"/>
                  </a:cubicBezTo>
                  <a:cubicBezTo>
                    <a:pt x="60" y="12"/>
                    <a:pt x="62" y="12"/>
                    <a:pt x="62" y="14"/>
                  </a:cubicBezTo>
                  <a:cubicBezTo>
                    <a:pt x="60" y="12"/>
                    <a:pt x="61" y="15"/>
                    <a:pt x="61" y="16"/>
                  </a:cubicBezTo>
                  <a:cubicBezTo>
                    <a:pt x="60" y="17"/>
                    <a:pt x="59" y="18"/>
                    <a:pt x="59" y="19"/>
                  </a:cubicBezTo>
                  <a:cubicBezTo>
                    <a:pt x="59" y="21"/>
                    <a:pt x="59" y="22"/>
                    <a:pt x="59" y="24"/>
                  </a:cubicBezTo>
                  <a:cubicBezTo>
                    <a:pt x="59" y="24"/>
                    <a:pt x="59" y="25"/>
                    <a:pt x="59" y="26"/>
                  </a:cubicBezTo>
                  <a:cubicBezTo>
                    <a:pt x="58" y="27"/>
                    <a:pt x="59" y="26"/>
                    <a:pt x="60" y="27"/>
                  </a:cubicBezTo>
                  <a:cubicBezTo>
                    <a:pt x="61" y="28"/>
                    <a:pt x="57" y="28"/>
                    <a:pt x="58" y="30"/>
                  </a:cubicBezTo>
                  <a:cubicBezTo>
                    <a:pt x="59" y="30"/>
                    <a:pt x="60" y="30"/>
                    <a:pt x="60" y="30"/>
                  </a:cubicBezTo>
                  <a:cubicBezTo>
                    <a:pt x="60" y="31"/>
                    <a:pt x="60" y="32"/>
                    <a:pt x="60" y="32"/>
                  </a:cubicBezTo>
                  <a:cubicBezTo>
                    <a:pt x="60" y="32"/>
                    <a:pt x="58" y="32"/>
                    <a:pt x="58" y="33"/>
                  </a:cubicBezTo>
                  <a:cubicBezTo>
                    <a:pt x="58" y="34"/>
                    <a:pt x="58" y="34"/>
                    <a:pt x="59" y="34"/>
                  </a:cubicBezTo>
                  <a:cubicBezTo>
                    <a:pt x="60" y="34"/>
                    <a:pt x="60" y="34"/>
                    <a:pt x="61" y="34"/>
                  </a:cubicBezTo>
                  <a:cubicBezTo>
                    <a:pt x="61" y="33"/>
                    <a:pt x="61" y="34"/>
                    <a:pt x="62" y="34"/>
                  </a:cubicBezTo>
                  <a:cubicBezTo>
                    <a:pt x="62" y="34"/>
                    <a:pt x="60" y="36"/>
                    <a:pt x="61" y="37"/>
                  </a:cubicBezTo>
                  <a:cubicBezTo>
                    <a:pt x="62" y="37"/>
                    <a:pt x="62" y="36"/>
                    <a:pt x="63" y="36"/>
                  </a:cubicBezTo>
                  <a:cubicBezTo>
                    <a:pt x="63" y="36"/>
                    <a:pt x="64" y="36"/>
                    <a:pt x="64" y="36"/>
                  </a:cubicBezTo>
                  <a:cubicBezTo>
                    <a:pt x="64" y="36"/>
                    <a:pt x="62" y="38"/>
                    <a:pt x="62" y="38"/>
                  </a:cubicBezTo>
                  <a:cubicBezTo>
                    <a:pt x="62" y="39"/>
                    <a:pt x="63" y="40"/>
                    <a:pt x="63" y="39"/>
                  </a:cubicBezTo>
                  <a:cubicBezTo>
                    <a:pt x="64" y="39"/>
                    <a:pt x="64" y="39"/>
                    <a:pt x="64" y="39"/>
                  </a:cubicBezTo>
                  <a:cubicBezTo>
                    <a:pt x="64" y="41"/>
                    <a:pt x="63" y="42"/>
                    <a:pt x="63" y="43"/>
                  </a:cubicBezTo>
                  <a:cubicBezTo>
                    <a:pt x="63" y="45"/>
                    <a:pt x="66" y="43"/>
                    <a:pt x="66" y="44"/>
                  </a:cubicBezTo>
                  <a:cubicBezTo>
                    <a:pt x="65" y="45"/>
                    <a:pt x="64" y="45"/>
                    <a:pt x="64" y="47"/>
                  </a:cubicBezTo>
                  <a:cubicBezTo>
                    <a:pt x="64" y="48"/>
                    <a:pt x="65" y="48"/>
                    <a:pt x="64" y="49"/>
                  </a:cubicBezTo>
                  <a:cubicBezTo>
                    <a:pt x="64" y="50"/>
                    <a:pt x="64" y="50"/>
                    <a:pt x="64" y="51"/>
                  </a:cubicBezTo>
                  <a:cubicBezTo>
                    <a:pt x="62" y="53"/>
                    <a:pt x="64" y="53"/>
                    <a:pt x="66" y="53"/>
                  </a:cubicBezTo>
                  <a:cubicBezTo>
                    <a:pt x="67" y="52"/>
                    <a:pt x="67" y="50"/>
                    <a:pt x="68" y="49"/>
                  </a:cubicBezTo>
                  <a:cubicBezTo>
                    <a:pt x="69" y="50"/>
                    <a:pt x="68" y="51"/>
                    <a:pt x="68" y="52"/>
                  </a:cubicBezTo>
                  <a:cubicBezTo>
                    <a:pt x="67" y="53"/>
                    <a:pt x="67" y="54"/>
                    <a:pt x="68" y="54"/>
                  </a:cubicBezTo>
                  <a:cubicBezTo>
                    <a:pt x="68" y="55"/>
                    <a:pt x="69" y="52"/>
                    <a:pt x="69" y="52"/>
                  </a:cubicBezTo>
                  <a:cubicBezTo>
                    <a:pt x="70" y="52"/>
                    <a:pt x="71" y="52"/>
                    <a:pt x="72" y="52"/>
                  </a:cubicBezTo>
                  <a:cubicBezTo>
                    <a:pt x="73" y="51"/>
                    <a:pt x="74" y="51"/>
                    <a:pt x="75" y="51"/>
                  </a:cubicBezTo>
                  <a:cubicBezTo>
                    <a:pt x="76" y="51"/>
                    <a:pt x="77" y="51"/>
                    <a:pt x="77" y="50"/>
                  </a:cubicBezTo>
                  <a:cubicBezTo>
                    <a:pt x="77" y="49"/>
                    <a:pt x="76" y="48"/>
                    <a:pt x="76" y="47"/>
                  </a:cubicBezTo>
                  <a:cubicBezTo>
                    <a:pt x="76" y="46"/>
                    <a:pt x="74" y="47"/>
                    <a:pt x="74" y="46"/>
                  </a:cubicBezTo>
                  <a:cubicBezTo>
                    <a:pt x="75" y="45"/>
                    <a:pt x="75" y="46"/>
                    <a:pt x="75" y="44"/>
                  </a:cubicBezTo>
                  <a:cubicBezTo>
                    <a:pt x="75" y="43"/>
                    <a:pt x="73" y="43"/>
                    <a:pt x="73" y="43"/>
                  </a:cubicBezTo>
                  <a:cubicBezTo>
                    <a:pt x="73" y="43"/>
                    <a:pt x="75" y="43"/>
                    <a:pt x="75" y="42"/>
                  </a:cubicBezTo>
                  <a:cubicBezTo>
                    <a:pt x="75" y="41"/>
                    <a:pt x="73" y="41"/>
                    <a:pt x="73" y="41"/>
                  </a:cubicBezTo>
                  <a:cubicBezTo>
                    <a:pt x="72" y="40"/>
                    <a:pt x="71" y="41"/>
                    <a:pt x="71" y="40"/>
                  </a:cubicBezTo>
                  <a:cubicBezTo>
                    <a:pt x="71" y="38"/>
                    <a:pt x="71" y="39"/>
                    <a:pt x="72" y="39"/>
                  </a:cubicBezTo>
                  <a:cubicBezTo>
                    <a:pt x="73" y="40"/>
                    <a:pt x="74" y="40"/>
                    <a:pt x="75" y="39"/>
                  </a:cubicBezTo>
                  <a:cubicBezTo>
                    <a:pt x="75" y="39"/>
                    <a:pt x="74" y="38"/>
                    <a:pt x="74" y="38"/>
                  </a:cubicBezTo>
                  <a:cubicBezTo>
                    <a:pt x="74" y="37"/>
                    <a:pt x="74" y="37"/>
                    <a:pt x="74" y="36"/>
                  </a:cubicBezTo>
                  <a:cubicBezTo>
                    <a:pt x="73" y="34"/>
                    <a:pt x="72" y="34"/>
                    <a:pt x="70" y="34"/>
                  </a:cubicBezTo>
                  <a:cubicBezTo>
                    <a:pt x="70" y="33"/>
                    <a:pt x="73" y="34"/>
                    <a:pt x="74" y="34"/>
                  </a:cubicBezTo>
                  <a:cubicBezTo>
                    <a:pt x="74" y="32"/>
                    <a:pt x="72" y="32"/>
                    <a:pt x="72" y="31"/>
                  </a:cubicBezTo>
                  <a:cubicBezTo>
                    <a:pt x="71" y="30"/>
                    <a:pt x="73" y="31"/>
                    <a:pt x="73" y="30"/>
                  </a:cubicBezTo>
                  <a:cubicBezTo>
                    <a:pt x="74" y="29"/>
                    <a:pt x="73" y="30"/>
                    <a:pt x="72" y="29"/>
                  </a:cubicBezTo>
                  <a:cubicBezTo>
                    <a:pt x="72" y="28"/>
                    <a:pt x="73" y="26"/>
                    <a:pt x="73" y="25"/>
                  </a:cubicBezTo>
                  <a:cubicBezTo>
                    <a:pt x="72" y="24"/>
                    <a:pt x="71" y="26"/>
                    <a:pt x="69" y="26"/>
                  </a:cubicBezTo>
                  <a:cubicBezTo>
                    <a:pt x="70" y="25"/>
                    <a:pt x="70" y="25"/>
                    <a:pt x="70" y="25"/>
                  </a:cubicBezTo>
                  <a:cubicBezTo>
                    <a:pt x="71" y="24"/>
                    <a:pt x="71" y="24"/>
                    <a:pt x="71" y="24"/>
                  </a:cubicBezTo>
                  <a:cubicBezTo>
                    <a:pt x="71" y="23"/>
                    <a:pt x="71" y="23"/>
                    <a:pt x="71" y="23"/>
                  </a:cubicBezTo>
                  <a:cubicBezTo>
                    <a:pt x="72" y="23"/>
                    <a:pt x="71" y="21"/>
                    <a:pt x="71" y="20"/>
                  </a:cubicBezTo>
                  <a:cubicBezTo>
                    <a:pt x="71" y="19"/>
                    <a:pt x="71" y="19"/>
                    <a:pt x="71" y="19"/>
                  </a:cubicBezTo>
                  <a:cubicBezTo>
                    <a:pt x="71" y="18"/>
                    <a:pt x="71" y="17"/>
                    <a:pt x="71" y="17"/>
                  </a:cubicBezTo>
                  <a:cubicBezTo>
                    <a:pt x="71" y="16"/>
                    <a:pt x="71" y="15"/>
                    <a:pt x="72" y="14"/>
                  </a:cubicBezTo>
                  <a:cubicBezTo>
                    <a:pt x="72" y="14"/>
                    <a:pt x="72" y="13"/>
                    <a:pt x="72" y="13"/>
                  </a:cubicBezTo>
                  <a:cubicBezTo>
                    <a:pt x="72" y="12"/>
                    <a:pt x="72" y="12"/>
                    <a:pt x="72" y="11"/>
                  </a:cubicBezTo>
                  <a:cubicBezTo>
                    <a:pt x="72" y="11"/>
                    <a:pt x="73" y="11"/>
                    <a:pt x="73" y="10"/>
                  </a:cubicBezTo>
                  <a:cubicBezTo>
                    <a:pt x="74" y="10"/>
                    <a:pt x="73" y="9"/>
                    <a:pt x="74" y="8"/>
                  </a:cubicBezTo>
                  <a:cubicBezTo>
                    <a:pt x="74" y="8"/>
                    <a:pt x="74" y="7"/>
                    <a:pt x="74" y="7"/>
                  </a:cubicBezTo>
                  <a:cubicBezTo>
                    <a:pt x="75" y="4"/>
                    <a:pt x="75" y="2"/>
                    <a:pt x="76" y="0"/>
                  </a:cubicBezTo>
                  <a:lnTo>
                    <a:pt x="67" y="0"/>
                  </a:lnTo>
                  <a:close/>
                  <a:moveTo>
                    <a:pt x="145" y="0"/>
                  </a:moveTo>
                  <a:cubicBezTo>
                    <a:pt x="144" y="0"/>
                    <a:pt x="144" y="0"/>
                    <a:pt x="143" y="0"/>
                  </a:cubicBezTo>
                  <a:cubicBezTo>
                    <a:pt x="143" y="0"/>
                    <a:pt x="142" y="1"/>
                    <a:pt x="142" y="1"/>
                  </a:cubicBezTo>
                  <a:cubicBezTo>
                    <a:pt x="141" y="1"/>
                    <a:pt x="141" y="1"/>
                    <a:pt x="141" y="2"/>
                  </a:cubicBezTo>
                  <a:cubicBezTo>
                    <a:pt x="141" y="2"/>
                    <a:pt x="141" y="3"/>
                    <a:pt x="141" y="4"/>
                  </a:cubicBezTo>
                  <a:cubicBezTo>
                    <a:pt x="141" y="5"/>
                    <a:pt x="146" y="6"/>
                    <a:pt x="147" y="6"/>
                  </a:cubicBezTo>
                  <a:cubicBezTo>
                    <a:pt x="148" y="6"/>
                    <a:pt x="149" y="5"/>
                    <a:pt x="150" y="4"/>
                  </a:cubicBezTo>
                  <a:cubicBezTo>
                    <a:pt x="150" y="3"/>
                    <a:pt x="151" y="2"/>
                    <a:pt x="152" y="2"/>
                  </a:cubicBezTo>
                  <a:cubicBezTo>
                    <a:pt x="153" y="1"/>
                    <a:pt x="154" y="1"/>
                    <a:pt x="155" y="2"/>
                  </a:cubicBezTo>
                  <a:cubicBezTo>
                    <a:pt x="156" y="3"/>
                    <a:pt x="157" y="2"/>
                    <a:pt x="158" y="2"/>
                  </a:cubicBezTo>
                  <a:cubicBezTo>
                    <a:pt x="158" y="3"/>
                    <a:pt x="157" y="4"/>
                    <a:pt x="156" y="4"/>
                  </a:cubicBezTo>
                  <a:cubicBezTo>
                    <a:pt x="154" y="4"/>
                    <a:pt x="153" y="4"/>
                    <a:pt x="152" y="6"/>
                  </a:cubicBezTo>
                  <a:cubicBezTo>
                    <a:pt x="152" y="6"/>
                    <a:pt x="152" y="7"/>
                    <a:pt x="152" y="8"/>
                  </a:cubicBezTo>
                  <a:cubicBezTo>
                    <a:pt x="151" y="8"/>
                    <a:pt x="151" y="8"/>
                    <a:pt x="151" y="9"/>
                  </a:cubicBezTo>
                  <a:cubicBezTo>
                    <a:pt x="150" y="9"/>
                    <a:pt x="148" y="11"/>
                    <a:pt x="148" y="11"/>
                  </a:cubicBezTo>
                  <a:cubicBezTo>
                    <a:pt x="146" y="11"/>
                    <a:pt x="146" y="11"/>
                    <a:pt x="145" y="10"/>
                  </a:cubicBezTo>
                  <a:cubicBezTo>
                    <a:pt x="144" y="9"/>
                    <a:pt x="143" y="8"/>
                    <a:pt x="142" y="8"/>
                  </a:cubicBezTo>
                  <a:cubicBezTo>
                    <a:pt x="140" y="7"/>
                    <a:pt x="140" y="7"/>
                    <a:pt x="139" y="6"/>
                  </a:cubicBezTo>
                  <a:cubicBezTo>
                    <a:pt x="138" y="5"/>
                    <a:pt x="137" y="5"/>
                    <a:pt x="136" y="3"/>
                  </a:cubicBezTo>
                  <a:cubicBezTo>
                    <a:pt x="136" y="2"/>
                    <a:pt x="134" y="2"/>
                    <a:pt x="133" y="2"/>
                  </a:cubicBezTo>
                  <a:cubicBezTo>
                    <a:pt x="133" y="1"/>
                    <a:pt x="133" y="1"/>
                    <a:pt x="132" y="1"/>
                  </a:cubicBezTo>
                  <a:cubicBezTo>
                    <a:pt x="132" y="1"/>
                    <a:pt x="130" y="1"/>
                    <a:pt x="130" y="1"/>
                  </a:cubicBezTo>
                  <a:cubicBezTo>
                    <a:pt x="129" y="0"/>
                    <a:pt x="127" y="1"/>
                    <a:pt x="128" y="2"/>
                  </a:cubicBezTo>
                  <a:cubicBezTo>
                    <a:pt x="129" y="2"/>
                    <a:pt x="130" y="2"/>
                    <a:pt x="130" y="3"/>
                  </a:cubicBezTo>
                  <a:cubicBezTo>
                    <a:pt x="131" y="3"/>
                    <a:pt x="132" y="3"/>
                    <a:pt x="132" y="4"/>
                  </a:cubicBezTo>
                  <a:cubicBezTo>
                    <a:pt x="134" y="4"/>
                    <a:pt x="135" y="5"/>
                    <a:pt x="136" y="6"/>
                  </a:cubicBezTo>
                  <a:cubicBezTo>
                    <a:pt x="136" y="7"/>
                    <a:pt x="136" y="9"/>
                    <a:pt x="136" y="10"/>
                  </a:cubicBezTo>
                  <a:cubicBezTo>
                    <a:pt x="136" y="11"/>
                    <a:pt x="136" y="12"/>
                    <a:pt x="136" y="14"/>
                  </a:cubicBezTo>
                  <a:cubicBezTo>
                    <a:pt x="136" y="15"/>
                    <a:pt x="138" y="15"/>
                    <a:pt x="138" y="16"/>
                  </a:cubicBezTo>
                  <a:cubicBezTo>
                    <a:pt x="139" y="18"/>
                    <a:pt x="139" y="18"/>
                    <a:pt x="141" y="18"/>
                  </a:cubicBezTo>
                  <a:cubicBezTo>
                    <a:pt x="142" y="18"/>
                    <a:pt x="143" y="18"/>
                    <a:pt x="143" y="18"/>
                  </a:cubicBezTo>
                  <a:cubicBezTo>
                    <a:pt x="144" y="18"/>
                    <a:pt x="145" y="19"/>
                    <a:pt x="146" y="19"/>
                  </a:cubicBezTo>
                  <a:cubicBezTo>
                    <a:pt x="147" y="19"/>
                    <a:pt x="148" y="19"/>
                    <a:pt x="150" y="19"/>
                  </a:cubicBezTo>
                  <a:cubicBezTo>
                    <a:pt x="151" y="20"/>
                    <a:pt x="152" y="20"/>
                    <a:pt x="153" y="21"/>
                  </a:cubicBezTo>
                  <a:cubicBezTo>
                    <a:pt x="154" y="22"/>
                    <a:pt x="155" y="24"/>
                    <a:pt x="155" y="25"/>
                  </a:cubicBezTo>
                  <a:cubicBezTo>
                    <a:pt x="156" y="25"/>
                    <a:pt x="156" y="26"/>
                    <a:pt x="157" y="26"/>
                  </a:cubicBezTo>
                  <a:cubicBezTo>
                    <a:pt x="157" y="26"/>
                    <a:pt x="157" y="27"/>
                    <a:pt x="158" y="27"/>
                  </a:cubicBezTo>
                  <a:cubicBezTo>
                    <a:pt x="158" y="27"/>
                    <a:pt x="159" y="27"/>
                    <a:pt x="159" y="28"/>
                  </a:cubicBezTo>
                  <a:cubicBezTo>
                    <a:pt x="160" y="28"/>
                    <a:pt x="160" y="29"/>
                    <a:pt x="160" y="29"/>
                  </a:cubicBezTo>
                  <a:cubicBezTo>
                    <a:pt x="162" y="29"/>
                    <a:pt x="163" y="30"/>
                    <a:pt x="164" y="30"/>
                  </a:cubicBezTo>
                  <a:cubicBezTo>
                    <a:pt x="165" y="31"/>
                    <a:pt x="167" y="33"/>
                    <a:pt x="168" y="32"/>
                  </a:cubicBezTo>
                  <a:cubicBezTo>
                    <a:pt x="169" y="32"/>
                    <a:pt x="170" y="30"/>
                    <a:pt x="171" y="29"/>
                  </a:cubicBezTo>
                  <a:cubicBezTo>
                    <a:pt x="172" y="28"/>
                    <a:pt x="171" y="27"/>
                    <a:pt x="171" y="26"/>
                  </a:cubicBezTo>
                  <a:cubicBezTo>
                    <a:pt x="172" y="24"/>
                    <a:pt x="173" y="23"/>
                    <a:pt x="174" y="23"/>
                  </a:cubicBezTo>
                  <a:cubicBezTo>
                    <a:pt x="175" y="23"/>
                    <a:pt x="175" y="22"/>
                    <a:pt x="176" y="22"/>
                  </a:cubicBezTo>
                  <a:cubicBezTo>
                    <a:pt x="176" y="22"/>
                    <a:pt x="177" y="22"/>
                    <a:pt x="177" y="22"/>
                  </a:cubicBezTo>
                  <a:cubicBezTo>
                    <a:pt x="178" y="22"/>
                    <a:pt x="178" y="21"/>
                    <a:pt x="178" y="21"/>
                  </a:cubicBezTo>
                  <a:cubicBezTo>
                    <a:pt x="179" y="21"/>
                    <a:pt x="180" y="21"/>
                    <a:pt x="181" y="20"/>
                  </a:cubicBezTo>
                  <a:cubicBezTo>
                    <a:pt x="183" y="20"/>
                    <a:pt x="183" y="21"/>
                    <a:pt x="184" y="22"/>
                  </a:cubicBezTo>
                  <a:cubicBezTo>
                    <a:pt x="185" y="22"/>
                    <a:pt x="185" y="21"/>
                    <a:pt x="186" y="22"/>
                  </a:cubicBezTo>
                  <a:cubicBezTo>
                    <a:pt x="187" y="22"/>
                    <a:pt x="187" y="22"/>
                    <a:pt x="188" y="22"/>
                  </a:cubicBezTo>
                  <a:cubicBezTo>
                    <a:pt x="189" y="22"/>
                    <a:pt x="188" y="24"/>
                    <a:pt x="188" y="25"/>
                  </a:cubicBezTo>
                  <a:cubicBezTo>
                    <a:pt x="188" y="26"/>
                    <a:pt x="190" y="26"/>
                    <a:pt x="191" y="27"/>
                  </a:cubicBezTo>
                  <a:cubicBezTo>
                    <a:pt x="193" y="27"/>
                    <a:pt x="192" y="28"/>
                    <a:pt x="194" y="28"/>
                  </a:cubicBezTo>
                  <a:cubicBezTo>
                    <a:pt x="195" y="28"/>
                    <a:pt x="196" y="28"/>
                    <a:pt x="197" y="27"/>
                  </a:cubicBezTo>
                  <a:cubicBezTo>
                    <a:pt x="198" y="27"/>
                    <a:pt x="199" y="24"/>
                    <a:pt x="199" y="25"/>
                  </a:cubicBezTo>
                  <a:cubicBezTo>
                    <a:pt x="200" y="25"/>
                    <a:pt x="198" y="28"/>
                    <a:pt x="198" y="28"/>
                  </a:cubicBezTo>
                  <a:cubicBezTo>
                    <a:pt x="197" y="29"/>
                    <a:pt x="197" y="30"/>
                    <a:pt x="196" y="30"/>
                  </a:cubicBezTo>
                  <a:cubicBezTo>
                    <a:pt x="195" y="29"/>
                    <a:pt x="193" y="31"/>
                    <a:pt x="192" y="30"/>
                  </a:cubicBezTo>
                  <a:cubicBezTo>
                    <a:pt x="192" y="30"/>
                    <a:pt x="192" y="29"/>
                    <a:pt x="191" y="29"/>
                  </a:cubicBezTo>
                  <a:cubicBezTo>
                    <a:pt x="191" y="28"/>
                    <a:pt x="190" y="28"/>
                    <a:pt x="189" y="28"/>
                  </a:cubicBezTo>
                  <a:cubicBezTo>
                    <a:pt x="188" y="28"/>
                    <a:pt x="186" y="27"/>
                    <a:pt x="186" y="26"/>
                  </a:cubicBezTo>
                  <a:cubicBezTo>
                    <a:pt x="185" y="25"/>
                    <a:pt x="184" y="24"/>
                    <a:pt x="183" y="24"/>
                  </a:cubicBezTo>
                  <a:cubicBezTo>
                    <a:pt x="182" y="24"/>
                    <a:pt x="182" y="25"/>
                    <a:pt x="181" y="25"/>
                  </a:cubicBezTo>
                  <a:cubicBezTo>
                    <a:pt x="180" y="24"/>
                    <a:pt x="179" y="25"/>
                    <a:pt x="179" y="25"/>
                  </a:cubicBezTo>
                  <a:cubicBezTo>
                    <a:pt x="177" y="25"/>
                    <a:pt x="177" y="23"/>
                    <a:pt x="176" y="24"/>
                  </a:cubicBezTo>
                  <a:cubicBezTo>
                    <a:pt x="175" y="25"/>
                    <a:pt x="175" y="26"/>
                    <a:pt x="174" y="28"/>
                  </a:cubicBezTo>
                  <a:cubicBezTo>
                    <a:pt x="174" y="30"/>
                    <a:pt x="173" y="34"/>
                    <a:pt x="176" y="34"/>
                  </a:cubicBezTo>
                  <a:cubicBezTo>
                    <a:pt x="177" y="34"/>
                    <a:pt x="178" y="35"/>
                    <a:pt x="179" y="36"/>
                  </a:cubicBezTo>
                  <a:cubicBezTo>
                    <a:pt x="180" y="36"/>
                    <a:pt x="181" y="36"/>
                    <a:pt x="182" y="36"/>
                  </a:cubicBezTo>
                  <a:cubicBezTo>
                    <a:pt x="186" y="38"/>
                    <a:pt x="188" y="39"/>
                    <a:pt x="189" y="42"/>
                  </a:cubicBezTo>
                  <a:cubicBezTo>
                    <a:pt x="189" y="43"/>
                    <a:pt x="189" y="44"/>
                    <a:pt x="189" y="44"/>
                  </a:cubicBezTo>
                  <a:cubicBezTo>
                    <a:pt x="189" y="44"/>
                    <a:pt x="190" y="45"/>
                    <a:pt x="190" y="45"/>
                  </a:cubicBezTo>
                  <a:cubicBezTo>
                    <a:pt x="191" y="47"/>
                    <a:pt x="192" y="47"/>
                    <a:pt x="193" y="48"/>
                  </a:cubicBezTo>
                  <a:cubicBezTo>
                    <a:pt x="193" y="49"/>
                    <a:pt x="193" y="50"/>
                    <a:pt x="193" y="50"/>
                  </a:cubicBezTo>
                  <a:cubicBezTo>
                    <a:pt x="193" y="51"/>
                    <a:pt x="194" y="51"/>
                    <a:pt x="194" y="51"/>
                  </a:cubicBezTo>
                  <a:cubicBezTo>
                    <a:pt x="194" y="52"/>
                    <a:pt x="194" y="53"/>
                    <a:pt x="194" y="53"/>
                  </a:cubicBezTo>
                  <a:cubicBezTo>
                    <a:pt x="194" y="54"/>
                    <a:pt x="194" y="54"/>
                    <a:pt x="195" y="55"/>
                  </a:cubicBezTo>
                  <a:cubicBezTo>
                    <a:pt x="195" y="56"/>
                    <a:pt x="195" y="58"/>
                    <a:pt x="195" y="59"/>
                  </a:cubicBezTo>
                  <a:cubicBezTo>
                    <a:pt x="195" y="60"/>
                    <a:pt x="198" y="61"/>
                    <a:pt x="197" y="62"/>
                  </a:cubicBezTo>
                  <a:cubicBezTo>
                    <a:pt x="196" y="62"/>
                    <a:pt x="196" y="63"/>
                    <a:pt x="195" y="63"/>
                  </a:cubicBezTo>
                  <a:cubicBezTo>
                    <a:pt x="195" y="64"/>
                    <a:pt x="194" y="63"/>
                    <a:pt x="194" y="64"/>
                  </a:cubicBezTo>
                  <a:cubicBezTo>
                    <a:pt x="192" y="65"/>
                    <a:pt x="191" y="66"/>
                    <a:pt x="191" y="67"/>
                  </a:cubicBezTo>
                  <a:cubicBezTo>
                    <a:pt x="189" y="69"/>
                    <a:pt x="186" y="71"/>
                    <a:pt x="183" y="71"/>
                  </a:cubicBezTo>
                  <a:cubicBezTo>
                    <a:pt x="182" y="71"/>
                    <a:pt x="181" y="69"/>
                    <a:pt x="182" y="69"/>
                  </a:cubicBezTo>
                  <a:cubicBezTo>
                    <a:pt x="183" y="68"/>
                    <a:pt x="185" y="71"/>
                    <a:pt x="186" y="69"/>
                  </a:cubicBezTo>
                  <a:cubicBezTo>
                    <a:pt x="187" y="68"/>
                    <a:pt x="185" y="66"/>
                    <a:pt x="187" y="66"/>
                  </a:cubicBezTo>
                  <a:cubicBezTo>
                    <a:pt x="188" y="66"/>
                    <a:pt x="189" y="66"/>
                    <a:pt x="190" y="64"/>
                  </a:cubicBezTo>
                  <a:cubicBezTo>
                    <a:pt x="190" y="64"/>
                    <a:pt x="190" y="62"/>
                    <a:pt x="190" y="62"/>
                  </a:cubicBezTo>
                  <a:cubicBezTo>
                    <a:pt x="191" y="60"/>
                    <a:pt x="188" y="60"/>
                    <a:pt x="187" y="59"/>
                  </a:cubicBezTo>
                  <a:cubicBezTo>
                    <a:pt x="187" y="58"/>
                    <a:pt x="188" y="56"/>
                    <a:pt x="187" y="55"/>
                  </a:cubicBezTo>
                  <a:cubicBezTo>
                    <a:pt x="186" y="55"/>
                    <a:pt x="187" y="54"/>
                    <a:pt x="187" y="54"/>
                  </a:cubicBezTo>
                  <a:cubicBezTo>
                    <a:pt x="186" y="53"/>
                    <a:pt x="186" y="54"/>
                    <a:pt x="185" y="53"/>
                  </a:cubicBezTo>
                  <a:cubicBezTo>
                    <a:pt x="184" y="53"/>
                    <a:pt x="185" y="51"/>
                    <a:pt x="184" y="50"/>
                  </a:cubicBezTo>
                  <a:cubicBezTo>
                    <a:pt x="184" y="49"/>
                    <a:pt x="182" y="49"/>
                    <a:pt x="183" y="47"/>
                  </a:cubicBezTo>
                  <a:cubicBezTo>
                    <a:pt x="184" y="45"/>
                    <a:pt x="182" y="46"/>
                    <a:pt x="181" y="45"/>
                  </a:cubicBezTo>
                  <a:cubicBezTo>
                    <a:pt x="181" y="44"/>
                    <a:pt x="181" y="43"/>
                    <a:pt x="180" y="43"/>
                  </a:cubicBezTo>
                  <a:cubicBezTo>
                    <a:pt x="179" y="43"/>
                    <a:pt x="179" y="43"/>
                    <a:pt x="178" y="42"/>
                  </a:cubicBezTo>
                  <a:cubicBezTo>
                    <a:pt x="177" y="42"/>
                    <a:pt x="174" y="36"/>
                    <a:pt x="174" y="37"/>
                  </a:cubicBezTo>
                  <a:cubicBezTo>
                    <a:pt x="171" y="38"/>
                    <a:pt x="169" y="39"/>
                    <a:pt x="166" y="39"/>
                  </a:cubicBezTo>
                  <a:cubicBezTo>
                    <a:pt x="165" y="39"/>
                    <a:pt x="164" y="38"/>
                    <a:pt x="163" y="37"/>
                  </a:cubicBezTo>
                  <a:cubicBezTo>
                    <a:pt x="163" y="36"/>
                    <a:pt x="162" y="36"/>
                    <a:pt x="162" y="36"/>
                  </a:cubicBezTo>
                  <a:cubicBezTo>
                    <a:pt x="161" y="35"/>
                    <a:pt x="161" y="34"/>
                    <a:pt x="161" y="34"/>
                  </a:cubicBezTo>
                  <a:cubicBezTo>
                    <a:pt x="159" y="34"/>
                    <a:pt x="159" y="33"/>
                    <a:pt x="157" y="32"/>
                  </a:cubicBezTo>
                  <a:cubicBezTo>
                    <a:pt x="156" y="31"/>
                    <a:pt x="155" y="31"/>
                    <a:pt x="153" y="29"/>
                  </a:cubicBezTo>
                  <a:cubicBezTo>
                    <a:pt x="153" y="28"/>
                    <a:pt x="151" y="29"/>
                    <a:pt x="151" y="27"/>
                  </a:cubicBezTo>
                  <a:cubicBezTo>
                    <a:pt x="150" y="26"/>
                    <a:pt x="149" y="26"/>
                    <a:pt x="148" y="25"/>
                  </a:cubicBezTo>
                  <a:cubicBezTo>
                    <a:pt x="146" y="23"/>
                    <a:pt x="144" y="21"/>
                    <a:pt x="141" y="22"/>
                  </a:cubicBezTo>
                  <a:cubicBezTo>
                    <a:pt x="140" y="22"/>
                    <a:pt x="138" y="22"/>
                    <a:pt x="137" y="22"/>
                  </a:cubicBezTo>
                  <a:cubicBezTo>
                    <a:pt x="135" y="22"/>
                    <a:pt x="135" y="21"/>
                    <a:pt x="135" y="19"/>
                  </a:cubicBezTo>
                  <a:cubicBezTo>
                    <a:pt x="135" y="18"/>
                    <a:pt x="133" y="17"/>
                    <a:pt x="133" y="16"/>
                  </a:cubicBezTo>
                  <a:cubicBezTo>
                    <a:pt x="133" y="15"/>
                    <a:pt x="131" y="14"/>
                    <a:pt x="131" y="13"/>
                  </a:cubicBezTo>
                  <a:cubicBezTo>
                    <a:pt x="130" y="12"/>
                    <a:pt x="129" y="11"/>
                    <a:pt x="127" y="11"/>
                  </a:cubicBezTo>
                  <a:cubicBezTo>
                    <a:pt x="127" y="11"/>
                    <a:pt x="126" y="10"/>
                    <a:pt x="126" y="10"/>
                  </a:cubicBezTo>
                  <a:cubicBezTo>
                    <a:pt x="126" y="9"/>
                    <a:pt x="125" y="9"/>
                    <a:pt x="124" y="9"/>
                  </a:cubicBezTo>
                  <a:cubicBezTo>
                    <a:pt x="124" y="8"/>
                    <a:pt x="119" y="12"/>
                    <a:pt x="118" y="13"/>
                  </a:cubicBezTo>
                  <a:cubicBezTo>
                    <a:pt x="117" y="14"/>
                    <a:pt x="117" y="15"/>
                    <a:pt x="116" y="16"/>
                  </a:cubicBezTo>
                  <a:cubicBezTo>
                    <a:pt x="116" y="17"/>
                    <a:pt x="115" y="17"/>
                    <a:pt x="115" y="17"/>
                  </a:cubicBezTo>
                  <a:cubicBezTo>
                    <a:pt x="115" y="17"/>
                    <a:pt x="114" y="17"/>
                    <a:pt x="114" y="18"/>
                  </a:cubicBezTo>
                  <a:cubicBezTo>
                    <a:pt x="114" y="20"/>
                    <a:pt x="117" y="21"/>
                    <a:pt x="118" y="23"/>
                  </a:cubicBezTo>
                  <a:cubicBezTo>
                    <a:pt x="120" y="25"/>
                    <a:pt x="122" y="27"/>
                    <a:pt x="123" y="29"/>
                  </a:cubicBezTo>
                  <a:cubicBezTo>
                    <a:pt x="125" y="31"/>
                    <a:pt x="125" y="34"/>
                    <a:pt x="125" y="37"/>
                  </a:cubicBezTo>
                  <a:cubicBezTo>
                    <a:pt x="125" y="37"/>
                    <a:pt x="126" y="44"/>
                    <a:pt x="127" y="42"/>
                  </a:cubicBezTo>
                  <a:cubicBezTo>
                    <a:pt x="128" y="43"/>
                    <a:pt x="129" y="46"/>
                    <a:pt x="130" y="44"/>
                  </a:cubicBezTo>
                  <a:cubicBezTo>
                    <a:pt x="131" y="42"/>
                    <a:pt x="133" y="44"/>
                    <a:pt x="134" y="45"/>
                  </a:cubicBezTo>
                  <a:cubicBezTo>
                    <a:pt x="135" y="46"/>
                    <a:pt x="135" y="47"/>
                    <a:pt x="137" y="48"/>
                  </a:cubicBezTo>
                  <a:cubicBezTo>
                    <a:pt x="138" y="48"/>
                    <a:pt x="139" y="48"/>
                    <a:pt x="140" y="48"/>
                  </a:cubicBezTo>
                  <a:cubicBezTo>
                    <a:pt x="140" y="49"/>
                    <a:pt x="139" y="50"/>
                    <a:pt x="139" y="50"/>
                  </a:cubicBezTo>
                  <a:cubicBezTo>
                    <a:pt x="140" y="52"/>
                    <a:pt x="141" y="53"/>
                    <a:pt x="143" y="54"/>
                  </a:cubicBezTo>
                  <a:cubicBezTo>
                    <a:pt x="142" y="52"/>
                    <a:pt x="144" y="52"/>
                    <a:pt x="146" y="51"/>
                  </a:cubicBezTo>
                  <a:cubicBezTo>
                    <a:pt x="147" y="51"/>
                    <a:pt x="147" y="50"/>
                    <a:pt x="147" y="50"/>
                  </a:cubicBezTo>
                  <a:cubicBezTo>
                    <a:pt x="148" y="50"/>
                    <a:pt x="149" y="51"/>
                    <a:pt x="149" y="52"/>
                  </a:cubicBezTo>
                  <a:cubicBezTo>
                    <a:pt x="150" y="53"/>
                    <a:pt x="152" y="53"/>
                    <a:pt x="154" y="53"/>
                  </a:cubicBezTo>
                  <a:cubicBezTo>
                    <a:pt x="156" y="53"/>
                    <a:pt x="156" y="51"/>
                    <a:pt x="157" y="50"/>
                  </a:cubicBezTo>
                  <a:cubicBezTo>
                    <a:pt x="158" y="53"/>
                    <a:pt x="159" y="55"/>
                    <a:pt x="160" y="57"/>
                  </a:cubicBezTo>
                  <a:cubicBezTo>
                    <a:pt x="161" y="58"/>
                    <a:pt x="163" y="60"/>
                    <a:pt x="162" y="61"/>
                  </a:cubicBezTo>
                  <a:cubicBezTo>
                    <a:pt x="162" y="61"/>
                    <a:pt x="159" y="59"/>
                    <a:pt x="159" y="59"/>
                  </a:cubicBezTo>
                  <a:cubicBezTo>
                    <a:pt x="158" y="59"/>
                    <a:pt x="157" y="60"/>
                    <a:pt x="157" y="60"/>
                  </a:cubicBezTo>
                  <a:cubicBezTo>
                    <a:pt x="157" y="60"/>
                    <a:pt x="156" y="60"/>
                    <a:pt x="155" y="60"/>
                  </a:cubicBezTo>
                  <a:cubicBezTo>
                    <a:pt x="155" y="60"/>
                    <a:pt x="153" y="61"/>
                    <a:pt x="152" y="61"/>
                  </a:cubicBezTo>
                  <a:cubicBezTo>
                    <a:pt x="150" y="60"/>
                    <a:pt x="150" y="60"/>
                    <a:pt x="149" y="61"/>
                  </a:cubicBezTo>
                  <a:cubicBezTo>
                    <a:pt x="148" y="61"/>
                    <a:pt x="147" y="61"/>
                    <a:pt x="147" y="61"/>
                  </a:cubicBezTo>
                  <a:cubicBezTo>
                    <a:pt x="146" y="62"/>
                    <a:pt x="145" y="62"/>
                    <a:pt x="144" y="63"/>
                  </a:cubicBezTo>
                  <a:cubicBezTo>
                    <a:pt x="142" y="63"/>
                    <a:pt x="145" y="61"/>
                    <a:pt x="144" y="62"/>
                  </a:cubicBezTo>
                  <a:cubicBezTo>
                    <a:pt x="143" y="62"/>
                    <a:pt x="142" y="63"/>
                    <a:pt x="141" y="63"/>
                  </a:cubicBezTo>
                  <a:cubicBezTo>
                    <a:pt x="140" y="63"/>
                    <a:pt x="139" y="63"/>
                    <a:pt x="138" y="63"/>
                  </a:cubicBezTo>
                  <a:cubicBezTo>
                    <a:pt x="136" y="63"/>
                    <a:pt x="133" y="64"/>
                    <a:pt x="130" y="66"/>
                  </a:cubicBezTo>
                  <a:cubicBezTo>
                    <a:pt x="128" y="67"/>
                    <a:pt x="127" y="69"/>
                    <a:pt x="124" y="70"/>
                  </a:cubicBezTo>
                  <a:cubicBezTo>
                    <a:pt x="124" y="71"/>
                    <a:pt x="121" y="71"/>
                    <a:pt x="121" y="72"/>
                  </a:cubicBezTo>
                  <a:cubicBezTo>
                    <a:pt x="121" y="73"/>
                    <a:pt x="123" y="73"/>
                    <a:pt x="122" y="75"/>
                  </a:cubicBezTo>
                  <a:cubicBezTo>
                    <a:pt x="121" y="76"/>
                    <a:pt x="121" y="77"/>
                    <a:pt x="123" y="77"/>
                  </a:cubicBezTo>
                  <a:cubicBezTo>
                    <a:pt x="125" y="78"/>
                    <a:pt x="128" y="78"/>
                    <a:pt x="130" y="80"/>
                  </a:cubicBezTo>
                  <a:cubicBezTo>
                    <a:pt x="131" y="80"/>
                    <a:pt x="131" y="81"/>
                    <a:pt x="131" y="82"/>
                  </a:cubicBezTo>
                  <a:cubicBezTo>
                    <a:pt x="132" y="84"/>
                    <a:pt x="130" y="84"/>
                    <a:pt x="129" y="86"/>
                  </a:cubicBezTo>
                  <a:cubicBezTo>
                    <a:pt x="129" y="88"/>
                    <a:pt x="134" y="87"/>
                    <a:pt x="132" y="90"/>
                  </a:cubicBezTo>
                  <a:cubicBezTo>
                    <a:pt x="132" y="91"/>
                    <a:pt x="130" y="91"/>
                    <a:pt x="129" y="91"/>
                  </a:cubicBezTo>
                  <a:cubicBezTo>
                    <a:pt x="128" y="91"/>
                    <a:pt x="127" y="89"/>
                    <a:pt x="127" y="88"/>
                  </a:cubicBezTo>
                  <a:cubicBezTo>
                    <a:pt x="127" y="87"/>
                    <a:pt x="128" y="87"/>
                    <a:pt x="127" y="87"/>
                  </a:cubicBezTo>
                  <a:cubicBezTo>
                    <a:pt x="126" y="87"/>
                    <a:pt x="125" y="86"/>
                    <a:pt x="124" y="87"/>
                  </a:cubicBezTo>
                  <a:cubicBezTo>
                    <a:pt x="124" y="87"/>
                    <a:pt x="124" y="86"/>
                    <a:pt x="123" y="86"/>
                  </a:cubicBezTo>
                  <a:cubicBezTo>
                    <a:pt x="123" y="87"/>
                    <a:pt x="122" y="88"/>
                    <a:pt x="122" y="89"/>
                  </a:cubicBezTo>
                  <a:cubicBezTo>
                    <a:pt x="122" y="90"/>
                    <a:pt x="124" y="89"/>
                    <a:pt x="124" y="90"/>
                  </a:cubicBezTo>
                  <a:cubicBezTo>
                    <a:pt x="124" y="91"/>
                    <a:pt x="123" y="89"/>
                    <a:pt x="122" y="90"/>
                  </a:cubicBezTo>
                  <a:cubicBezTo>
                    <a:pt x="121" y="90"/>
                    <a:pt x="123" y="91"/>
                    <a:pt x="122" y="92"/>
                  </a:cubicBezTo>
                  <a:cubicBezTo>
                    <a:pt x="121" y="93"/>
                    <a:pt x="122" y="94"/>
                    <a:pt x="122" y="95"/>
                  </a:cubicBezTo>
                  <a:cubicBezTo>
                    <a:pt x="122" y="97"/>
                    <a:pt x="120" y="97"/>
                    <a:pt x="119" y="97"/>
                  </a:cubicBezTo>
                  <a:cubicBezTo>
                    <a:pt x="118" y="97"/>
                    <a:pt x="119" y="98"/>
                    <a:pt x="118" y="98"/>
                  </a:cubicBezTo>
                  <a:cubicBezTo>
                    <a:pt x="117" y="99"/>
                    <a:pt x="116" y="98"/>
                    <a:pt x="116" y="100"/>
                  </a:cubicBezTo>
                  <a:cubicBezTo>
                    <a:pt x="116" y="101"/>
                    <a:pt x="115" y="102"/>
                    <a:pt x="115" y="103"/>
                  </a:cubicBezTo>
                  <a:cubicBezTo>
                    <a:pt x="115" y="103"/>
                    <a:pt x="116" y="107"/>
                    <a:pt x="117" y="107"/>
                  </a:cubicBezTo>
                  <a:cubicBezTo>
                    <a:pt x="116" y="108"/>
                    <a:pt x="115" y="106"/>
                    <a:pt x="114" y="107"/>
                  </a:cubicBezTo>
                  <a:cubicBezTo>
                    <a:pt x="114" y="107"/>
                    <a:pt x="115" y="108"/>
                    <a:pt x="114" y="109"/>
                  </a:cubicBezTo>
                  <a:cubicBezTo>
                    <a:pt x="114" y="109"/>
                    <a:pt x="113" y="107"/>
                    <a:pt x="113" y="108"/>
                  </a:cubicBezTo>
                  <a:cubicBezTo>
                    <a:pt x="112" y="108"/>
                    <a:pt x="114" y="109"/>
                    <a:pt x="113" y="110"/>
                  </a:cubicBezTo>
                  <a:cubicBezTo>
                    <a:pt x="112" y="110"/>
                    <a:pt x="112" y="110"/>
                    <a:pt x="111" y="110"/>
                  </a:cubicBezTo>
                  <a:cubicBezTo>
                    <a:pt x="111" y="111"/>
                    <a:pt x="111" y="111"/>
                    <a:pt x="110" y="111"/>
                  </a:cubicBezTo>
                  <a:cubicBezTo>
                    <a:pt x="107" y="111"/>
                    <a:pt x="110" y="109"/>
                    <a:pt x="111" y="108"/>
                  </a:cubicBezTo>
                  <a:cubicBezTo>
                    <a:pt x="112" y="107"/>
                    <a:pt x="110" y="107"/>
                    <a:pt x="109" y="106"/>
                  </a:cubicBezTo>
                  <a:cubicBezTo>
                    <a:pt x="108" y="106"/>
                    <a:pt x="108" y="105"/>
                    <a:pt x="108" y="104"/>
                  </a:cubicBezTo>
                  <a:cubicBezTo>
                    <a:pt x="108" y="104"/>
                    <a:pt x="108" y="103"/>
                    <a:pt x="108" y="103"/>
                  </a:cubicBezTo>
                  <a:cubicBezTo>
                    <a:pt x="107" y="103"/>
                    <a:pt x="106" y="104"/>
                    <a:pt x="106" y="103"/>
                  </a:cubicBezTo>
                  <a:cubicBezTo>
                    <a:pt x="105" y="103"/>
                    <a:pt x="109" y="100"/>
                    <a:pt x="108" y="100"/>
                  </a:cubicBezTo>
                  <a:cubicBezTo>
                    <a:pt x="108" y="99"/>
                    <a:pt x="105" y="104"/>
                    <a:pt x="105" y="104"/>
                  </a:cubicBezTo>
                  <a:cubicBezTo>
                    <a:pt x="104" y="106"/>
                    <a:pt x="103" y="108"/>
                    <a:pt x="103" y="110"/>
                  </a:cubicBezTo>
                  <a:cubicBezTo>
                    <a:pt x="103" y="111"/>
                    <a:pt x="104" y="109"/>
                    <a:pt x="104" y="109"/>
                  </a:cubicBezTo>
                  <a:cubicBezTo>
                    <a:pt x="103" y="110"/>
                    <a:pt x="106" y="110"/>
                    <a:pt x="106" y="110"/>
                  </a:cubicBezTo>
                  <a:cubicBezTo>
                    <a:pt x="107" y="111"/>
                    <a:pt x="106" y="113"/>
                    <a:pt x="106" y="114"/>
                  </a:cubicBezTo>
                  <a:cubicBezTo>
                    <a:pt x="105" y="114"/>
                    <a:pt x="105" y="110"/>
                    <a:pt x="103" y="111"/>
                  </a:cubicBezTo>
                  <a:cubicBezTo>
                    <a:pt x="103" y="111"/>
                    <a:pt x="103" y="112"/>
                    <a:pt x="103" y="112"/>
                  </a:cubicBezTo>
                  <a:cubicBezTo>
                    <a:pt x="102" y="113"/>
                    <a:pt x="102" y="113"/>
                    <a:pt x="102" y="114"/>
                  </a:cubicBezTo>
                  <a:cubicBezTo>
                    <a:pt x="102" y="114"/>
                    <a:pt x="102" y="114"/>
                    <a:pt x="102" y="114"/>
                  </a:cubicBezTo>
                  <a:cubicBezTo>
                    <a:pt x="101" y="115"/>
                    <a:pt x="101" y="115"/>
                    <a:pt x="101" y="116"/>
                  </a:cubicBezTo>
                  <a:cubicBezTo>
                    <a:pt x="101" y="117"/>
                    <a:pt x="101" y="117"/>
                    <a:pt x="100" y="117"/>
                  </a:cubicBezTo>
                  <a:cubicBezTo>
                    <a:pt x="99" y="117"/>
                    <a:pt x="99" y="119"/>
                    <a:pt x="99" y="119"/>
                  </a:cubicBezTo>
                  <a:cubicBezTo>
                    <a:pt x="99" y="120"/>
                    <a:pt x="99" y="123"/>
                    <a:pt x="99" y="124"/>
                  </a:cubicBezTo>
                  <a:cubicBezTo>
                    <a:pt x="99" y="123"/>
                    <a:pt x="99" y="122"/>
                    <a:pt x="99" y="122"/>
                  </a:cubicBezTo>
                  <a:cubicBezTo>
                    <a:pt x="98" y="124"/>
                    <a:pt x="98" y="125"/>
                    <a:pt x="98" y="126"/>
                  </a:cubicBezTo>
                  <a:cubicBezTo>
                    <a:pt x="97" y="127"/>
                    <a:pt x="95" y="129"/>
                    <a:pt x="94" y="128"/>
                  </a:cubicBezTo>
                  <a:cubicBezTo>
                    <a:pt x="95" y="128"/>
                    <a:pt x="95" y="128"/>
                    <a:pt x="96" y="128"/>
                  </a:cubicBezTo>
                  <a:cubicBezTo>
                    <a:pt x="96" y="129"/>
                    <a:pt x="96" y="129"/>
                    <a:pt x="97" y="130"/>
                  </a:cubicBezTo>
                  <a:cubicBezTo>
                    <a:pt x="97" y="130"/>
                    <a:pt x="99" y="130"/>
                    <a:pt x="99" y="130"/>
                  </a:cubicBezTo>
                  <a:cubicBezTo>
                    <a:pt x="98" y="130"/>
                    <a:pt x="96" y="129"/>
                    <a:pt x="96" y="131"/>
                  </a:cubicBezTo>
                  <a:cubicBezTo>
                    <a:pt x="96" y="131"/>
                    <a:pt x="95" y="131"/>
                    <a:pt x="95" y="131"/>
                  </a:cubicBezTo>
                  <a:cubicBezTo>
                    <a:pt x="94" y="131"/>
                    <a:pt x="95" y="133"/>
                    <a:pt x="95" y="133"/>
                  </a:cubicBezTo>
                  <a:cubicBezTo>
                    <a:pt x="95" y="133"/>
                    <a:pt x="94" y="132"/>
                    <a:pt x="94" y="133"/>
                  </a:cubicBezTo>
                  <a:cubicBezTo>
                    <a:pt x="93" y="134"/>
                    <a:pt x="94" y="134"/>
                    <a:pt x="95" y="135"/>
                  </a:cubicBezTo>
                  <a:cubicBezTo>
                    <a:pt x="96" y="136"/>
                    <a:pt x="96" y="137"/>
                    <a:pt x="96" y="138"/>
                  </a:cubicBezTo>
                  <a:cubicBezTo>
                    <a:pt x="96" y="139"/>
                    <a:pt x="99" y="142"/>
                    <a:pt x="98" y="143"/>
                  </a:cubicBezTo>
                  <a:cubicBezTo>
                    <a:pt x="98" y="143"/>
                    <a:pt x="97" y="142"/>
                    <a:pt x="97" y="142"/>
                  </a:cubicBezTo>
                  <a:cubicBezTo>
                    <a:pt x="96" y="143"/>
                    <a:pt x="96" y="144"/>
                    <a:pt x="95" y="144"/>
                  </a:cubicBezTo>
                  <a:cubicBezTo>
                    <a:pt x="95" y="145"/>
                    <a:pt x="94" y="147"/>
                    <a:pt x="94" y="147"/>
                  </a:cubicBezTo>
                  <a:cubicBezTo>
                    <a:pt x="93" y="147"/>
                    <a:pt x="94" y="146"/>
                    <a:pt x="94" y="145"/>
                  </a:cubicBezTo>
                  <a:cubicBezTo>
                    <a:pt x="93" y="145"/>
                    <a:pt x="92" y="148"/>
                    <a:pt x="91" y="147"/>
                  </a:cubicBezTo>
                  <a:cubicBezTo>
                    <a:pt x="89" y="147"/>
                    <a:pt x="89" y="145"/>
                    <a:pt x="87" y="144"/>
                  </a:cubicBezTo>
                  <a:cubicBezTo>
                    <a:pt x="86" y="144"/>
                    <a:pt x="83" y="146"/>
                    <a:pt x="82" y="143"/>
                  </a:cubicBezTo>
                  <a:cubicBezTo>
                    <a:pt x="82" y="142"/>
                    <a:pt x="83" y="141"/>
                    <a:pt x="83" y="141"/>
                  </a:cubicBezTo>
                  <a:cubicBezTo>
                    <a:pt x="83" y="140"/>
                    <a:pt x="82" y="139"/>
                    <a:pt x="82" y="139"/>
                  </a:cubicBezTo>
                  <a:cubicBezTo>
                    <a:pt x="82" y="138"/>
                    <a:pt x="86" y="134"/>
                    <a:pt x="87" y="134"/>
                  </a:cubicBezTo>
                  <a:cubicBezTo>
                    <a:pt x="87" y="132"/>
                    <a:pt x="85" y="132"/>
                    <a:pt x="83" y="131"/>
                  </a:cubicBezTo>
                  <a:cubicBezTo>
                    <a:pt x="82" y="131"/>
                    <a:pt x="82" y="131"/>
                    <a:pt x="81" y="130"/>
                  </a:cubicBezTo>
                  <a:cubicBezTo>
                    <a:pt x="81" y="130"/>
                    <a:pt x="79" y="129"/>
                    <a:pt x="80" y="129"/>
                  </a:cubicBezTo>
                  <a:cubicBezTo>
                    <a:pt x="77" y="128"/>
                    <a:pt x="75" y="130"/>
                    <a:pt x="73" y="131"/>
                  </a:cubicBezTo>
                  <a:cubicBezTo>
                    <a:pt x="73" y="132"/>
                    <a:pt x="72" y="133"/>
                    <a:pt x="71" y="133"/>
                  </a:cubicBezTo>
                  <a:cubicBezTo>
                    <a:pt x="70" y="133"/>
                    <a:pt x="69" y="132"/>
                    <a:pt x="67" y="133"/>
                  </a:cubicBezTo>
                  <a:cubicBezTo>
                    <a:pt x="66" y="133"/>
                    <a:pt x="73" y="135"/>
                    <a:pt x="73" y="135"/>
                  </a:cubicBezTo>
                  <a:cubicBezTo>
                    <a:pt x="74" y="136"/>
                    <a:pt x="74" y="137"/>
                    <a:pt x="75" y="137"/>
                  </a:cubicBezTo>
                  <a:cubicBezTo>
                    <a:pt x="75" y="139"/>
                    <a:pt x="76" y="138"/>
                    <a:pt x="76" y="137"/>
                  </a:cubicBezTo>
                  <a:cubicBezTo>
                    <a:pt x="76" y="138"/>
                    <a:pt x="75" y="139"/>
                    <a:pt x="76" y="140"/>
                  </a:cubicBezTo>
                  <a:cubicBezTo>
                    <a:pt x="76" y="140"/>
                    <a:pt x="77" y="142"/>
                    <a:pt x="77" y="142"/>
                  </a:cubicBezTo>
                  <a:cubicBezTo>
                    <a:pt x="77" y="143"/>
                    <a:pt x="78" y="146"/>
                    <a:pt x="78" y="147"/>
                  </a:cubicBezTo>
                  <a:cubicBezTo>
                    <a:pt x="78" y="148"/>
                    <a:pt x="79" y="149"/>
                    <a:pt x="80" y="149"/>
                  </a:cubicBezTo>
                  <a:cubicBezTo>
                    <a:pt x="81" y="148"/>
                    <a:pt x="81" y="148"/>
                    <a:pt x="83" y="149"/>
                  </a:cubicBezTo>
                  <a:cubicBezTo>
                    <a:pt x="84" y="150"/>
                    <a:pt x="84" y="150"/>
                    <a:pt x="85" y="151"/>
                  </a:cubicBezTo>
                  <a:cubicBezTo>
                    <a:pt x="85" y="152"/>
                    <a:pt x="84" y="152"/>
                    <a:pt x="85" y="153"/>
                  </a:cubicBezTo>
                  <a:cubicBezTo>
                    <a:pt x="85" y="153"/>
                    <a:pt x="86" y="154"/>
                    <a:pt x="86" y="153"/>
                  </a:cubicBezTo>
                  <a:cubicBezTo>
                    <a:pt x="87" y="155"/>
                    <a:pt x="86" y="158"/>
                    <a:pt x="87" y="160"/>
                  </a:cubicBezTo>
                  <a:cubicBezTo>
                    <a:pt x="88" y="160"/>
                    <a:pt x="90" y="163"/>
                    <a:pt x="90" y="163"/>
                  </a:cubicBezTo>
                  <a:cubicBezTo>
                    <a:pt x="88" y="163"/>
                    <a:pt x="87" y="159"/>
                    <a:pt x="85" y="161"/>
                  </a:cubicBezTo>
                  <a:cubicBezTo>
                    <a:pt x="86" y="160"/>
                    <a:pt x="82" y="159"/>
                    <a:pt x="82" y="159"/>
                  </a:cubicBezTo>
                  <a:cubicBezTo>
                    <a:pt x="81" y="159"/>
                    <a:pt x="80" y="161"/>
                    <a:pt x="79" y="161"/>
                  </a:cubicBezTo>
                  <a:cubicBezTo>
                    <a:pt x="79" y="161"/>
                    <a:pt x="79" y="160"/>
                    <a:pt x="79" y="160"/>
                  </a:cubicBezTo>
                  <a:cubicBezTo>
                    <a:pt x="79" y="160"/>
                    <a:pt x="77" y="160"/>
                    <a:pt x="76" y="160"/>
                  </a:cubicBezTo>
                  <a:cubicBezTo>
                    <a:pt x="76" y="161"/>
                    <a:pt x="76" y="164"/>
                    <a:pt x="76" y="164"/>
                  </a:cubicBezTo>
                  <a:cubicBezTo>
                    <a:pt x="76" y="166"/>
                    <a:pt x="76" y="167"/>
                    <a:pt x="75" y="168"/>
                  </a:cubicBezTo>
                  <a:cubicBezTo>
                    <a:pt x="74" y="169"/>
                    <a:pt x="73" y="170"/>
                    <a:pt x="73" y="171"/>
                  </a:cubicBezTo>
                  <a:cubicBezTo>
                    <a:pt x="72" y="172"/>
                    <a:pt x="73" y="173"/>
                    <a:pt x="72" y="174"/>
                  </a:cubicBezTo>
                  <a:cubicBezTo>
                    <a:pt x="72" y="176"/>
                    <a:pt x="70" y="177"/>
                    <a:pt x="71" y="179"/>
                  </a:cubicBezTo>
                  <a:cubicBezTo>
                    <a:pt x="72" y="181"/>
                    <a:pt x="74" y="182"/>
                    <a:pt x="76" y="182"/>
                  </a:cubicBezTo>
                  <a:cubicBezTo>
                    <a:pt x="77" y="183"/>
                    <a:pt x="79" y="184"/>
                    <a:pt x="79" y="185"/>
                  </a:cubicBezTo>
                  <a:cubicBezTo>
                    <a:pt x="79" y="186"/>
                    <a:pt x="79" y="186"/>
                    <a:pt x="80" y="187"/>
                  </a:cubicBezTo>
                  <a:cubicBezTo>
                    <a:pt x="80" y="187"/>
                    <a:pt x="81" y="188"/>
                    <a:pt x="81" y="188"/>
                  </a:cubicBezTo>
                  <a:cubicBezTo>
                    <a:pt x="79" y="189"/>
                    <a:pt x="78" y="188"/>
                    <a:pt x="77" y="188"/>
                  </a:cubicBezTo>
                  <a:cubicBezTo>
                    <a:pt x="76" y="188"/>
                    <a:pt x="77" y="190"/>
                    <a:pt x="75" y="190"/>
                  </a:cubicBezTo>
                  <a:cubicBezTo>
                    <a:pt x="73" y="190"/>
                    <a:pt x="70" y="188"/>
                    <a:pt x="69" y="190"/>
                  </a:cubicBezTo>
                  <a:cubicBezTo>
                    <a:pt x="68" y="188"/>
                    <a:pt x="67" y="190"/>
                    <a:pt x="66" y="190"/>
                  </a:cubicBezTo>
                  <a:cubicBezTo>
                    <a:pt x="65" y="190"/>
                    <a:pt x="64" y="189"/>
                    <a:pt x="64" y="189"/>
                  </a:cubicBezTo>
                  <a:cubicBezTo>
                    <a:pt x="63" y="189"/>
                    <a:pt x="59" y="187"/>
                    <a:pt x="58" y="189"/>
                  </a:cubicBezTo>
                  <a:cubicBezTo>
                    <a:pt x="58" y="190"/>
                    <a:pt x="60" y="190"/>
                    <a:pt x="60" y="191"/>
                  </a:cubicBezTo>
                  <a:cubicBezTo>
                    <a:pt x="60" y="192"/>
                    <a:pt x="58" y="192"/>
                    <a:pt x="58" y="193"/>
                  </a:cubicBezTo>
                  <a:cubicBezTo>
                    <a:pt x="57" y="193"/>
                    <a:pt x="62" y="196"/>
                    <a:pt x="62" y="196"/>
                  </a:cubicBezTo>
                  <a:cubicBezTo>
                    <a:pt x="63" y="197"/>
                    <a:pt x="64" y="197"/>
                    <a:pt x="64" y="198"/>
                  </a:cubicBezTo>
                  <a:cubicBezTo>
                    <a:pt x="65" y="198"/>
                    <a:pt x="66" y="197"/>
                    <a:pt x="67" y="197"/>
                  </a:cubicBezTo>
                  <a:cubicBezTo>
                    <a:pt x="67" y="197"/>
                    <a:pt x="67" y="196"/>
                    <a:pt x="67" y="196"/>
                  </a:cubicBezTo>
                  <a:cubicBezTo>
                    <a:pt x="67" y="196"/>
                    <a:pt x="68" y="197"/>
                    <a:pt x="68" y="197"/>
                  </a:cubicBezTo>
                  <a:cubicBezTo>
                    <a:pt x="69" y="197"/>
                    <a:pt x="69" y="197"/>
                    <a:pt x="70" y="198"/>
                  </a:cubicBezTo>
                  <a:cubicBezTo>
                    <a:pt x="71" y="198"/>
                    <a:pt x="71" y="199"/>
                    <a:pt x="71" y="201"/>
                  </a:cubicBezTo>
                  <a:cubicBezTo>
                    <a:pt x="71" y="201"/>
                    <a:pt x="71" y="202"/>
                    <a:pt x="71" y="202"/>
                  </a:cubicBezTo>
                  <a:cubicBezTo>
                    <a:pt x="70" y="203"/>
                    <a:pt x="70" y="202"/>
                    <a:pt x="70" y="202"/>
                  </a:cubicBezTo>
                  <a:cubicBezTo>
                    <a:pt x="69" y="203"/>
                    <a:pt x="70" y="204"/>
                    <a:pt x="69" y="204"/>
                  </a:cubicBezTo>
                  <a:cubicBezTo>
                    <a:pt x="69" y="204"/>
                    <a:pt x="68" y="204"/>
                    <a:pt x="68" y="204"/>
                  </a:cubicBezTo>
                  <a:cubicBezTo>
                    <a:pt x="66" y="204"/>
                    <a:pt x="65" y="204"/>
                    <a:pt x="63" y="204"/>
                  </a:cubicBezTo>
                  <a:cubicBezTo>
                    <a:pt x="62" y="204"/>
                    <a:pt x="61" y="204"/>
                    <a:pt x="60" y="203"/>
                  </a:cubicBezTo>
                  <a:cubicBezTo>
                    <a:pt x="60" y="203"/>
                    <a:pt x="59" y="203"/>
                    <a:pt x="60" y="202"/>
                  </a:cubicBezTo>
                  <a:cubicBezTo>
                    <a:pt x="60" y="202"/>
                    <a:pt x="62" y="203"/>
                    <a:pt x="62" y="203"/>
                  </a:cubicBezTo>
                  <a:cubicBezTo>
                    <a:pt x="62" y="202"/>
                    <a:pt x="59" y="202"/>
                    <a:pt x="59" y="202"/>
                  </a:cubicBezTo>
                  <a:cubicBezTo>
                    <a:pt x="57" y="201"/>
                    <a:pt x="56" y="201"/>
                    <a:pt x="56" y="202"/>
                  </a:cubicBezTo>
                  <a:cubicBezTo>
                    <a:pt x="55" y="203"/>
                    <a:pt x="52" y="201"/>
                    <a:pt x="52" y="201"/>
                  </a:cubicBezTo>
                  <a:cubicBezTo>
                    <a:pt x="51" y="201"/>
                    <a:pt x="51" y="201"/>
                    <a:pt x="51" y="200"/>
                  </a:cubicBezTo>
                  <a:cubicBezTo>
                    <a:pt x="50" y="200"/>
                    <a:pt x="51" y="197"/>
                    <a:pt x="51" y="198"/>
                  </a:cubicBezTo>
                  <a:cubicBezTo>
                    <a:pt x="51" y="197"/>
                    <a:pt x="50" y="199"/>
                    <a:pt x="50" y="198"/>
                  </a:cubicBezTo>
                  <a:cubicBezTo>
                    <a:pt x="49" y="198"/>
                    <a:pt x="51" y="197"/>
                    <a:pt x="50" y="196"/>
                  </a:cubicBezTo>
                  <a:cubicBezTo>
                    <a:pt x="49" y="196"/>
                    <a:pt x="49" y="196"/>
                    <a:pt x="49" y="196"/>
                  </a:cubicBezTo>
                  <a:cubicBezTo>
                    <a:pt x="48" y="196"/>
                    <a:pt x="49" y="195"/>
                    <a:pt x="49" y="195"/>
                  </a:cubicBezTo>
                  <a:cubicBezTo>
                    <a:pt x="48" y="194"/>
                    <a:pt x="45" y="191"/>
                    <a:pt x="44" y="192"/>
                  </a:cubicBezTo>
                  <a:cubicBezTo>
                    <a:pt x="45" y="191"/>
                    <a:pt x="46" y="190"/>
                    <a:pt x="46" y="189"/>
                  </a:cubicBezTo>
                  <a:cubicBezTo>
                    <a:pt x="46" y="189"/>
                    <a:pt x="45" y="186"/>
                    <a:pt x="44" y="186"/>
                  </a:cubicBezTo>
                  <a:cubicBezTo>
                    <a:pt x="45" y="185"/>
                    <a:pt x="46" y="187"/>
                    <a:pt x="46" y="186"/>
                  </a:cubicBezTo>
                  <a:cubicBezTo>
                    <a:pt x="46" y="186"/>
                    <a:pt x="44" y="184"/>
                    <a:pt x="44" y="184"/>
                  </a:cubicBezTo>
                  <a:cubicBezTo>
                    <a:pt x="43" y="183"/>
                    <a:pt x="43" y="183"/>
                    <a:pt x="42" y="182"/>
                  </a:cubicBezTo>
                  <a:cubicBezTo>
                    <a:pt x="40" y="182"/>
                    <a:pt x="39" y="182"/>
                    <a:pt x="37" y="181"/>
                  </a:cubicBezTo>
                  <a:cubicBezTo>
                    <a:pt x="37" y="181"/>
                    <a:pt x="35" y="182"/>
                    <a:pt x="35" y="182"/>
                  </a:cubicBezTo>
                  <a:cubicBezTo>
                    <a:pt x="34" y="181"/>
                    <a:pt x="36" y="180"/>
                    <a:pt x="36" y="180"/>
                  </a:cubicBezTo>
                  <a:cubicBezTo>
                    <a:pt x="37" y="179"/>
                    <a:pt x="34" y="178"/>
                    <a:pt x="33" y="178"/>
                  </a:cubicBezTo>
                  <a:cubicBezTo>
                    <a:pt x="33" y="178"/>
                    <a:pt x="32" y="178"/>
                    <a:pt x="31" y="178"/>
                  </a:cubicBezTo>
                  <a:cubicBezTo>
                    <a:pt x="30" y="178"/>
                    <a:pt x="30" y="177"/>
                    <a:pt x="29" y="177"/>
                  </a:cubicBezTo>
                  <a:cubicBezTo>
                    <a:pt x="29" y="176"/>
                    <a:pt x="28" y="176"/>
                    <a:pt x="28" y="176"/>
                  </a:cubicBezTo>
                  <a:cubicBezTo>
                    <a:pt x="28" y="176"/>
                    <a:pt x="28" y="176"/>
                    <a:pt x="28" y="176"/>
                  </a:cubicBezTo>
                  <a:cubicBezTo>
                    <a:pt x="28" y="175"/>
                    <a:pt x="27" y="176"/>
                    <a:pt x="27" y="176"/>
                  </a:cubicBezTo>
                  <a:cubicBezTo>
                    <a:pt x="27" y="175"/>
                    <a:pt x="28" y="175"/>
                    <a:pt x="28" y="175"/>
                  </a:cubicBezTo>
                  <a:cubicBezTo>
                    <a:pt x="28" y="174"/>
                    <a:pt x="27" y="174"/>
                    <a:pt x="26" y="174"/>
                  </a:cubicBezTo>
                  <a:cubicBezTo>
                    <a:pt x="25" y="174"/>
                    <a:pt x="23" y="174"/>
                    <a:pt x="24" y="174"/>
                  </a:cubicBezTo>
                  <a:cubicBezTo>
                    <a:pt x="25" y="174"/>
                    <a:pt x="29" y="173"/>
                    <a:pt x="30" y="173"/>
                  </a:cubicBezTo>
                  <a:cubicBezTo>
                    <a:pt x="30" y="174"/>
                    <a:pt x="29" y="174"/>
                    <a:pt x="30" y="175"/>
                  </a:cubicBezTo>
                  <a:cubicBezTo>
                    <a:pt x="31" y="175"/>
                    <a:pt x="32" y="176"/>
                    <a:pt x="32" y="176"/>
                  </a:cubicBezTo>
                  <a:cubicBezTo>
                    <a:pt x="33" y="176"/>
                    <a:pt x="34" y="177"/>
                    <a:pt x="35" y="177"/>
                  </a:cubicBezTo>
                  <a:cubicBezTo>
                    <a:pt x="37" y="177"/>
                    <a:pt x="36" y="175"/>
                    <a:pt x="37" y="175"/>
                  </a:cubicBezTo>
                  <a:cubicBezTo>
                    <a:pt x="37" y="175"/>
                    <a:pt x="36" y="176"/>
                    <a:pt x="38" y="176"/>
                  </a:cubicBezTo>
                  <a:cubicBezTo>
                    <a:pt x="38" y="176"/>
                    <a:pt x="38" y="176"/>
                    <a:pt x="39" y="176"/>
                  </a:cubicBezTo>
                  <a:cubicBezTo>
                    <a:pt x="39" y="176"/>
                    <a:pt x="39" y="177"/>
                    <a:pt x="40" y="177"/>
                  </a:cubicBezTo>
                  <a:cubicBezTo>
                    <a:pt x="40" y="177"/>
                    <a:pt x="40" y="176"/>
                    <a:pt x="41" y="176"/>
                  </a:cubicBezTo>
                  <a:cubicBezTo>
                    <a:pt x="43" y="176"/>
                    <a:pt x="44" y="176"/>
                    <a:pt x="45" y="177"/>
                  </a:cubicBezTo>
                  <a:cubicBezTo>
                    <a:pt x="47" y="177"/>
                    <a:pt x="51" y="176"/>
                    <a:pt x="53" y="175"/>
                  </a:cubicBezTo>
                  <a:cubicBezTo>
                    <a:pt x="56" y="175"/>
                    <a:pt x="59" y="176"/>
                    <a:pt x="62" y="175"/>
                  </a:cubicBezTo>
                  <a:cubicBezTo>
                    <a:pt x="64" y="173"/>
                    <a:pt x="66" y="171"/>
                    <a:pt x="68" y="169"/>
                  </a:cubicBezTo>
                  <a:cubicBezTo>
                    <a:pt x="69" y="167"/>
                    <a:pt x="69" y="164"/>
                    <a:pt x="70" y="162"/>
                  </a:cubicBezTo>
                  <a:cubicBezTo>
                    <a:pt x="70" y="160"/>
                    <a:pt x="70" y="157"/>
                    <a:pt x="69" y="155"/>
                  </a:cubicBezTo>
                  <a:cubicBezTo>
                    <a:pt x="68" y="154"/>
                    <a:pt x="68" y="155"/>
                    <a:pt x="67" y="155"/>
                  </a:cubicBezTo>
                  <a:cubicBezTo>
                    <a:pt x="66" y="154"/>
                    <a:pt x="67" y="152"/>
                    <a:pt x="65" y="152"/>
                  </a:cubicBezTo>
                  <a:cubicBezTo>
                    <a:pt x="65" y="152"/>
                    <a:pt x="65" y="152"/>
                    <a:pt x="65" y="152"/>
                  </a:cubicBezTo>
                  <a:cubicBezTo>
                    <a:pt x="64" y="152"/>
                    <a:pt x="64" y="151"/>
                    <a:pt x="64" y="150"/>
                  </a:cubicBezTo>
                  <a:cubicBezTo>
                    <a:pt x="63" y="148"/>
                    <a:pt x="62" y="150"/>
                    <a:pt x="61" y="150"/>
                  </a:cubicBezTo>
                  <a:cubicBezTo>
                    <a:pt x="61" y="150"/>
                    <a:pt x="60" y="149"/>
                    <a:pt x="60" y="149"/>
                  </a:cubicBezTo>
                  <a:cubicBezTo>
                    <a:pt x="59" y="148"/>
                    <a:pt x="59" y="149"/>
                    <a:pt x="58" y="148"/>
                  </a:cubicBezTo>
                  <a:cubicBezTo>
                    <a:pt x="58" y="148"/>
                    <a:pt x="55" y="147"/>
                    <a:pt x="55" y="147"/>
                  </a:cubicBezTo>
                  <a:cubicBezTo>
                    <a:pt x="55" y="147"/>
                    <a:pt x="57" y="147"/>
                    <a:pt x="56" y="148"/>
                  </a:cubicBezTo>
                  <a:cubicBezTo>
                    <a:pt x="56" y="149"/>
                    <a:pt x="50" y="146"/>
                    <a:pt x="49" y="146"/>
                  </a:cubicBezTo>
                  <a:cubicBezTo>
                    <a:pt x="49" y="147"/>
                    <a:pt x="49" y="147"/>
                    <a:pt x="49" y="147"/>
                  </a:cubicBezTo>
                  <a:cubicBezTo>
                    <a:pt x="49" y="147"/>
                    <a:pt x="49" y="147"/>
                    <a:pt x="49" y="147"/>
                  </a:cubicBezTo>
                  <a:cubicBezTo>
                    <a:pt x="49" y="147"/>
                    <a:pt x="50" y="147"/>
                    <a:pt x="50" y="147"/>
                  </a:cubicBezTo>
                  <a:cubicBezTo>
                    <a:pt x="50" y="148"/>
                    <a:pt x="48" y="147"/>
                    <a:pt x="48" y="147"/>
                  </a:cubicBezTo>
                  <a:cubicBezTo>
                    <a:pt x="47" y="146"/>
                    <a:pt x="46" y="146"/>
                    <a:pt x="46" y="146"/>
                  </a:cubicBezTo>
                  <a:cubicBezTo>
                    <a:pt x="45" y="146"/>
                    <a:pt x="44" y="145"/>
                    <a:pt x="43" y="145"/>
                  </a:cubicBezTo>
                  <a:cubicBezTo>
                    <a:pt x="40" y="143"/>
                    <a:pt x="35" y="142"/>
                    <a:pt x="31" y="142"/>
                  </a:cubicBezTo>
                  <a:cubicBezTo>
                    <a:pt x="30" y="142"/>
                    <a:pt x="28" y="143"/>
                    <a:pt x="27" y="143"/>
                  </a:cubicBezTo>
                  <a:cubicBezTo>
                    <a:pt x="25" y="144"/>
                    <a:pt x="24" y="142"/>
                    <a:pt x="23" y="144"/>
                  </a:cubicBezTo>
                  <a:cubicBezTo>
                    <a:pt x="22" y="145"/>
                    <a:pt x="23" y="146"/>
                    <a:pt x="22" y="147"/>
                  </a:cubicBezTo>
                  <a:cubicBezTo>
                    <a:pt x="21" y="147"/>
                    <a:pt x="20" y="149"/>
                    <a:pt x="21" y="150"/>
                  </a:cubicBezTo>
                  <a:cubicBezTo>
                    <a:pt x="20" y="149"/>
                    <a:pt x="20" y="148"/>
                    <a:pt x="21" y="148"/>
                  </a:cubicBezTo>
                  <a:cubicBezTo>
                    <a:pt x="22" y="147"/>
                    <a:pt x="21" y="146"/>
                    <a:pt x="21" y="146"/>
                  </a:cubicBezTo>
                  <a:cubicBezTo>
                    <a:pt x="20" y="146"/>
                    <a:pt x="20" y="144"/>
                    <a:pt x="20" y="144"/>
                  </a:cubicBezTo>
                  <a:cubicBezTo>
                    <a:pt x="21" y="144"/>
                    <a:pt x="21" y="144"/>
                    <a:pt x="21" y="143"/>
                  </a:cubicBezTo>
                  <a:cubicBezTo>
                    <a:pt x="21" y="142"/>
                    <a:pt x="17" y="143"/>
                    <a:pt x="15" y="145"/>
                  </a:cubicBezTo>
                  <a:cubicBezTo>
                    <a:pt x="16" y="144"/>
                    <a:pt x="16" y="143"/>
                    <a:pt x="15" y="143"/>
                  </a:cubicBezTo>
                  <a:cubicBezTo>
                    <a:pt x="15" y="143"/>
                    <a:pt x="14" y="144"/>
                    <a:pt x="14" y="144"/>
                  </a:cubicBezTo>
                  <a:cubicBezTo>
                    <a:pt x="13" y="143"/>
                    <a:pt x="13" y="142"/>
                    <a:pt x="13" y="141"/>
                  </a:cubicBezTo>
                  <a:cubicBezTo>
                    <a:pt x="14" y="140"/>
                    <a:pt x="16" y="143"/>
                    <a:pt x="17" y="142"/>
                  </a:cubicBezTo>
                  <a:cubicBezTo>
                    <a:pt x="18" y="142"/>
                    <a:pt x="18" y="140"/>
                    <a:pt x="18" y="140"/>
                  </a:cubicBezTo>
                  <a:cubicBezTo>
                    <a:pt x="17" y="139"/>
                    <a:pt x="15" y="140"/>
                    <a:pt x="14" y="140"/>
                  </a:cubicBezTo>
                  <a:cubicBezTo>
                    <a:pt x="14" y="140"/>
                    <a:pt x="12" y="138"/>
                    <a:pt x="11" y="139"/>
                  </a:cubicBezTo>
                  <a:cubicBezTo>
                    <a:pt x="11" y="140"/>
                    <a:pt x="11" y="140"/>
                    <a:pt x="11" y="141"/>
                  </a:cubicBezTo>
                  <a:cubicBezTo>
                    <a:pt x="11" y="142"/>
                    <a:pt x="12" y="142"/>
                    <a:pt x="12" y="143"/>
                  </a:cubicBezTo>
                  <a:cubicBezTo>
                    <a:pt x="12" y="143"/>
                    <a:pt x="9" y="143"/>
                    <a:pt x="8" y="143"/>
                  </a:cubicBezTo>
                  <a:cubicBezTo>
                    <a:pt x="8" y="144"/>
                    <a:pt x="10" y="145"/>
                    <a:pt x="8" y="146"/>
                  </a:cubicBezTo>
                  <a:cubicBezTo>
                    <a:pt x="8" y="146"/>
                    <a:pt x="5" y="146"/>
                    <a:pt x="5" y="145"/>
                  </a:cubicBezTo>
                  <a:cubicBezTo>
                    <a:pt x="6" y="147"/>
                    <a:pt x="5" y="148"/>
                    <a:pt x="4" y="149"/>
                  </a:cubicBezTo>
                  <a:cubicBezTo>
                    <a:pt x="3" y="150"/>
                    <a:pt x="3" y="151"/>
                    <a:pt x="3" y="152"/>
                  </a:cubicBezTo>
                  <a:cubicBezTo>
                    <a:pt x="3" y="151"/>
                    <a:pt x="3" y="151"/>
                    <a:pt x="3" y="151"/>
                  </a:cubicBezTo>
                  <a:cubicBezTo>
                    <a:pt x="3" y="152"/>
                    <a:pt x="4" y="155"/>
                    <a:pt x="3" y="155"/>
                  </a:cubicBezTo>
                  <a:cubicBezTo>
                    <a:pt x="2" y="155"/>
                    <a:pt x="1" y="156"/>
                    <a:pt x="0" y="157"/>
                  </a:cubicBezTo>
                  <a:cubicBezTo>
                    <a:pt x="0" y="157"/>
                    <a:pt x="2" y="157"/>
                    <a:pt x="2" y="157"/>
                  </a:cubicBezTo>
                  <a:cubicBezTo>
                    <a:pt x="3" y="158"/>
                    <a:pt x="3" y="159"/>
                    <a:pt x="3" y="160"/>
                  </a:cubicBezTo>
                  <a:cubicBezTo>
                    <a:pt x="2" y="161"/>
                    <a:pt x="3" y="165"/>
                    <a:pt x="5" y="166"/>
                  </a:cubicBezTo>
                  <a:cubicBezTo>
                    <a:pt x="6" y="166"/>
                    <a:pt x="7" y="166"/>
                    <a:pt x="8" y="166"/>
                  </a:cubicBezTo>
                  <a:cubicBezTo>
                    <a:pt x="9" y="166"/>
                    <a:pt x="9" y="168"/>
                    <a:pt x="10" y="168"/>
                  </a:cubicBezTo>
                  <a:cubicBezTo>
                    <a:pt x="11" y="169"/>
                    <a:pt x="12" y="169"/>
                    <a:pt x="13" y="170"/>
                  </a:cubicBezTo>
                  <a:cubicBezTo>
                    <a:pt x="13" y="171"/>
                    <a:pt x="13" y="172"/>
                    <a:pt x="13" y="173"/>
                  </a:cubicBezTo>
                  <a:cubicBezTo>
                    <a:pt x="12" y="175"/>
                    <a:pt x="11" y="178"/>
                    <a:pt x="11" y="180"/>
                  </a:cubicBezTo>
                  <a:cubicBezTo>
                    <a:pt x="11" y="182"/>
                    <a:pt x="14" y="184"/>
                    <a:pt x="15" y="186"/>
                  </a:cubicBezTo>
                  <a:cubicBezTo>
                    <a:pt x="17" y="188"/>
                    <a:pt x="19" y="190"/>
                    <a:pt x="20" y="192"/>
                  </a:cubicBezTo>
                  <a:cubicBezTo>
                    <a:pt x="21" y="193"/>
                    <a:pt x="21" y="194"/>
                    <a:pt x="22" y="195"/>
                  </a:cubicBezTo>
                  <a:cubicBezTo>
                    <a:pt x="22" y="196"/>
                    <a:pt x="20" y="196"/>
                    <a:pt x="20" y="196"/>
                  </a:cubicBezTo>
                  <a:cubicBezTo>
                    <a:pt x="19" y="196"/>
                    <a:pt x="21" y="197"/>
                    <a:pt x="21" y="197"/>
                  </a:cubicBezTo>
                  <a:cubicBezTo>
                    <a:pt x="21" y="198"/>
                    <a:pt x="21" y="200"/>
                    <a:pt x="20" y="201"/>
                  </a:cubicBezTo>
                  <a:cubicBezTo>
                    <a:pt x="20" y="202"/>
                    <a:pt x="21" y="202"/>
                    <a:pt x="22" y="202"/>
                  </a:cubicBezTo>
                  <a:cubicBezTo>
                    <a:pt x="23" y="202"/>
                    <a:pt x="22" y="203"/>
                    <a:pt x="22" y="204"/>
                  </a:cubicBezTo>
                  <a:cubicBezTo>
                    <a:pt x="20" y="207"/>
                    <a:pt x="26" y="206"/>
                    <a:pt x="26" y="208"/>
                  </a:cubicBezTo>
                  <a:cubicBezTo>
                    <a:pt x="26" y="208"/>
                    <a:pt x="26" y="208"/>
                    <a:pt x="26" y="209"/>
                  </a:cubicBezTo>
                  <a:cubicBezTo>
                    <a:pt x="25" y="209"/>
                    <a:pt x="26" y="210"/>
                    <a:pt x="26" y="211"/>
                  </a:cubicBezTo>
                  <a:cubicBezTo>
                    <a:pt x="27" y="213"/>
                    <a:pt x="31" y="211"/>
                    <a:pt x="31" y="215"/>
                  </a:cubicBezTo>
                  <a:cubicBezTo>
                    <a:pt x="31" y="217"/>
                    <a:pt x="29" y="218"/>
                    <a:pt x="29" y="220"/>
                  </a:cubicBezTo>
                  <a:cubicBezTo>
                    <a:pt x="29" y="221"/>
                    <a:pt x="34" y="223"/>
                    <a:pt x="34" y="223"/>
                  </a:cubicBezTo>
                  <a:cubicBezTo>
                    <a:pt x="36" y="224"/>
                    <a:pt x="39" y="225"/>
                    <a:pt x="41" y="227"/>
                  </a:cubicBezTo>
                  <a:cubicBezTo>
                    <a:pt x="41" y="228"/>
                    <a:pt x="41" y="229"/>
                    <a:pt x="41" y="230"/>
                  </a:cubicBezTo>
                  <a:cubicBezTo>
                    <a:pt x="41" y="231"/>
                    <a:pt x="41" y="233"/>
                    <a:pt x="40" y="234"/>
                  </a:cubicBezTo>
                  <a:cubicBezTo>
                    <a:pt x="40" y="238"/>
                    <a:pt x="38" y="241"/>
                    <a:pt x="37" y="244"/>
                  </a:cubicBezTo>
                  <a:cubicBezTo>
                    <a:pt x="36" y="248"/>
                    <a:pt x="34" y="252"/>
                    <a:pt x="32" y="256"/>
                  </a:cubicBezTo>
                  <a:cubicBezTo>
                    <a:pt x="31" y="258"/>
                    <a:pt x="27" y="263"/>
                    <a:pt x="28" y="265"/>
                  </a:cubicBezTo>
                  <a:cubicBezTo>
                    <a:pt x="28" y="263"/>
                    <a:pt x="30" y="264"/>
                    <a:pt x="31" y="263"/>
                  </a:cubicBezTo>
                  <a:cubicBezTo>
                    <a:pt x="31" y="263"/>
                    <a:pt x="32" y="261"/>
                    <a:pt x="32" y="260"/>
                  </a:cubicBezTo>
                  <a:cubicBezTo>
                    <a:pt x="33" y="261"/>
                    <a:pt x="33" y="265"/>
                    <a:pt x="34" y="265"/>
                  </a:cubicBezTo>
                  <a:cubicBezTo>
                    <a:pt x="36" y="265"/>
                    <a:pt x="36" y="268"/>
                    <a:pt x="38" y="267"/>
                  </a:cubicBezTo>
                  <a:cubicBezTo>
                    <a:pt x="39" y="267"/>
                    <a:pt x="41" y="265"/>
                    <a:pt x="42" y="266"/>
                  </a:cubicBezTo>
                  <a:cubicBezTo>
                    <a:pt x="42" y="266"/>
                    <a:pt x="42" y="267"/>
                    <a:pt x="43" y="267"/>
                  </a:cubicBezTo>
                  <a:cubicBezTo>
                    <a:pt x="44" y="268"/>
                    <a:pt x="45" y="267"/>
                    <a:pt x="45" y="267"/>
                  </a:cubicBezTo>
                  <a:cubicBezTo>
                    <a:pt x="47" y="269"/>
                    <a:pt x="45" y="269"/>
                    <a:pt x="44" y="269"/>
                  </a:cubicBezTo>
                  <a:cubicBezTo>
                    <a:pt x="42" y="269"/>
                    <a:pt x="39" y="268"/>
                    <a:pt x="38" y="270"/>
                  </a:cubicBezTo>
                  <a:cubicBezTo>
                    <a:pt x="37" y="270"/>
                    <a:pt x="39" y="272"/>
                    <a:pt x="37" y="272"/>
                  </a:cubicBezTo>
                  <a:cubicBezTo>
                    <a:pt x="36" y="272"/>
                    <a:pt x="36" y="272"/>
                    <a:pt x="35" y="272"/>
                  </a:cubicBezTo>
                  <a:cubicBezTo>
                    <a:pt x="34" y="272"/>
                    <a:pt x="35" y="274"/>
                    <a:pt x="34" y="275"/>
                  </a:cubicBezTo>
                  <a:cubicBezTo>
                    <a:pt x="34" y="275"/>
                    <a:pt x="33" y="273"/>
                    <a:pt x="32" y="273"/>
                  </a:cubicBezTo>
                  <a:cubicBezTo>
                    <a:pt x="31" y="274"/>
                    <a:pt x="33" y="276"/>
                    <a:pt x="33" y="277"/>
                  </a:cubicBezTo>
                  <a:cubicBezTo>
                    <a:pt x="33" y="278"/>
                    <a:pt x="35" y="278"/>
                    <a:pt x="34" y="279"/>
                  </a:cubicBezTo>
                  <a:cubicBezTo>
                    <a:pt x="32" y="281"/>
                    <a:pt x="34" y="283"/>
                    <a:pt x="32" y="285"/>
                  </a:cubicBezTo>
                  <a:cubicBezTo>
                    <a:pt x="31" y="287"/>
                    <a:pt x="31" y="287"/>
                    <a:pt x="32" y="289"/>
                  </a:cubicBezTo>
                  <a:cubicBezTo>
                    <a:pt x="33" y="290"/>
                    <a:pt x="34" y="292"/>
                    <a:pt x="33" y="294"/>
                  </a:cubicBezTo>
                  <a:cubicBezTo>
                    <a:pt x="33" y="295"/>
                    <a:pt x="34" y="295"/>
                    <a:pt x="35" y="296"/>
                  </a:cubicBezTo>
                  <a:cubicBezTo>
                    <a:pt x="36" y="296"/>
                    <a:pt x="35" y="297"/>
                    <a:pt x="36" y="298"/>
                  </a:cubicBezTo>
                  <a:cubicBezTo>
                    <a:pt x="36" y="298"/>
                    <a:pt x="37" y="299"/>
                    <a:pt x="37" y="299"/>
                  </a:cubicBezTo>
                  <a:cubicBezTo>
                    <a:pt x="37" y="299"/>
                    <a:pt x="34" y="300"/>
                    <a:pt x="36" y="301"/>
                  </a:cubicBezTo>
                  <a:cubicBezTo>
                    <a:pt x="36" y="301"/>
                    <a:pt x="35" y="301"/>
                    <a:pt x="35" y="302"/>
                  </a:cubicBezTo>
                  <a:cubicBezTo>
                    <a:pt x="35" y="302"/>
                    <a:pt x="35" y="303"/>
                    <a:pt x="35" y="304"/>
                  </a:cubicBezTo>
                  <a:cubicBezTo>
                    <a:pt x="36" y="304"/>
                    <a:pt x="36" y="303"/>
                    <a:pt x="36" y="303"/>
                  </a:cubicBezTo>
                  <a:cubicBezTo>
                    <a:pt x="37" y="304"/>
                    <a:pt x="36" y="304"/>
                    <a:pt x="37" y="305"/>
                  </a:cubicBezTo>
                  <a:cubicBezTo>
                    <a:pt x="37" y="305"/>
                    <a:pt x="38" y="305"/>
                    <a:pt x="39" y="306"/>
                  </a:cubicBezTo>
                  <a:cubicBezTo>
                    <a:pt x="40" y="306"/>
                    <a:pt x="40" y="307"/>
                    <a:pt x="39" y="307"/>
                  </a:cubicBezTo>
                  <a:cubicBezTo>
                    <a:pt x="38" y="309"/>
                    <a:pt x="39" y="308"/>
                    <a:pt x="40" y="309"/>
                  </a:cubicBezTo>
                  <a:cubicBezTo>
                    <a:pt x="40" y="309"/>
                    <a:pt x="39" y="312"/>
                    <a:pt x="39" y="312"/>
                  </a:cubicBezTo>
                  <a:cubicBezTo>
                    <a:pt x="40" y="312"/>
                    <a:pt x="40" y="311"/>
                    <a:pt x="41" y="311"/>
                  </a:cubicBezTo>
                  <a:cubicBezTo>
                    <a:pt x="42" y="312"/>
                    <a:pt x="41" y="312"/>
                    <a:pt x="41" y="313"/>
                  </a:cubicBezTo>
                  <a:cubicBezTo>
                    <a:pt x="41" y="314"/>
                    <a:pt x="44" y="316"/>
                    <a:pt x="45" y="317"/>
                  </a:cubicBezTo>
                  <a:cubicBezTo>
                    <a:pt x="46" y="318"/>
                    <a:pt x="45" y="320"/>
                    <a:pt x="46" y="321"/>
                  </a:cubicBezTo>
                  <a:cubicBezTo>
                    <a:pt x="47" y="321"/>
                    <a:pt x="48" y="320"/>
                    <a:pt x="48" y="320"/>
                  </a:cubicBezTo>
                  <a:cubicBezTo>
                    <a:pt x="49" y="320"/>
                    <a:pt x="50" y="322"/>
                    <a:pt x="51" y="321"/>
                  </a:cubicBezTo>
                  <a:cubicBezTo>
                    <a:pt x="52" y="321"/>
                    <a:pt x="52" y="320"/>
                    <a:pt x="54" y="320"/>
                  </a:cubicBezTo>
                  <a:cubicBezTo>
                    <a:pt x="55" y="320"/>
                    <a:pt x="55" y="320"/>
                    <a:pt x="55" y="321"/>
                  </a:cubicBezTo>
                  <a:cubicBezTo>
                    <a:pt x="55" y="322"/>
                    <a:pt x="56" y="324"/>
                    <a:pt x="57" y="323"/>
                  </a:cubicBezTo>
                  <a:cubicBezTo>
                    <a:pt x="58" y="323"/>
                    <a:pt x="58" y="320"/>
                    <a:pt x="60" y="320"/>
                  </a:cubicBezTo>
                  <a:cubicBezTo>
                    <a:pt x="60" y="320"/>
                    <a:pt x="61" y="319"/>
                    <a:pt x="61" y="319"/>
                  </a:cubicBezTo>
                  <a:cubicBezTo>
                    <a:pt x="63" y="320"/>
                    <a:pt x="63" y="320"/>
                    <a:pt x="64" y="321"/>
                  </a:cubicBezTo>
                  <a:cubicBezTo>
                    <a:pt x="65" y="321"/>
                    <a:pt x="65" y="321"/>
                    <a:pt x="66" y="322"/>
                  </a:cubicBezTo>
                  <a:cubicBezTo>
                    <a:pt x="66" y="322"/>
                    <a:pt x="67" y="321"/>
                    <a:pt x="67" y="321"/>
                  </a:cubicBezTo>
                  <a:cubicBezTo>
                    <a:pt x="68" y="323"/>
                    <a:pt x="67" y="325"/>
                    <a:pt x="68" y="326"/>
                  </a:cubicBezTo>
                  <a:cubicBezTo>
                    <a:pt x="68" y="326"/>
                    <a:pt x="70" y="328"/>
                    <a:pt x="70" y="328"/>
                  </a:cubicBezTo>
                  <a:cubicBezTo>
                    <a:pt x="70" y="328"/>
                    <a:pt x="69" y="328"/>
                    <a:pt x="69" y="329"/>
                  </a:cubicBezTo>
                  <a:cubicBezTo>
                    <a:pt x="69" y="329"/>
                    <a:pt x="70" y="329"/>
                    <a:pt x="69" y="330"/>
                  </a:cubicBezTo>
                  <a:cubicBezTo>
                    <a:pt x="69" y="331"/>
                    <a:pt x="69" y="332"/>
                    <a:pt x="70" y="332"/>
                  </a:cubicBezTo>
                  <a:cubicBezTo>
                    <a:pt x="70" y="333"/>
                    <a:pt x="73" y="333"/>
                    <a:pt x="73" y="333"/>
                  </a:cubicBezTo>
                  <a:cubicBezTo>
                    <a:pt x="73" y="335"/>
                    <a:pt x="72" y="335"/>
                    <a:pt x="73" y="335"/>
                  </a:cubicBezTo>
                  <a:cubicBezTo>
                    <a:pt x="74" y="336"/>
                    <a:pt x="74" y="337"/>
                    <a:pt x="75" y="338"/>
                  </a:cubicBezTo>
                  <a:cubicBezTo>
                    <a:pt x="76" y="338"/>
                    <a:pt x="78" y="338"/>
                    <a:pt x="79" y="339"/>
                  </a:cubicBezTo>
                  <a:cubicBezTo>
                    <a:pt x="81" y="339"/>
                    <a:pt x="79" y="342"/>
                    <a:pt x="80" y="342"/>
                  </a:cubicBezTo>
                  <a:cubicBezTo>
                    <a:pt x="81" y="343"/>
                    <a:pt x="83" y="341"/>
                    <a:pt x="84" y="341"/>
                  </a:cubicBezTo>
                  <a:cubicBezTo>
                    <a:pt x="85" y="342"/>
                    <a:pt x="86" y="341"/>
                    <a:pt x="86" y="342"/>
                  </a:cubicBezTo>
                  <a:cubicBezTo>
                    <a:pt x="87" y="342"/>
                    <a:pt x="86" y="343"/>
                    <a:pt x="86" y="343"/>
                  </a:cubicBezTo>
                  <a:cubicBezTo>
                    <a:pt x="87" y="344"/>
                    <a:pt x="88" y="344"/>
                    <a:pt x="89" y="344"/>
                  </a:cubicBezTo>
                  <a:cubicBezTo>
                    <a:pt x="91" y="345"/>
                    <a:pt x="88" y="346"/>
                    <a:pt x="88" y="347"/>
                  </a:cubicBezTo>
                  <a:cubicBezTo>
                    <a:pt x="87" y="347"/>
                    <a:pt x="88" y="347"/>
                    <a:pt x="88" y="347"/>
                  </a:cubicBezTo>
                  <a:cubicBezTo>
                    <a:pt x="88" y="349"/>
                    <a:pt x="87" y="351"/>
                    <a:pt x="85" y="351"/>
                  </a:cubicBezTo>
                  <a:cubicBezTo>
                    <a:pt x="83" y="351"/>
                    <a:pt x="82" y="350"/>
                    <a:pt x="80" y="350"/>
                  </a:cubicBezTo>
                  <a:cubicBezTo>
                    <a:pt x="79" y="350"/>
                    <a:pt x="79" y="353"/>
                    <a:pt x="80" y="354"/>
                  </a:cubicBezTo>
                  <a:cubicBezTo>
                    <a:pt x="81" y="354"/>
                    <a:pt x="84" y="355"/>
                    <a:pt x="83" y="356"/>
                  </a:cubicBezTo>
                  <a:cubicBezTo>
                    <a:pt x="83" y="357"/>
                    <a:pt x="82" y="357"/>
                    <a:pt x="84" y="358"/>
                  </a:cubicBezTo>
                  <a:cubicBezTo>
                    <a:pt x="85" y="358"/>
                    <a:pt x="83" y="359"/>
                    <a:pt x="84" y="360"/>
                  </a:cubicBezTo>
                  <a:cubicBezTo>
                    <a:pt x="85" y="360"/>
                    <a:pt x="85" y="361"/>
                    <a:pt x="85" y="362"/>
                  </a:cubicBezTo>
                  <a:cubicBezTo>
                    <a:pt x="86" y="362"/>
                    <a:pt x="86" y="362"/>
                    <a:pt x="87" y="363"/>
                  </a:cubicBezTo>
                  <a:cubicBezTo>
                    <a:pt x="87" y="363"/>
                    <a:pt x="87" y="364"/>
                    <a:pt x="87" y="364"/>
                  </a:cubicBezTo>
                  <a:cubicBezTo>
                    <a:pt x="88" y="364"/>
                    <a:pt x="88" y="363"/>
                    <a:pt x="88" y="364"/>
                  </a:cubicBezTo>
                  <a:cubicBezTo>
                    <a:pt x="89" y="365"/>
                    <a:pt x="90" y="363"/>
                    <a:pt x="91" y="363"/>
                  </a:cubicBezTo>
                  <a:cubicBezTo>
                    <a:pt x="92" y="362"/>
                    <a:pt x="91" y="361"/>
                    <a:pt x="91" y="359"/>
                  </a:cubicBezTo>
                  <a:cubicBezTo>
                    <a:pt x="91" y="359"/>
                    <a:pt x="96" y="360"/>
                    <a:pt x="97" y="358"/>
                  </a:cubicBezTo>
                  <a:cubicBezTo>
                    <a:pt x="97" y="357"/>
                    <a:pt x="97" y="356"/>
                    <a:pt x="98" y="356"/>
                  </a:cubicBezTo>
                  <a:cubicBezTo>
                    <a:pt x="99" y="356"/>
                    <a:pt x="99" y="357"/>
                    <a:pt x="100" y="357"/>
                  </a:cubicBezTo>
                  <a:cubicBezTo>
                    <a:pt x="101" y="357"/>
                    <a:pt x="101" y="356"/>
                    <a:pt x="101" y="355"/>
                  </a:cubicBezTo>
                  <a:cubicBezTo>
                    <a:pt x="102" y="355"/>
                    <a:pt x="103" y="356"/>
                    <a:pt x="103" y="357"/>
                  </a:cubicBezTo>
                  <a:cubicBezTo>
                    <a:pt x="104" y="357"/>
                    <a:pt x="104" y="357"/>
                    <a:pt x="105" y="357"/>
                  </a:cubicBezTo>
                  <a:cubicBezTo>
                    <a:pt x="105" y="358"/>
                    <a:pt x="105" y="358"/>
                    <a:pt x="105" y="358"/>
                  </a:cubicBezTo>
                  <a:cubicBezTo>
                    <a:pt x="105" y="360"/>
                    <a:pt x="108" y="360"/>
                    <a:pt x="109" y="361"/>
                  </a:cubicBezTo>
                  <a:cubicBezTo>
                    <a:pt x="110" y="362"/>
                    <a:pt x="107" y="362"/>
                    <a:pt x="107" y="363"/>
                  </a:cubicBezTo>
                  <a:cubicBezTo>
                    <a:pt x="107" y="364"/>
                    <a:pt x="109" y="364"/>
                    <a:pt x="109" y="365"/>
                  </a:cubicBezTo>
                  <a:cubicBezTo>
                    <a:pt x="108" y="366"/>
                    <a:pt x="109" y="366"/>
                    <a:pt x="110" y="366"/>
                  </a:cubicBezTo>
                  <a:cubicBezTo>
                    <a:pt x="110" y="367"/>
                    <a:pt x="109" y="368"/>
                    <a:pt x="110" y="368"/>
                  </a:cubicBezTo>
                  <a:cubicBezTo>
                    <a:pt x="110" y="369"/>
                    <a:pt x="111" y="367"/>
                    <a:pt x="111" y="367"/>
                  </a:cubicBezTo>
                  <a:cubicBezTo>
                    <a:pt x="113" y="367"/>
                    <a:pt x="113" y="368"/>
                    <a:pt x="114" y="367"/>
                  </a:cubicBezTo>
                  <a:cubicBezTo>
                    <a:pt x="114" y="367"/>
                    <a:pt x="116" y="366"/>
                    <a:pt x="117" y="366"/>
                  </a:cubicBezTo>
                  <a:cubicBezTo>
                    <a:pt x="117" y="367"/>
                    <a:pt x="117" y="367"/>
                    <a:pt x="118" y="368"/>
                  </a:cubicBezTo>
                  <a:cubicBezTo>
                    <a:pt x="118" y="368"/>
                    <a:pt x="119" y="367"/>
                    <a:pt x="119" y="368"/>
                  </a:cubicBezTo>
                  <a:cubicBezTo>
                    <a:pt x="120" y="368"/>
                    <a:pt x="119" y="368"/>
                    <a:pt x="119" y="369"/>
                  </a:cubicBezTo>
                  <a:cubicBezTo>
                    <a:pt x="120" y="369"/>
                    <a:pt x="120" y="370"/>
                    <a:pt x="121" y="370"/>
                  </a:cubicBezTo>
                  <a:cubicBezTo>
                    <a:pt x="122" y="372"/>
                    <a:pt x="121" y="372"/>
                    <a:pt x="122" y="373"/>
                  </a:cubicBezTo>
                  <a:cubicBezTo>
                    <a:pt x="123" y="375"/>
                    <a:pt x="125" y="376"/>
                    <a:pt x="126" y="374"/>
                  </a:cubicBezTo>
                  <a:cubicBezTo>
                    <a:pt x="127" y="373"/>
                    <a:pt x="128" y="372"/>
                    <a:pt x="130" y="374"/>
                  </a:cubicBezTo>
                  <a:cubicBezTo>
                    <a:pt x="130" y="375"/>
                    <a:pt x="130" y="373"/>
                    <a:pt x="131" y="373"/>
                  </a:cubicBezTo>
                  <a:cubicBezTo>
                    <a:pt x="131" y="373"/>
                    <a:pt x="133" y="375"/>
                    <a:pt x="133" y="374"/>
                  </a:cubicBezTo>
                  <a:cubicBezTo>
                    <a:pt x="134" y="372"/>
                    <a:pt x="135" y="371"/>
                    <a:pt x="137" y="370"/>
                  </a:cubicBezTo>
                  <a:cubicBezTo>
                    <a:pt x="138" y="368"/>
                    <a:pt x="139" y="369"/>
                    <a:pt x="140" y="370"/>
                  </a:cubicBezTo>
                  <a:cubicBezTo>
                    <a:pt x="141" y="371"/>
                    <a:pt x="142" y="372"/>
                    <a:pt x="143" y="372"/>
                  </a:cubicBezTo>
                  <a:cubicBezTo>
                    <a:pt x="144" y="372"/>
                    <a:pt x="144" y="373"/>
                    <a:pt x="145" y="373"/>
                  </a:cubicBezTo>
                  <a:cubicBezTo>
                    <a:pt x="148" y="374"/>
                    <a:pt x="145" y="371"/>
                    <a:pt x="146" y="370"/>
                  </a:cubicBezTo>
                  <a:cubicBezTo>
                    <a:pt x="147" y="370"/>
                    <a:pt x="149" y="372"/>
                    <a:pt x="150" y="371"/>
                  </a:cubicBezTo>
                  <a:cubicBezTo>
                    <a:pt x="150" y="370"/>
                    <a:pt x="152" y="371"/>
                    <a:pt x="153" y="371"/>
                  </a:cubicBezTo>
                  <a:cubicBezTo>
                    <a:pt x="154" y="371"/>
                    <a:pt x="154" y="370"/>
                    <a:pt x="155" y="370"/>
                  </a:cubicBezTo>
                  <a:cubicBezTo>
                    <a:pt x="156" y="370"/>
                    <a:pt x="156" y="372"/>
                    <a:pt x="157" y="370"/>
                  </a:cubicBezTo>
                  <a:cubicBezTo>
                    <a:pt x="158" y="370"/>
                    <a:pt x="160" y="370"/>
                    <a:pt x="160" y="371"/>
                  </a:cubicBezTo>
                  <a:cubicBezTo>
                    <a:pt x="160" y="371"/>
                    <a:pt x="159" y="371"/>
                    <a:pt x="159" y="372"/>
                  </a:cubicBezTo>
                  <a:cubicBezTo>
                    <a:pt x="159" y="372"/>
                    <a:pt x="161" y="372"/>
                    <a:pt x="161" y="372"/>
                  </a:cubicBezTo>
                  <a:cubicBezTo>
                    <a:pt x="162" y="371"/>
                    <a:pt x="162" y="370"/>
                    <a:pt x="163" y="370"/>
                  </a:cubicBezTo>
                  <a:cubicBezTo>
                    <a:pt x="164" y="370"/>
                    <a:pt x="163" y="372"/>
                    <a:pt x="164" y="372"/>
                  </a:cubicBezTo>
                  <a:cubicBezTo>
                    <a:pt x="166" y="373"/>
                    <a:pt x="166" y="374"/>
                    <a:pt x="165" y="375"/>
                  </a:cubicBezTo>
                  <a:cubicBezTo>
                    <a:pt x="165" y="376"/>
                    <a:pt x="165" y="377"/>
                    <a:pt x="164" y="378"/>
                  </a:cubicBezTo>
                  <a:cubicBezTo>
                    <a:pt x="163" y="378"/>
                    <a:pt x="162" y="378"/>
                    <a:pt x="163" y="379"/>
                  </a:cubicBezTo>
                  <a:cubicBezTo>
                    <a:pt x="165" y="380"/>
                    <a:pt x="165" y="379"/>
                    <a:pt x="167" y="379"/>
                  </a:cubicBezTo>
                  <a:cubicBezTo>
                    <a:pt x="167" y="379"/>
                    <a:pt x="166" y="381"/>
                    <a:pt x="166" y="381"/>
                  </a:cubicBezTo>
                  <a:cubicBezTo>
                    <a:pt x="164" y="381"/>
                    <a:pt x="165" y="382"/>
                    <a:pt x="165" y="384"/>
                  </a:cubicBezTo>
                  <a:cubicBezTo>
                    <a:pt x="165" y="385"/>
                    <a:pt x="166" y="383"/>
                    <a:pt x="167" y="384"/>
                  </a:cubicBezTo>
                  <a:cubicBezTo>
                    <a:pt x="167" y="384"/>
                    <a:pt x="168" y="385"/>
                    <a:pt x="168" y="386"/>
                  </a:cubicBezTo>
                  <a:cubicBezTo>
                    <a:pt x="168" y="386"/>
                    <a:pt x="168" y="387"/>
                    <a:pt x="168" y="387"/>
                  </a:cubicBezTo>
                  <a:cubicBezTo>
                    <a:pt x="168" y="387"/>
                    <a:pt x="170" y="386"/>
                    <a:pt x="169" y="387"/>
                  </a:cubicBezTo>
                  <a:cubicBezTo>
                    <a:pt x="169" y="388"/>
                    <a:pt x="169" y="388"/>
                    <a:pt x="169" y="389"/>
                  </a:cubicBezTo>
                  <a:cubicBezTo>
                    <a:pt x="169" y="389"/>
                    <a:pt x="169" y="390"/>
                    <a:pt x="169" y="390"/>
                  </a:cubicBezTo>
                  <a:cubicBezTo>
                    <a:pt x="169" y="390"/>
                    <a:pt x="169" y="390"/>
                    <a:pt x="169" y="391"/>
                  </a:cubicBezTo>
                  <a:cubicBezTo>
                    <a:pt x="169" y="391"/>
                    <a:pt x="171" y="392"/>
                    <a:pt x="169" y="393"/>
                  </a:cubicBezTo>
                  <a:cubicBezTo>
                    <a:pt x="168" y="394"/>
                    <a:pt x="167" y="394"/>
                    <a:pt x="166" y="394"/>
                  </a:cubicBezTo>
                  <a:cubicBezTo>
                    <a:pt x="165" y="394"/>
                    <a:pt x="163" y="395"/>
                    <a:pt x="162" y="395"/>
                  </a:cubicBezTo>
                  <a:cubicBezTo>
                    <a:pt x="161" y="396"/>
                    <a:pt x="163" y="398"/>
                    <a:pt x="162" y="399"/>
                  </a:cubicBezTo>
                  <a:cubicBezTo>
                    <a:pt x="160" y="400"/>
                    <a:pt x="159" y="401"/>
                    <a:pt x="159" y="403"/>
                  </a:cubicBezTo>
                  <a:cubicBezTo>
                    <a:pt x="160" y="405"/>
                    <a:pt x="159" y="405"/>
                    <a:pt x="161" y="405"/>
                  </a:cubicBezTo>
                  <a:cubicBezTo>
                    <a:pt x="161" y="405"/>
                    <a:pt x="160" y="407"/>
                    <a:pt x="161" y="407"/>
                  </a:cubicBezTo>
                  <a:cubicBezTo>
                    <a:pt x="161" y="406"/>
                    <a:pt x="168" y="406"/>
                    <a:pt x="166" y="403"/>
                  </a:cubicBezTo>
                  <a:cubicBezTo>
                    <a:pt x="166" y="402"/>
                    <a:pt x="169" y="401"/>
                    <a:pt x="170" y="403"/>
                  </a:cubicBezTo>
                  <a:cubicBezTo>
                    <a:pt x="171" y="403"/>
                    <a:pt x="170" y="404"/>
                    <a:pt x="170" y="405"/>
                  </a:cubicBezTo>
                  <a:cubicBezTo>
                    <a:pt x="169" y="406"/>
                    <a:pt x="169" y="405"/>
                    <a:pt x="168" y="405"/>
                  </a:cubicBezTo>
                  <a:cubicBezTo>
                    <a:pt x="167" y="406"/>
                    <a:pt x="166" y="408"/>
                    <a:pt x="165" y="409"/>
                  </a:cubicBezTo>
                  <a:cubicBezTo>
                    <a:pt x="164" y="410"/>
                    <a:pt x="162" y="410"/>
                    <a:pt x="164" y="412"/>
                  </a:cubicBezTo>
                  <a:cubicBezTo>
                    <a:pt x="165" y="412"/>
                    <a:pt x="166" y="411"/>
                    <a:pt x="166" y="412"/>
                  </a:cubicBezTo>
                  <a:cubicBezTo>
                    <a:pt x="167" y="413"/>
                    <a:pt x="163" y="412"/>
                    <a:pt x="163" y="412"/>
                  </a:cubicBezTo>
                  <a:cubicBezTo>
                    <a:pt x="162" y="412"/>
                    <a:pt x="162" y="413"/>
                    <a:pt x="161" y="414"/>
                  </a:cubicBezTo>
                  <a:cubicBezTo>
                    <a:pt x="161" y="414"/>
                    <a:pt x="159" y="414"/>
                    <a:pt x="159" y="414"/>
                  </a:cubicBezTo>
                  <a:cubicBezTo>
                    <a:pt x="158" y="415"/>
                    <a:pt x="161" y="417"/>
                    <a:pt x="162" y="417"/>
                  </a:cubicBezTo>
                  <a:cubicBezTo>
                    <a:pt x="164" y="417"/>
                    <a:pt x="164" y="417"/>
                    <a:pt x="166" y="418"/>
                  </a:cubicBezTo>
                  <a:cubicBezTo>
                    <a:pt x="166" y="418"/>
                    <a:pt x="169" y="418"/>
                    <a:pt x="169" y="419"/>
                  </a:cubicBezTo>
                  <a:cubicBezTo>
                    <a:pt x="168" y="421"/>
                    <a:pt x="165" y="418"/>
                    <a:pt x="165" y="420"/>
                  </a:cubicBezTo>
                  <a:cubicBezTo>
                    <a:pt x="165" y="421"/>
                    <a:pt x="165" y="423"/>
                    <a:pt x="166" y="424"/>
                  </a:cubicBezTo>
                  <a:cubicBezTo>
                    <a:pt x="164" y="422"/>
                    <a:pt x="165" y="420"/>
                    <a:pt x="164" y="422"/>
                  </a:cubicBezTo>
                  <a:cubicBezTo>
                    <a:pt x="163" y="422"/>
                    <a:pt x="164" y="424"/>
                    <a:pt x="164" y="425"/>
                  </a:cubicBezTo>
                  <a:cubicBezTo>
                    <a:pt x="164" y="425"/>
                    <a:pt x="164" y="426"/>
                    <a:pt x="163" y="426"/>
                  </a:cubicBezTo>
                  <a:cubicBezTo>
                    <a:pt x="163" y="427"/>
                    <a:pt x="164" y="427"/>
                    <a:pt x="163" y="428"/>
                  </a:cubicBezTo>
                  <a:cubicBezTo>
                    <a:pt x="163" y="428"/>
                    <a:pt x="162" y="427"/>
                    <a:pt x="162" y="428"/>
                  </a:cubicBezTo>
                  <a:cubicBezTo>
                    <a:pt x="163" y="429"/>
                    <a:pt x="164" y="429"/>
                    <a:pt x="165" y="430"/>
                  </a:cubicBezTo>
                  <a:cubicBezTo>
                    <a:pt x="165" y="430"/>
                    <a:pt x="164" y="431"/>
                    <a:pt x="165" y="431"/>
                  </a:cubicBezTo>
                  <a:cubicBezTo>
                    <a:pt x="165" y="431"/>
                    <a:pt x="164" y="431"/>
                    <a:pt x="163" y="431"/>
                  </a:cubicBezTo>
                  <a:cubicBezTo>
                    <a:pt x="163" y="432"/>
                    <a:pt x="163" y="432"/>
                    <a:pt x="162" y="433"/>
                  </a:cubicBezTo>
                  <a:cubicBezTo>
                    <a:pt x="161" y="433"/>
                    <a:pt x="163" y="432"/>
                    <a:pt x="161" y="433"/>
                  </a:cubicBezTo>
                  <a:cubicBezTo>
                    <a:pt x="160" y="433"/>
                    <a:pt x="160" y="433"/>
                    <a:pt x="160" y="434"/>
                  </a:cubicBezTo>
                  <a:cubicBezTo>
                    <a:pt x="160" y="434"/>
                    <a:pt x="160" y="433"/>
                    <a:pt x="160" y="433"/>
                  </a:cubicBezTo>
                  <a:cubicBezTo>
                    <a:pt x="160" y="433"/>
                    <a:pt x="157" y="433"/>
                    <a:pt x="157" y="433"/>
                  </a:cubicBezTo>
                  <a:cubicBezTo>
                    <a:pt x="157" y="433"/>
                    <a:pt x="157" y="434"/>
                    <a:pt x="157" y="435"/>
                  </a:cubicBezTo>
                  <a:cubicBezTo>
                    <a:pt x="158" y="435"/>
                    <a:pt x="158" y="433"/>
                    <a:pt x="159" y="434"/>
                  </a:cubicBezTo>
                  <a:cubicBezTo>
                    <a:pt x="160" y="435"/>
                    <a:pt x="154" y="436"/>
                    <a:pt x="156" y="437"/>
                  </a:cubicBezTo>
                  <a:cubicBezTo>
                    <a:pt x="159" y="439"/>
                    <a:pt x="161" y="436"/>
                    <a:pt x="164" y="439"/>
                  </a:cubicBezTo>
                  <a:cubicBezTo>
                    <a:pt x="165" y="440"/>
                    <a:pt x="168" y="441"/>
                    <a:pt x="169" y="439"/>
                  </a:cubicBezTo>
                  <a:cubicBezTo>
                    <a:pt x="169" y="439"/>
                    <a:pt x="168" y="438"/>
                    <a:pt x="168" y="438"/>
                  </a:cubicBezTo>
                  <a:cubicBezTo>
                    <a:pt x="169" y="438"/>
                    <a:pt x="172" y="441"/>
                    <a:pt x="173" y="441"/>
                  </a:cubicBezTo>
                  <a:cubicBezTo>
                    <a:pt x="175" y="442"/>
                    <a:pt x="176" y="440"/>
                    <a:pt x="177" y="440"/>
                  </a:cubicBezTo>
                  <a:cubicBezTo>
                    <a:pt x="179" y="440"/>
                    <a:pt x="180" y="441"/>
                    <a:pt x="181" y="441"/>
                  </a:cubicBezTo>
                  <a:cubicBezTo>
                    <a:pt x="184" y="442"/>
                    <a:pt x="187" y="444"/>
                    <a:pt x="190" y="445"/>
                  </a:cubicBezTo>
                  <a:cubicBezTo>
                    <a:pt x="191" y="446"/>
                    <a:pt x="193" y="447"/>
                    <a:pt x="194" y="446"/>
                  </a:cubicBezTo>
                  <a:cubicBezTo>
                    <a:pt x="194" y="442"/>
                    <a:pt x="196" y="445"/>
                    <a:pt x="199" y="443"/>
                  </a:cubicBezTo>
                  <a:cubicBezTo>
                    <a:pt x="200" y="441"/>
                    <a:pt x="201" y="442"/>
                    <a:pt x="203" y="443"/>
                  </a:cubicBezTo>
                  <a:cubicBezTo>
                    <a:pt x="204" y="443"/>
                    <a:pt x="205" y="442"/>
                    <a:pt x="206" y="441"/>
                  </a:cubicBezTo>
                  <a:cubicBezTo>
                    <a:pt x="207" y="441"/>
                    <a:pt x="208" y="443"/>
                    <a:pt x="209" y="442"/>
                  </a:cubicBezTo>
                  <a:cubicBezTo>
                    <a:pt x="210" y="442"/>
                    <a:pt x="211" y="441"/>
                    <a:pt x="212" y="441"/>
                  </a:cubicBezTo>
                  <a:cubicBezTo>
                    <a:pt x="213" y="441"/>
                    <a:pt x="214" y="441"/>
                    <a:pt x="214" y="440"/>
                  </a:cubicBezTo>
                  <a:cubicBezTo>
                    <a:pt x="214" y="440"/>
                    <a:pt x="213" y="439"/>
                    <a:pt x="213" y="439"/>
                  </a:cubicBezTo>
                  <a:cubicBezTo>
                    <a:pt x="214" y="438"/>
                    <a:pt x="217" y="439"/>
                    <a:pt x="218" y="439"/>
                  </a:cubicBezTo>
                  <a:cubicBezTo>
                    <a:pt x="218" y="439"/>
                    <a:pt x="220" y="438"/>
                    <a:pt x="220" y="438"/>
                  </a:cubicBezTo>
                  <a:cubicBezTo>
                    <a:pt x="221" y="437"/>
                    <a:pt x="221" y="438"/>
                    <a:pt x="222" y="438"/>
                  </a:cubicBezTo>
                  <a:cubicBezTo>
                    <a:pt x="225" y="440"/>
                    <a:pt x="227" y="438"/>
                    <a:pt x="230" y="438"/>
                  </a:cubicBezTo>
                  <a:cubicBezTo>
                    <a:pt x="232" y="438"/>
                    <a:pt x="229" y="440"/>
                    <a:pt x="231" y="440"/>
                  </a:cubicBezTo>
                  <a:cubicBezTo>
                    <a:pt x="234" y="440"/>
                    <a:pt x="234" y="438"/>
                    <a:pt x="235" y="437"/>
                  </a:cubicBezTo>
                  <a:cubicBezTo>
                    <a:pt x="236" y="436"/>
                    <a:pt x="236" y="435"/>
                    <a:pt x="237" y="435"/>
                  </a:cubicBezTo>
                  <a:cubicBezTo>
                    <a:pt x="238" y="434"/>
                    <a:pt x="239" y="436"/>
                    <a:pt x="240" y="436"/>
                  </a:cubicBezTo>
                  <a:cubicBezTo>
                    <a:pt x="240" y="435"/>
                    <a:pt x="240" y="434"/>
                    <a:pt x="240" y="433"/>
                  </a:cubicBezTo>
                  <a:cubicBezTo>
                    <a:pt x="240" y="433"/>
                    <a:pt x="242" y="433"/>
                    <a:pt x="243" y="433"/>
                  </a:cubicBezTo>
                  <a:cubicBezTo>
                    <a:pt x="245" y="434"/>
                    <a:pt x="246" y="433"/>
                    <a:pt x="248" y="433"/>
                  </a:cubicBezTo>
                  <a:cubicBezTo>
                    <a:pt x="250" y="433"/>
                    <a:pt x="249" y="437"/>
                    <a:pt x="249" y="437"/>
                  </a:cubicBezTo>
                  <a:cubicBezTo>
                    <a:pt x="250" y="436"/>
                    <a:pt x="252" y="436"/>
                    <a:pt x="252" y="437"/>
                  </a:cubicBezTo>
                  <a:cubicBezTo>
                    <a:pt x="254" y="437"/>
                    <a:pt x="253" y="437"/>
                    <a:pt x="255" y="437"/>
                  </a:cubicBezTo>
                  <a:cubicBezTo>
                    <a:pt x="255" y="436"/>
                    <a:pt x="256" y="436"/>
                    <a:pt x="256" y="436"/>
                  </a:cubicBezTo>
                  <a:cubicBezTo>
                    <a:pt x="257" y="437"/>
                    <a:pt x="258" y="436"/>
                    <a:pt x="259" y="436"/>
                  </a:cubicBezTo>
                  <a:cubicBezTo>
                    <a:pt x="261" y="435"/>
                    <a:pt x="261" y="436"/>
                    <a:pt x="263" y="437"/>
                  </a:cubicBezTo>
                  <a:cubicBezTo>
                    <a:pt x="264" y="437"/>
                    <a:pt x="264" y="437"/>
                    <a:pt x="265" y="437"/>
                  </a:cubicBezTo>
                  <a:cubicBezTo>
                    <a:pt x="266" y="437"/>
                    <a:pt x="265" y="437"/>
                    <a:pt x="266" y="437"/>
                  </a:cubicBezTo>
                  <a:cubicBezTo>
                    <a:pt x="267" y="437"/>
                    <a:pt x="267" y="437"/>
                    <a:pt x="268" y="437"/>
                  </a:cubicBezTo>
                  <a:cubicBezTo>
                    <a:pt x="270" y="438"/>
                    <a:pt x="267" y="438"/>
                    <a:pt x="268" y="439"/>
                  </a:cubicBezTo>
                  <a:cubicBezTo>
                    <a:pt x="269" y="440"/>
                    <a:pt x="272" y="439"/>
                    <a:pt x="273" y="438"/>
                  </a:cubicBezTo>
                  <a:cubicBezTo>
                    <a:pt x="276" y="437"/>
                    <a:pt x="274" y="436"/>
                    <a:pt x="274" y="433"/>
                  </a:cubicBezTo>
                  <a:cubicBezTo>
                    <a:pt x="275" y="432"/>
                    <a:pt x="277" y="426"/>
                    <a:pt x="276" y="426"/>
                  </a:cubicBezTo>
                  <a:cubicBezTo>
                    <a:pt x="275" y="426"/>
                    <a:pt x="275" y="427"/>
                    <a:pt x="274" y="426"/>
                  </a:cubicBezTo>
                  <a:cubicBezTo>
                    <a:pt x="273" y="425"/>
                    <a:pt x="272" y="425"/>
                    <a:pt x="271" y="424"/>
                  </a:cubicBezTo>
                  <a:cubicBezTo>
                    <a:pt x="270" y="423"/>
                    <a:pt x="268" y="422"/>
                    <a:pt x="266" y="421"/>
                  </a:cubicBezTo>
                  <a:cubicBezTo>
                    <a:pt x="265" y="421"/>
                    <a:pt x="265" y="422"/>
                    <a:pt x="264" y="421"/>
                  </a:cubicBezTo>
                  <a:cubicBezTo>
                    <a:pt x="264" y="420"/>
                    <a:pt x="263" y="419"/>
                    <a:pt x="262" y="419"/>
                  </a:cubicBezTo>
                  <a:cubicBezTo>
                    <a:pt x="261" y="419"/>
                    <a:pt x="260" y="418"/>
                    <a:pt x="259" y="417"/>
                  </a:cubicBezTo>
                  <a:cubicBezTo>
                    <a:pt x="259" y="416"/>
                    <a:pt x="259" y="415"/>
                    <a:pt x="259" y="414"/>
                  </a:cubicBezTo>
                  <a:cubicBezTo>
                    <a:pt x="259" y="414"/>
                    <a:pt x="259" y="415"/>
                    <a:pt x="258" y="415"/>
                  </a:cubicBezTo>
                  <a:cubicBezTo>
                    <a:pt x="257" y="414"/>
                    <a:pt x="257" y="412"/>
                    <a:pt x="257" y="411"/>
                  </a:cubicBezTo>
                  <a:cubicBezTo>
                    <a:pt x="257" y="411"/>
                    <a:pt x="257" y="410"/>
                    <a:pt x="257" y="409"/>
                  </a:cubicBezTo>
                  <a:cubicBezTo>
                    <a:pt x="257" y="409"/>
                    <a:pt x="257" y="408"/>
                    <a:pt x="257" y="407"/>
                  </a:cubicBezTo>
                  <a:cubicBezTo>
                    <a:pt x="256" y="407"/>
                    <a:pt x="255" y="408"/>
                    <a:pt x="255" y="408"/>
                  </a:cubicBezTo>
                  <a:cubicBezTo>
                    <a:pt x="255" y="409"/>
                    <a:pt x="256" y="409"/>
                    <a:pt x="256" y="410"/>
                  </a:cubicBezTo>
                  <a:cubicBezTo>
                    <a:pt x="256" y="410"/>
                    <a:pt x="257" y="413"/>
                    <a:pt x="256" y="413"/>
                  </a:cubicBezTo>
                  <a:cubicBezTo>
                    <a:pt x="255" y="412"/>
                    <a:pt x="256" y="411"/>
                    <a:pt x="256" y="409"/>
                  </a:cubicBezTo>
                  <a:cubicBezTo>
                    <a:pt x="256" y="408"/>
                    <a:pt x="253" y="407"/>
                    <a:pt x="252" y="406"/>
                  </a:cubicBezTo>
                  <a:cubicBezTo>
                    <a:pt x="251" y="406"/>
                    <a:pt x="251" y="405"/>
                    <a:pt x="250" y="405"/>
                  </a:cubicBezTo>
                  <a:cubicBezTo>
                    <a:pt x="249" y="406"/>
                    <a:pt x="249" y="404"/>
                    <a:pt x="248" y="404"/>
                  </a:cubicBezTo>
                  <a:cubicBezTo>
                    <a:pt x="246" y="404"/>
                    <a:pt x="246" y="406"/>
                    <a:pt x="244" y="404"/>
                  </a:cubicBezTo>
                  <a:cubicBezTo>
                    <a:pt x="243" y="403"/>
                    <a:pt x="244" y="402"/>
                    <a:pt x="245" y="401"/>
                  </a:cubicBezTo>
                  <a:cubicBezTo>
                    <a:pt x="245" y="401"/>
                    <a:pt x="245" y="400"/>
                    <a:pt x="245" y="400"/>
                  </a:cubicBezTo>
                  <a:cubicBezTo>
                    <a:pt x="245" y="399"/>
                    <a:pt x="244" y="398"/>
                    <a:pt x="244" y="398"/>
                  </a:cubicBezTo>
                  <a:cubicBezTo>
                    <a:pt x="245" y="398"/>
                    <a:pt x="245" y="399"/>
                    <a:pt x="246" y="399"/>
                  </a:cubicBezTo>
                  <a:cubicBezTo>
                    <a:pt x="247" y="399"/>
                    <a:pt x="245" y="398"/>
                    <a:pt x="245" y="397"/>
                  </a:cubicBezTo>
                  <a:cubicBezTo>
                    <a:pt x="245" y="397"/>
                    <a:pt x="246" y="397"/>
                    <a:pt x="246" y="396"/>
                  </a:cubicBezTo>
                  <a:cubicBezTo>
                    <a:pt x="246" y="395"/>
                    <a:pt x="245" y="393"/>
                    <a:pt x="246" y="393"/>
                  </a:cubicBezTo>
                  <a:cubicBezTo>
                    <a:pt x="245" y="393"/>
                    <a:pt x="245" y="390"/>
                    <a:pt x="245" y="390"/>
                  </a:cubicBezTo>
                  <a:cubicBezTo>
                    <a:pt x="245" y="390"/>
                    <a:pt x="244" y="391"/>
                    <a:pt x="244" y="390"/>
                  </a:cubicBezTo>
                  <a:cubicBezTo>
                    <a:pt x="245" y="390"/>
                    <a:pt x="245" y="390"/>
                    <a:pt x="245" y="389"/>
                  </a:cubicBezTo>
                  <a:cubicBezTo>
                    <a:pt x="245" y="389"/>
                    <a:pt x="245" y="388"/>
                    <a:pt x="245" y="387"/>
                  </a:cubicBezTo>
                  <a:cubicBezTo>
                    <a:pt x="245" y="388"/>
                    <a:pt x="245" y="388"/>
                    <a:pt x="246" y="388"/>
                  </a:cubicBezTo>
                  <a:cubicBezTo>
                    <a:pt x="246" y="388"/>
                    <a:pt x="244" y="385"/>
                    <a:pt x="244" y="385"/>
                  </a:cubicBezTo>
                  <a:cubicBezTo>
                    <a:pt x="244" y="385"/>
                    <a:pt x="245" y="385"/>
                    <a:pt x="245" y="385"/>
                  </a:cubicBezTo>
                  <a:cubicBezTo>
                    <a:pt x="245" y="386"/>
                    <a:pt x="246" y="387"/>
                    <a:pt x="247" y="386"/>
                  </a:cubicBezTo>
                  <a:cubicBezTo>
                    <a:pt x="247" y="386"/>
                    <a:pt x="246" y="384"/>
                    <a:pt x="246" y="384"/>
                  </a:cubicBezTo>
                  <a:cubicBezTo>
                    <a:pt x="247" y="385"/>
                    <a:pt x="248" y="384"/>
                    <a:pt x="249" y="383"/>
                  </a:cubicBezTo>
                  <a:cubicBezTo>
                    <a:pt x="249" y="382"/>
                    <a:pt x="249" y="382"/>
                    <a:pt x="249" y="381"/>
                  </a:cubicBezTo>
                  <a:cubicBezTo>
                    <a:pt x="249" y="380"/>
                    <a:pt x="250" y="381"/>
                    <a:pt x="250" y="379"/>
                  </a:cubicBezTo>
                  <a:cubicBezTo>
                    <a:pt x="250" y="377"/>
                    <a:pt x="253" y="380"/>
                    <a:pt x="253" y="378"/>
                  </a:cubicBezTo>
                  <a:cubicBezTo>
                    <a:pt x="252" y="377"/>
                    <a:pt x="250" y="377"/>
                    <a:pt x="250" y="376"/>
                  </a:cubicBezTo>
                  <a:cubicBezTo>
                    <a:pt x="250" y="375"/>
                    <a:pt x="251" y="377"/>
                    <a:pt x="252" y="376"/>
                  </a:cubicBezTo>
                  <a:cubicBezTo>
                    <a:pt x="252" y="376"/>
                    <a:pt x="251" y="376"/>
                    <a:pt x="251" y="375"/>
                  </a:cubicBezTo>
                  <a:cubicBezTo>
                    <a:pt x="251" y="374"/>
                    <a:pt x="252" y="376"/>
                    <a:pt x="253" y="376"/>
                  </a:cubicBezTo>
                  <a:cubicBezTo>
                    <a:pt x="254" y="375"/>
                    <a:pt x="253" y="374"/>
                    <a:pt x="253" y="373"/>
                  </a:cubicBezTo>
                  <a:cubicBezTo>
                    <a:pt x="253" y="370"/>
                    <a:pt x="251" y="371"/>
                    <a:pt x="249" y="371"/>
                  </a:cubicBezTo>
                  <a:cubicBezTo>
                    <a:pt x="248" y="371"/>
                    <a:pt x="244" y="371"/>
                    <a:pt x="245" y="369"/>
                  </a:cubicBezTo>
                  <a:cubicBezTo>
                    <a:pt x="245" y="367"/>
                    <a:pt x="247" y="370"/>
                    <a:pt x="248" y="368"/>
                  </a:cubicBezTo>
                  <a:cubicBezTo>
                    <a:pt x="250" y="366"/>
                    <a:pt x="245" y="365"/>
                    <a:pt x="243" y="364"/>
                  </a:cubicBezTo>
                  <a:cubicBezTo>
                    <a:pt x="241" y="362"/>
                    <a:pt x="238" y="360"/>
                    <a:pt x="235" y="359"/>
                  </a:cubicBezTo>
                  <a:cubicBezTo>
                    <a:pt x="234" y="359"/>
                    <a:pt x="234" y="360"/>
                    <a:pt x="233" y="360"/>
                  </a:cubicBezTo>
                  <a:cubicBezTo>
                    <a:pt x="232" y="362"/>
                    <a:pt x="231" y="361"/>
                    <a:pt x="229" y="361"/>
                  </a:cubicBezTo>
                  <a:cubicBezTo>
                    <a:pt x="229" y="361"/>
                    <a:pt x="230" y="363"/>
                    <a:pt x="230" y="364"/>
                  </a:cubicBezTo>
                  <a:cubicBezTo>
                    <a:pt x="230" y="364"/>
                    <a:pt x="228" y="363"/>
                    <a:pt x="228" y="363"/>
                  </a:cubicBezTo>
                  <a:cubicBezTo>
                    <a:pt x="227" y="363"/>
                    <a:pt x="227" y="363"/>
                    <a:pt x="227" y="363"/>
                  </a:cubicBezTo>
                  <a:cubicBezTo>
                    <a:pt x="228" y="362"/>
                    <a:pt x="226" y="362"/>
                    <a:pt x="226" y="361"/>
                  </a:cubicBezTo>
                  <a:cubicBezTo>
                    <a:pt x="226" y="361"/>
                    <a:pt x="227" y="360"/>
                    <a:pt x="226" y="360"/>
                  </a:cubicBezTo>
                  <a:cubicBezTo>
                    <a:pt x="226" y="359"/>
                    <a:pt x="225" y="360"/>
                    <a:pt x="225" y="359"/>
                  </a:cubicBezTo>
                  <a:cubicBezTo>
                    <a:pt x="225" y="358"/>
                    <a:pt x="225" y="358"/>
                    <a:pt x="224" y="358"/>
                  </a:cubicBezTo>
                  <a:cubicBezTo>
                    <a:pt x="222" y="358"/>
                    <a:pt x="221" y="359"/>
                    <a:pt x="219" y="359"/>
                  </a:cubicBezTo>
                  <a:cubicBezTo>
                    <a:pt x="219" y="359"/>
                    <a:pt x="218" y="353"/>
                    <a:pt x="218" y="353"/>
                  </a:cubicBezTo>
                  <a:cubicBezTo>
                    <a:pt x="218" y="351"/>
                    <a:pt x="220" y="347"/>
                    <a:pt x="217" y="347"/>
                  </a:cubicBezTo>
                  <a:cubicBezTo>
                    <a:pt x="215" y="347"/>
                    <a:pt x="215" y="346"/>
                    <a:pt x="215" y="345"/>
                  </a:cubicBezTo>
                  <a:cubicBezTo>
                    <a:pt x="214" y="343"/>
                    <a:pt x="213" y="342"/>
                    <a:pt x="213" y="340"/>
                  </a:cubicBezTo>
                  <a:cubicBezTo>
                    <a:pt x="213" y="339"/>
                    <a:pt x="214" y="338"/>
                    <a:pt x="214" y="336"/>
                  </a:cubicBezTo>
                  <a:cubicBezTo>
                    <a:pt x="215" y="335"/>
                    <a:pt x="213" y="335"/>
                    <a:pt x="213" y="334"/>
                  </a:cubicBezTo>
                  <a:cubicBezTo>
                    <a:pt x="213" y="333"/>
                    <a:pt x="213" y="331"/>
                    <a:pt x="214" y="330"/>
                  </a:cubicBezTo>
                  <a:cubicBezTo>
                    <a:pt x="214" y="329"/>
                    <a:pt x="218" y="331"/>
                    <a:pt x="219" y="332"/>
                  </a:cubicBezTo>
                  <a:cubicBezTo>
                    <a:pt x="221" y="333"/>
                    <a:pt x="223" y="335"/>
                    <a:pt x="225" y="333"/>
                  </a:cubicBezTo>
                  <a:cubicBezTo>
                    <a:pt x="225" y="332"/>
                    <a:pt x="227" y="329"/>
                    <a:pt x="226" y="328"/>
                  </a:cubicBezTo>
                  <a:cubicBezTo>
                    <a:pt x="225" y="328"/>
                    <a:pt x="225" y="329"/>
                    <a:pt x="225" y="329"/>
                  </a:cubicBezTo>
                  <a:cubicBezTo>
                    <a:pt x="224" y="329"/>
                    <a:pt x="224" y="328"/>
                    <a:pt x="224" y="328"/>
                  </a:cubicBezTo>
                  <a:cubicBezTo>
                    <a:pt x="223" y="327"/>
                    <a:pt x="223" y="326"/>
                    <a:pt x="222" y="325"/>
                  </a:cubicBezTo>
                  <a:cubicBezTo>
                    <a:pt x="221" y="325"/>
                    <a:pt x="219" y="323"/>
                    <a:pt x="219" y="324"/>
                  </a:cubicBezTo>
                  <a:cubicBezTo>
                    <a:pt x="219" y="323"/>
                    <a:pt x="222" y="323"/>
                    <a:pt x="222" y="323"/>
                  </a:cubicBezTo>
                  <a:cubicBezTo>
                    <a:pt x="222" y="321"/>
                    <a:pt x="222" y="320"/>
                    <a:pt x="222" y="319"/>
                  </a:cubicBezTo>
                  <a:cubicBezTo>
                    <a:pt x="222" y="319"/>
                    <a:pt x="224" y="318"/>
                    <a:pt x="224" y="317"/>
                  </a:cubicBezTo>
                  <a:cubicBezTo>
                    <a:pt x="223" y="316"/>
                    <a:pt x="222" y="317"/>
                    <a:pt x="222" y="315"/>
                  </a:cubicBezTo>
                  <a:cubicBezTo>
                    <a:pt x="222" y="313"/>
                    <a:pt x="223" y="314"/>
                    <a:pt x="224" y="313"/>
                  </a:cubicBezTo>
                  <a:cubicBezTo>
                    <a:pt x="225" y="313"/>
                    <a:pt x="225" y="311"/>
                    <a:pt x="225" y="311"/>
                  </a:cubicBezTo>
                  <a:cubicBezTo>
                    <a:pt x="225" y="310"/>
                    <a:pt x="226" y="310"/>
                    <a:pt x="227" y="309"/>
                  </a:cubicBezTo>
                  <a:cubicBezTo>
                    <a:pt x="227" y="308"/>
                    <a:pt x="227" y="307"/>
                    <a:pt x="227" y="306"/>
                  </a:cubicBezTo>
                  <a:cubicBezTo>
                    <a:pt x="227" y="305"/>
                    <a:pt x="226" y="304"/>
                    <a:pt x="226" y="303"/>
                  </a:cubicBezTo>
                  <a:cubicBezTo>
                    <a:pt x="227" y="301"/>
                    <a:pt x="227" y="306"/>
                    <a:pt x="228" y="303"/>
                  </a:cubicBezTo>
                  <a:cubicBezTo>
                    <a:pt x="228" y="302"/>
                    <a:pt x="226" y="301"/>
                    <a:pt x="227" y="301"/>
                  </a:cubicBezTo>
                  <a:cubicBezTo>
                    <a:pt x="228" y="301"/>
                    <a:pt x="229" y="302"/>
                    <a:pt x="230" y="300"/>
                  </a:cubicBezTo>
                  <a:cubicBezTo>
                    <a:pt x="230" y="300"/>
                    <a:pt x="231" y="299"/>
                    <a:pt x="232" y="300"/>
                  </a:cubicBezTo>
                  <a:cubicBezTo>
                    <a:pt x="233" y="300"/>
                    <a:pt x="230" y="302"/>
                    <a:pt x="232" y="302"/>
                  </a:cubicBezTo>
                  <a:cubicBezTo>
                    <a:pt x="234" y="302"/>
                    <a:pt x="233" y="301"/>
                    <a:pt x="234" y="300"/>
                  </a:cubicBezTo>
                  <a:cubicBezTo>
                    <a:pt x="234" y="299"/>
                    <a:pt x="235" y="301"/>
                    <a:pt x="235" y="300"/>
                  </a:cubicBezTo>
                  <a:cubicBezTo>
                    <a:pt x="236" y="299"/>
                    <a:pt x="234" y="298"/>
                    <a:pt x="235" y="297"/>
                  </a:cubicBezTo>
                  <a:cubicBezTo>
                    <a:pt x="235" y="296"/>
                    <a:pt x="236" y="296"/>
                    <a:pt x="236" y="295"/>
                  </a:cubicBezTo>
                  <a:cubicBezTo>
                    <a:pt x="237" y="295"/>
                    <a:pt x="237" y="294"/>
                    <a:pt x="237" y="294"/>
                  </a:cubicBezTo>
                  <a:cubicBezTo>
                    <a:pt x="238" y="294"/>
                    <a:pt x="240" y="297"/>
                    <a:pt x="241" y="296"/>
                  </a:cubicBezTo>
                  <a:cubicBezTo>
                    <a:pt x="242" y="295"/>
                    <a:pt x="243" y="294"/>
                    <a:pt x="244" y="293"/>
                  </a:cubicBezTo>
                  <a:cubicBezTo>
                    <a:pt x="245" y="292"/>
                    <a:pt x="246" y="291"/>
                    <a:pt x="248" y="292"/>
                  </a:cubicBezTo>
                  <a:cubicBezTo>
                    <a:pt x="248" y="292"/>
                    <a:pt x="248" y="293"/>
                    <a:pt x="249" y="293"/>
                  </a:cubicBezTo>
                  <a:cubicBezTo>
                    <a:pt x="251" y="294"/>
                    <a:pt x="252" y="292"/>
                    <a:pt x="254" y="292"/>
                  </a:cubicBezTo>
                  <a:cubicBezTo>
                    <a:pt x="254" y="292"/>
                    <a:pt x="254" y="292"/>
                    <a:pt x="254" y="293"/>
                  </a:cubicBezTo>
                  <a:cubicBezTo>
                    <a:pt x="254" y="294"/>
                    <a:pt x="255" y="293"/>
                    <a:pt x="255" y="293"/>
                  </a:cubicBezTo>
                  <a:cubicBezTo>
                    <a:pt x="256" y="293"/>
                    <a:pt x="258" y="293"/>
                    <a:pt x="259" y="293"/>
                  </a:cubicBezTo>
                  <a:cubicBezTo>
                    <a:pt x="259" y="293"/>
                    <a:pt x="259" y="298"/>
                    <a:pt x="261" y="296"/>
                  </a:cubicBezTo>
                  <a:cubicBezTo>
                    <a:pt x="261" y="296"/>
                    <a:pt x="261" y="296"/>
                    <a:pt x="261" y="297"/>
                  </a:cubicBezTo>
                  <a:cubicBezTo>
                    <a:pt x="262" y="295"/>
                    <a:pt x="260" y="294"/>
                    <a:pt x="259" y="293"/>
                  </a:cubicBezTo>
                  <a:cubicBezTo>
                    <a:pt x="259" y="292"/>
                    <a:pt x="259" y="292"/>
                    <a:pt x="258" y="292"/>
                  </a:cubicBezTo>
                  <a:cubicBezTo>
                    <a:pt x="257" y="293"/>
                    <a:pt x="257" y="291"/>
                    <a:pt x="258" y="290"/>
                  </a:cubicBezTo>
                  <a:cubicBezTo>
                    <a:pt x="259" y="289"/>
                    <a:pt x="264" y="290"/>
                    <a:pt x="266" y="291"/>
                  </a:cubicBezTo>
                  <a:cubicBezTo>
                    <a:pt x="266" y="291"/>
                    <a:pt x="266" y="290"/>
                    <a:pt x="266" y="290"/>
                  </a:cubicBezTo>
                  <a:cubicBezTo>
                    <a:pt x="266" y="290"/>
                    <a:pt x="266" y="290"/>
                    <a:pt x="266" y="290"/>
                  </a:cubicBezTo>
                  <a:cubicBezTo>
                    <a:pt x="267" y="289"/>
                    <a:pt x="268" y="290"/>
                    <a:pt x="268" y="291"/>
                  </a:cubicBezTo>
                  <a:cubicBezTo>
                    <a:pt x="269" y="288"/>
                    <a:pt x="270" y="287"/>
                    <a:pt x="269" y="285"/>
                  </a:cubicBezTo>
                  <a:cubicBezTo>
                    <a:pt x="268" y="285"/>
                    <a:pt x="269" y="284"/>
                    <a:pt x="269" y="283"/>
                  </a:cubicBezTo>
                  <a:cubicBezTo>
                    <a:pt x="271" y="283"/>
                    <a:pt x="268" y="282"/>
                    <a:pt x="269" y="281"/>
                  </a:cubicBezTo>
                  <a:cubicBezTo>
                    <a:pt x="269" y="281"/>
                    <a:pt x="269" y="281"/>
                    <a:pt x="270" y="281"/>
                  </a:cubicBezTo>
                  <a:cubicBezTo>
                    <a:pt x="269" y="281"/>
                    <a:pt x="269" y="280"/>
                    <a:pt x="270" y="280"/>
                  </a:cubicBezTo>
                  <a:cubicBezTo>
                    <a:pt x="270" y="280"/>
                    <a:pt x="271" y="281"/>
                    <a:pt x="271" y="281"/>
                  </a:cubicBezTo>
                  <a:cubicBezTo>
                    <a:pt x="271" y="280"/>
                    <a:pt x="270" y="280"/>
                    <a:pt x="271" y="279"/>
                  </a:cubicBezTo>
                  <a:cubicBezTo>
                    <a:pt x="271" y="279"/>
                    <a:pt x="271" y="279"/>
                    <a:pt x="271" y="279"/>
                  </a:cubicBezTo>
                  <a:cubicBezTo>
                    <a:pt x="271" y="279"/>
                    <a:pt x="272" y="278"/>
                    <a:pt x="273" y="278"/>
                  </a:cubicBezTo>
                  <a:cubicBezTo>
                    <a:pt x="272" y="278"/>
                    <a:pt x="272" y="278"/>
                    <a:pt x="272" y="278"/>
                  </a:cubicBezTo>
                  <a:cubicBezTo>
                    <a:pt x="273" y="278"/>
                    <a:pt x="273" y="276"/>
                    <a:pt x="274" y="276"/>
                  </a:cubicBezTo>
                  <a:cubicBezTo>
                    <a:pt x="275" y="277"/>
                    <a:pt x="276" y="278"/>
                    <a:pt x="277" y="278"/>
                  </a:cubicBezTo>
                  <a:cubicBezTo>
                    <a:pt x="277" y="277"/>
                    <a:pt x="276" y="277"/>
                    <a:pt x="278" y="276"/>
                  </a:cubicBezTo>
                  <a:cubicBezTo>
                    <a:pt x="277" y="276"/>
                    <a:pt x="278" y="276"/>
                    <a:pt x="278" y="276"/>
                  </a:cubicBezTo>
                  <a:cubicBezTo>
                    <a:pt x="278" y="275"/>
                    <a:pt x="276" y="274"/>
                    <a:pt x="277" y="274"/>
                  </a:cubicBezTo>
                  <a:cubicBezTo>
                    <a:pt x="277" y="273"/>
                    <a:pt x="278" y="273"/>
                    <a:pt x="279" y="273"/>
                  </a:cubicBezTo>
                  <a:cubicBezTo>
                    <a:pt x="278" y="273"/>
                    <a:pt x="278" y="273"/>
                    <a:pt x="277" y="273"/>
                  </a:cubicBezTo>
                  <a:cubicBezTo>
                    <a:pt x="277" y="273"/>
                    <a:pt x="279" y="272"/>
                    <a:pt x="280" y="272"/>
                  </a:cubicBezTo>
                  <a:cubicBezTo>
                    <a:pt x="280" y="271"/>
                    <a:pt x="279" y="271"/>
                    <a:pt x="280" y="270"/>
                  </a:cubicBezTo>
                  <a:cubicBezTo>
                    <a:pt x="281" y="271"/>
                    <a:pt x="281" y="271"/>
                    <a:pt x="281" y="271"/>
                  </a:cubicBezTo>
                  <a:cubicBezTo>
                    <a:pt x="282" y="270"/>
                    <a:pt x="282" y="270"/>
                    <a:pt x="283" y="270"/>
                  </a:cubicBezTo>
                  <a:cubicBezTo>
                    <a:pt x="283" y="270"/>
                    <a:pt x="283" y="271"/>
                    <a:pt x="283" y="271"/>
                  </a:cubicBezTo>
                  <a:cubicBezTo>
                    <a:pt x="283" y="272"/>
                    <a:pt x="284" y="272"/>
                    <a:pt x="284" y="272"/>
                  </a:cubicBezTo>
                  <a:cubicBezTo>
                    <a:pt x="285" y="272"/>
                    <a:pt x="285" y="272"/>
                    <a:pt x="285" y="272"/>
                  </a:cubicBezTo>
                  <a:cubicBezTo>
                    <a:pt x="285" y="272"/>
                    <a:pt x="285" y="272"/>
                    <a:pt x="286" y="272"/>
                  </a:cubicBezTo>
                  <a:cubicBezTo>
                    <a:pt x="286" y="272"/>
                    <a:pt x="286" y="272"/>
                    <a:pt x="287" y="272"/>
                  </a:cubicBezTo>
                  <a:cubicBezTo>
                    <a:pt x="289" y="272"/>
                    <a:pt x="290" y="271"/>
                    <a:pt x="291" y="270"/>
                  </a:cubicBezTo>
                  <a:cubicBezTo>
                    <a:pt x="293" y="268"/>
                    <a:pt x="292" y="271"/>
                    <a:pt x="292" y="271"/>
                  </a:cubicBezTo>
                  <a:cubicBezTo>
                    <a:pt x="292" y="272"/>
                    <a:pt x="293" y="271"/>
                    <a:pt x="293" y="271"/>
                  </a:cubicBezTo>
                  <a:cubicBezTo>
                    <a:pt x="296" y="268"/>
                    <a:pt x="292" y="265"/>
                    <a:pt x="293" y="264"/>
                  </a:cubicBezTo>
                  <a:cubicBezTo>
                    <a:pt x="294" y="263"/>
                    <a:pt x="295" y="265"/>
                    <a:pt x="297" y="264"/>
                  </a:cubicBezTo>
                  <a:cubicBezTo>
                    <a:pt x="299" y="263"/>
                    <a:pt x="300" y="261"/>
                    <a:pt x="301" y="259"/>
                  </a:cubicBezTo>
                  <a:cubicBezTo>
                    <a:pt x="302" y="257"/>
                    <a:pt x="302" y="256"/>
                    <a:pt x="301" y="255"/>
                  </a:cubicBezTo>
                  <a:cubicBezTo>
                    <a:pt x="300" y="254"/>
                    <a:pt x="299" y="253"/>
                    <a:pt x="299" y="253"/>
                  </a:cubicBezTo>
                  <a:cubicBezTo>
                    <a:pt x="298" y="252"/>
                    <a:pt x="299" y="251"/>
                    <a:pt x="299" y="251"/>
                  </a:cubicBezTo>
                  <a:cubicBezTo>
                    <a:pt x="299" y="251"/>
                    <a:pt x="296" y="250"/>
                    <a:pt x="296" y="250"/>
                  </a:cubicBezTo>
                  <a:cubicBezTo>
                    <a:pt x="295" y="251"/>
                    <a:pt x="295" y="251"/>
                    <a:pt x="295" y="252"/>
                  </a:cubicBezTo>
                  <a:cubicBezTo>
                    <a:pt x="294" y="253"/>
                    <a:pt x="293" y="252"/>
                    <a:pt x="292" y="251"/>
                  </a:cubicBezTo>
                  <a:cubicBezTo>
                    <a:pt x="291" y="251"/>
                    <a:pt x="289" y="253"/>
                    <a:pt x="288" y="254"/>
                  </a:cubicBezTo>
                  <a:cubicBezTo>
                    <a:pt x="287" y="254"/>
                    <a:pt x="288" y="252"/>
                    <a:pt x="287" y="252"/>
                  </a:cubicBezTo>
                  <a:cubicBezTo>
                    <a:pt x="287" y="251"/>
                    <a:pt x="285" y="254"/>
                    <a:pt x="283" y="253"/>
                  </a:cubicBezTo>
                  <a:cubicBezTo>
                    <a:pt x="282" y="252"/>
                    <a:pt x="283" y="252"/>
                    <a:pt x="284" y="252"/>
                  </a:cubicBezTo>
                  <a:cubicBezTo>
                    <a:pt x="285" y="251"/>
                    <a:pt x="284" y="250"/>
                    <a:pt x="284" y="249"/>
                  </a:cubicBezTo>
                  <a:cubicBezTo>
                    <a:pt x="284" y="248"/>
                    <a:pt x="285" y="248"/>
                    <a:pt x="285" y="247"/>
                  </a:cubicBezTo>
                  <a:cubicBezTo>
                    <a:pt x="286" y="247"/>
                    <a:pt x="286" y="246"/>
                    <a:pt x="286" y="246"/>
                  </a:cubicBezTo>
                  <a:cubicBezTo>
                    <a:pt x="286" y="244"/>
                    <a:pt x="286" y="243"/>
                    <a:pt x="285" y="242"/>
                  </a:cubicBezTo>
                  <a:cubicBezTo>
                    <a:pt x="284" y="242"/>
                    <a:pt x="283" y="243"/>
                    <a:pt x="283" y="242"/>
                  </a:cubicBezTo>
                  <a:cubicBezTo>
                    <a:pt x="282" y="241"/>
                    <a:pt x="282" y="242"/>
                    <a:pt x="281" y="242"/>
                  </a:cubicBezTo>
                  <a:cubicBezTo>
                    <a:pt x="280" y="242"/>
                    <a:pt x="281" y="239"/>
                    <a:pt x="281" y="239"/>
                  </a:cubicBezTo>
                  <a:cubicBezTo>
                    <a:pt x="281" y="238"/>
                    <a:pt x="281" y="238"/>
                    <a:pt x="281" y="237"/>
                  </a:cubicBezTo>
                  <a:cubicBezTo>
                    <a:pt x="281" y="237"/>
                    <a:pt x="280" y="237"/>
                    <a:pt x="280" y="237"/>
                  </a:cubicBezTo>
                  <a:cubicBezTo>
                    <a:pt x="280" y="236"/>
                    <a:pt x="281" y="235"/>
                    <a:pt x="282" y="234"/>
                  </a:cubicBezTo>
                  <a:cubicBezTo>
                    <a:pt x="282" y="233"/>
                    <a:pt x="284" y="235"/>
                    <a:pt x="284" y="233"/>
                  </a:cubicBezTo>
                  <a:cubicBezTo>
                    <a:pt x="285" y="232"/>
                    <a:pt x="287" y="232"/>
                    <a:pt x="286" y="230"/>
                  </a:cubicBezTo>
                  <a:cubicBezTo>
                    <a:pt x="285" y="229"/>
                    <a:pt x="284" y="230"/>
                    <a:pt x="284" y="230"/>
                  </a:cubicBezTo>
                  <a:cubicBezTo>
                    <a:pt x="283" y="231"/>
                    <a:pt x="282" y="230"/>
                    <a:pt x="281" y="231"/>
                  </a:cubicBezTo>
                  <a:cubicBezTo>
                    <a:pt x="280" y="231"/>
                    <a:pt x="280" y="233"/>
                    <a:pt x="278" y="233"/>
                  </a:cubicBezTo>
                  <a:cubicBezTo>
                    <a:pt x="277" y="232"/>
                    <a:pt x="276" y="230"/>
                    <a:pt x="277" y="230"/>
                  </a:cubicBezTo>
                  <a:cubicBezTo>
                    <a:pt x="278" y="230"/>
                    <a:pt x="279" y="230"/>
                    <a:pt x="278" y="228"/>
                  </a:cubicBezTo>
                  <a:cubicBezTo>
                    <a:pt x="278" y="227"/>
                    <a:pt x="277" y="228"/>
                    <a:pt x="277" y="228"/>
                  </a:cubicBezTo>
                  <a:cubicBezTo>
                    <a:pt x="276" y="230"/>
                    <a:pt x="277" y="229"/>
                    <a:pt x="276" y="230"/>
                  </a:cubicBezTo>
                  <a:cubicBezTo>
                    <a:pt x="275" y="230"/>
                    <a:pt x="274" y="231"/>
                    <a:pt x="274" y="231"/>
                  </a:cubicBezTo>
                  <a:cubicBezTo>
                    <a:pt x="275" y="231"/>
                    <a:pt x="274" y="228"/>
                    <a:pt x="274" y="227"/>
                  </a:cubicBezTo>
                  <a:cubicBezTo>
                    <a:pt x="273" y="227"/>
                    <a:pt x="271" y="228"/>
                    <a:pt x="272" y="227"/>
                  </a:cubicBezTo>
                  <a:cubicBezTo>
                    <a:pt x="271" y="227"/>
                    <a:pt x="272" y="226"/>
                    <a:pt x="272" y="226"/>
                  </a:cubicBezTo>
                  <a:cubicBezTo>
                    <a:pt x="272" y="226"/>
                    <a:pt x="272" y="227"/>
                    <a:pt x="273" y="226"/>
                  </a:cubicBezTo>
                  <a:cubicBezTo>
                    <a:pt x="273" y="226"/>
                    <a:pt x="271" y="224"/>
                    <a:pt x="273" y="223"/>
                  </a:cubicBezTo>
                  <a:cubicBezTo>
                    <a:pt x="274" y="223"/>
                    <a:pt x="274" y="224"/>
                    <a:pt x="275" y="223"/>
                  </a:cubicBezTo>
                  <a:cubicBezTo>
                    <a:pt x="275" y="222"/>
                    <a:pt x="277" y="223"/>
                    <a:pt x="277" y="222"/>
                  </a:cubicBezTo>
                  <a:cubicBezTo>
                    <a:pt x="277" y="221"/>
                    <a:pt x="276" y="221"/>
                    <a:pt x="276" y="221"/>
                  </a:cubicBezTo>
                  <a:cubicBezTo>
                    <a:pt x="276" y="220"/>
                    <a:pt x="278" y="219"/>
                    <a:pt x="278" y="219"/>
                  </a:cubicBezTo>
                  <a:cubicBezTo>
                    <a:pt x="278" y="219"/>
                    <a:pt x="281" y="220"/>
                    <a:pt x="280" y="219"/>
                  </a:cubicBezTo>
                  <a:cubicBezTo>
                    <a:pt x="280" y="218"/>
                    <a:pt x="278" y="218"/>
                    <a:pt x="279" y="217"/>
                  </a:cubicBezTo>
                  <a:cubicBezTo>
                    <a:pt x="280" y="216"/>
                    <a:pt x="282" y="214"/>
                    <a:pt x="281" y="214"/>
                  </a:cubicBezTo>
                  <a:cubicBezTo>
                    <a:pt x="280" y="213"/>
                    <a:pt x="282" y="212"/>
                    <a:pt x="283" y="211"/>
                  </a:cubicBezTo>
                  <a:cubicBezTo>
                    <a:pt x="283" y="211"/>
                    <a:pt x="283" y="210"/>
                    <a:pt x="283" y="210"/>
                  </a:cubicBezTo>
                  <a:cubicBezTo>
                    <a:pt x="283" y="209"/>
                    <a:pt x="284" y="209"/>
                    <a:pt x="285" y="209"/>
                  </a:cubicBezTo>
                  <a:cubicBezTo>
                    <a:pt x="286" y="208"/>
                    <a:pt x="285" y="208"/>
                    <a:pt x="284" y="208"/>
                  </a:cubicBezTo>
                  <a:cubicBezTo>
                    <a:pt x="284" y="208"/>
                    <a:pt x="286" y="204"/>
                    <a:pt x="286" y="203"/>
                  </a:cubicBezTo>
                  <a:cubicBezTo>
                    <a:pt x="286" y="203"/>
                    <a:pt x="286" y="203"/>
                    <a:pt x="287" y="203"/>
                  </a:cubicBezTo>
                  <a:cubicBezTo>
                    <a:pt x="288" y="203"/>
                    <a:pt x="287" y="202"/>
                    <a:pt x="288" y="201"/>
                  </a:cubicBezTo>
                  <a:cubicBezTo>
                    <a:pt x="288" y="200"/>
                    <a:pt x="290" y="202"/>
                    <a:pt x="290" y="201"/>
                  </a:cubicBezTo>
                  <a:cubicBezTo>
                    <a:pt x="291" y="199"/>
                    <a:pt x="288" y="199"/>
                    <a:pt x="288" y="198"/>
                  </a:cubicBezTo>
                  <a:cubicBezTo>
                    <a:pt x="288" y="198"/>
                    <a:pt x="289" y="197"/>
                    <a:pt x="289" y="197"/>
                  </a:cubicBezTo>
                  <a:cubicBezTo>
                    <a:pt x="290" y="196"/>
                    <a:pt x="288" y="196"/>
                    <a:pt x="289" y="196"/>
                  </a:cubicBezTo>
                  <a:cubicBezTo>
                    <a:pt x="289" y="195"/>
                    <a:pt x="290" y="195"/>
                    <a:pt x="290" y="194"/>
                  </a:cubicBezTo>
                  <a:cubicBezTo>
                    <a:pt x="290" y="194"/>
                    <a:pt x="289" y="193"/>
                    <a:pt x="290" y="192"/>
                  </a:cubicBezTo>
                  <a:cubicBezTo>
                    <a:pt x="291" y="192"/>
                    <a:pt x="291" y="193"/>
                    <a:pt x="291" y="193"/>
                  </a:cubicBezTo>
                  <a:cubicBezTo>
                    <a:pt x="291" y="193"/>
                    <a:pt x="292" y="192"/>
                    <a:pt x="292" y="192"/>
                  </a:cubicBezTo>
                  <a:cubicBezTo>
                    <a:pt x="292" y="191"/>
                    <a:pt x="293" y="190"/>
                    <a:pt x="293" y="189"/>
                  </a:cubicBezTo>
                  <a:cubicBezTo>
                    <a:pt x="294" y="188"/>
                    <a:pt x="296" y="185"/>
                    <a:pt x="295" y="184"/>
                  </a:cubicBezTo>
                  <a:cubicBezTo>
                    <a:pt x="295" y="183"/>
                    <a:pt x="296" y="182"/>
                    <a:pt x="297" y="182"/>
                  </a:cubicBezTo>
                  <a:cubicBezTo>
                    <a:pt x="297" y="181"/>
                    <a:pt x="296" y="179"/>
                    <a:pt x="297" y="179"/>
                  </a:cubicBezTo>
                  <a:cubicBezTo>
                    <a:pt x="298" y="178"/>
                    <a:pt x="299" y="178"/>
                    <a:pt x="298" y="176"/>
                  </a:cubicBezTo>
                  <a:cubicBezTo>
                    <a:pt x="298" y="176"/>
                    <a:pt x="295" y="176"/>
                    <a:pt x="297" y="175"/>
                  </a:cubicBezTo>
                  <a:cubicBezTo>
                    <a:pt x="298" y="174"/>
                    <a:pt x="298" y="173"/>
                    <a:pt x="297" y="172"/>
                  </a:cubicBezTo>
                  <a:cubicBezTo>
                    <a:pt x="296" y="170"/>
                    <a:pt x="299" y="170"/>
                    <a:pt x="299" y="170"/>
                  </a:cubicBezTo>
                  <a:cubicBezTo>
                    <a:pt x="299" y="170"/>
                    <a:pt x="297" y="169"/>
                    <a:pt x="297" y="169"/>
                  </a:cubicBezTo>
                  <a:cubicBezTo>
                    <a:pt x="298" y="168"/>
                    <a:pt x="299" y="169"/>
                    <a:pt x="300" y="167"/>
                  </a:cubicBezTo>
                  <a:cubicBezTo>
                    <a:pt x="300" y="167"/>
                    <a:pt x="299" y="167"/>
                    <a:pt x="299" y="167"/>
                  </a:cubicBezTo>
                  <a:cubicBezTo>
                    <a:pt x="298" y="166"/>
                    <a:pt x="306" y="165"/>
                    <a:pt x="306" y="164"/>
                  </a:cubicBezTo>
                  <a:cubicBezTo>
                    <a:pt x="306" y="164"/>
                    <a:pt x="306" y="162"/>
                    <a:pt x="306" y="162"/>
                  </a:cubicBezTo>
                  <a:cubicBezTo>
                    <a:pt x="306" y="161"/>
                    <a:pt x="306" y="160"/>
                    <a:pt x="307" y="159"/>
                  </a:cubicBezTo>
                  <a:cubicBezTo>
                    <a:pt x="307" y="159"/>
                    <a:pt x="307" y="160"/>
                    <a:pt x="308" y="160"/>
                  </a:cubicBezTo>
                  <a:cubicBezTo>
                    <a:pt x="310" y="160"/>
                    <a:pt x="310" y="160"/>
                    <a:pt x="312" y="162"/>
                  </a:cubicBezTo>
                  <a:cubicBezTo>
                    <a:pt x="313" y="163"/>
                    <a:pt x="315" y="161"/>
                    <a:pt x="316" y="162"/>
                  </a:cubicBezTo>
                  <a:cubicBezTo>
                    <a:pt x="316" y="162"/>
                    <a:pt x="315" y="163"/>
                    <a:pt x="315" y="163"/>
                  </a:cubicBezTo>
                  <a:cubicBezTo>
                    <a:pt x="315" y="163"/>
                    <a:pt x="316" y="164"/>
                    <a:pt x="317" y="164"/>
                  </a:cubicBezTo>
                  <a:cubicBezTo>
                    <a:pt x="317" y="165"/>
                    <a:pt x="318" y="165"/>
                    <a:pt x="318" y="165"/>
                  </a:cubicBezTo>
                  <a:cubicBezTo>
                    <a:pt x="319" y="165"/>
                    <a:pt x="318" y="166"/>
                    <a:pt x="318" y="167"/>
                  </a:cubicBezTo>
                  <a:cubicBezTo>
                    <a:pt x="318" y="167"/>
                    <a:pt x="321" y="168"/>
                    <a:pt x="321" y="168"/>
                  </a:cubicBezTo>
                  <a:cubicBezTo>
                    <a:pt x="321" y="167"/>
                    <a:pt x="319" y="165"/>
                    <a:pt x="321" y="165"/>
                  </a:cubicBezTo>
                  <a:cubicBezTo>
                    <a:pt x="322" y="165"/>
                    <a:pt x="322" y="166"/>
                    <a:pt x="323" y="165"/>
                  </a:cubicBezTo>
                  <a:cubicBezTo>
                    <a:pt x="323" y="164"/>
                    <a:pt x="322" y="163"/>
                    <a:pt x="322" y="163"/>
                  </a:cubicBezTo>
                  <a:cubicBezTo>
                    <a:pt x="323" y="162"/>
                    <a:pt x="323" y="162"/>
                    <a:pt x="325" y="162"/>
                  </a:cubicBezTo>
                  <a:cubicBezTo>
                    <a:pt x="325" y="135"/>
                    <a:pt x="325" y="108"/>
                    <a:pt x="325" y="81"/>
                  </a:cubicBezTo>
                  <a:cubicBezTo>
                    <a:pt x="325" y="58"/>
                    <a:pt x="325" y="35"/>
                    <a:pt x="325" y="12"/>
                  </a:cubicBezTo>
                  <a:cubicBezTo>
                    <a:pt x="325" y="8"/>
                    <a:pt x="325" y="4"/>
                    <a:pt x="325" y="0"/>
                  </a:cubicBezTo>
                  <a:cubicBezTo>
                    <a:pt x="303" y="0"/>
                    <a:pt x="282" y="0"/>
                    <a:pt x="260" y="0"/>
                  </a:cubicBezTo>
                  <a:cubicBezTo>
                    <a:pt x="227" y="0"/>
                    <a:pt x="195" y="0"/>
                    <a:pt x="162" y="0"/>
                  </a:cubicBezTo>
                  <a:cubicBezTo>
                    <a:pt x="156" y="0"/>
                    <a:pt x="150" y="0"/>
                    <a:pt x="145" y="0"/>
                  </a:cubicBezTo>
                  <a:close/>
                  <a:moveTo>
                    <a:pt x="278" y="276"/>
                  </a:moveTo>
                  <a:cubicBezTo>
                    <a:pt x="278" y="276"/>
                    <a:pt x="278" y="276"/>
                    <a:pt x="278" y="276"/>
                  </a:cubicBezTo>
                  <a:cubicBezTo>
                    <a:pt x="278" y="276"/>
                    <a:pt x="278" y="276"/>
                    <a:pt x="278" y="276"/>
                  </a:cubicBezTo>
                  <a:close/>
                  <a:moveTo>
                    <a:pt x="271" y="279"/>
                  </a:moveTo>
                  <a:cubicBezTo>
                    <a:pt x="272" y="279"/>
                    <a:pt x="272" y="279"/>
                    <a:pt x="272" y="278"/>
                  </a:cubicBezTo>
                  <a:cubicBezTo>
                    <a:pt x="272" y="279"/>
                    <a:pt x="272" y="279"/>
                    <a:pt x="271" y="279"/>
                  </a:cubicBezTo>
                  <a:close/>
                  <a:moveTo>
                    <a:pt x="270" y="283"/>
                  </a:moveTo>
                  <a:cubicBezTo>
                    <a:pt x="270" y="284"/>
                    <a:pt x="270" y="284"/>
                    <a:pt x="270" y="284"/>
                  </a:cubicBezTo>
                  <a:cubicBezTo>
                    <a:pt x="270" y="284"/>
                    <a:pt x="270" y="284"/>
                    <a:pt x="270" y="283"/>
                  </a:cubicBezTo>
                  <a:cubicBezTo>
                    <a:pt x="270" y="283"/>
                    <a:pt x="270" y="283"/>
                    <a:pt x="270" y="283"/>
                  </a:cubicBezTo>
                  <a:cubicBezTo>
                    <a:pt x="270" y="284"/>
                    <a:pt x="270" y="283"/>
                    <a:pt x="270" y="283"/>
                  </a:cubicBezTo>
                  <a:close/>
                  <a:moveTo>
                    <a:pt x="269" y="284"/>
                  </a:moveTo>
                  <a:cubicBezTo>
                    <a:pt x="269" y="284"/>
                    <a:pt x="269" y="284"/>
                    <a:pt x="269" y="284"/>
                  </a:cubicBezTo>
                  <a:cubicBezTo>
                    <a:pt x="269" y="284"/>
                    <a:pt x="269" y="284"/>
                    <a:pt x="269" y="284"/>
                  </a:cubicBezTo>
                  <a:cubicBezTo>
                    <a:pt x="269" y="284"/>
                    <a:pt x="269" y="284"/>
                    <a:pt x="269" y="284"/>
                  </a:cubicBezTo>
                  <a:cubicBezTo>
                    <a:pt x="269" y="284"/>
                    <a:pt x="269" y="284"/>
                    <a:pt x="269" y="284"/>
                  </a:cubicBezTo>
                  <a:close/>
                  <a:moveTo>
                    <a:pt x="269" y="284"/>
                  </a:moveTo>
                  <a:cubicBezTo>
                    <a:pt x="269" y="284"/>
                    <a:pt x="269" y="284"/>
                    <a:pt x="269" y="284"/>
                  </a:cubicBezTo>
                  <a:cubicBezTo>
                    <a:pt x="269" y="284"/>
                    <a:pt x="269" y="284"/>
                    <a:pt x="269" y="284"/>
                  </a:cubicBezTo>
                  <a:close/>
                  <a:moveTo>
                    <a:pt x="258" y="290"/>
                  </a:moveTo>
                  <a:cubicBezTo>
                    <a:pt x="258" y="290"/>
                    <a:pt x="258" y="290"/>
                    <a:pt x="258" y="290"/>
                  </a:cubicBezTo>
                  <a:cubicBezTo>
                    <a:pt x="258" y="290"/>
                    <a:pt x="259" y="290"/>
                    <a:pt x="260" y="290"/>
                  </a:cubicBezTo>
                  <a:cubicBezTo>
                    <a:pt x="259" y="290"/>
                    <a:pt x="258" y="290"/>
                    <a:pt x="258" y="290"/>
                  </a:cubicBezTo>
                  <a:cubicBezTo>
                    <a:pt x="258" y="290"/>
                    <a:pt x="258" y="290"/>
                    <a:pt x="258" y="290"/>
                  </a:cubicBezTo>
                  <a:close/>
                  <a:moveTo>
                    <a:pt x="49" y="147"/>
                  </a:moveTo>
                  <a:cubicBezTo>
                    <a:pt x="48" y="147"/>
                    <a:pt x="48" y="147"/>
                    <a:pt x="48" y="147"/>
                  </a:cubicBezTo>
                  <a:cubicBezTo>
                    <a:pt x="48" y="147"/>
                    <a:pt x="48" y="147"/>
                    <a:pt x="49" y="147"/>
                  </a:cubicBezTo>
                  <a:close/>
                  <a:moveTo>
                    <a:pt x="113" y="8"/>
                  </a:moveTo>
                  <a:cubicBezTo>
                    <a:pt x="112" y="9"/>
                    <a:pt x="112" y="10"/>
                    <a:pt x="111" y="11"/>
                  </a:cubicBezTo>
                  <a:cubicBezTo>
                    <a:pt x="111" y="11"/>
                    <a:pt x="111" y="12"/>
                    <a:pt x="111" y="12"/>
                  </a:cubicBezTo>
                  <a:cubicBezTo>
                    <a:pt x="111" y="13"/>
                    <a:pt x="111" y="12"/>
                    <a:pt x="112" y="13"/>
                  </a:cubicBezTo>
                  <a:cubicBezTo>
                    <a:pt x="112" y="13"/>
                    <a:pt x="114" y="18"/>
                    <a:pt x="115" y="15"/>
                  </a:cubicBezTo>
                  <a:cubicBezTo>
                    <a:pt x="115" y="15"/>
                    <a:pt x="115" y="15"/>
                    <a:pt x="115" y="14"/>
                  </a:cubicBezTo>
                  <a:cubicBezTo>
                    <a:pt x="115" y="14"/>
                    <a:pt x="115" y="14"/>
                    <a:pt x="116" y="14"/>
                  </a:cubicBezTo>
                  <a:cubicBezTo>
                    <a:pt x="116" y="13"/>
                    <a:pt x="116" y="12"/>
                    <a:pt x="116" y="11"/>
                  </a:cubicBezTo>
                  <a:cubicBezTo>
                    <a:pt x="116" y="9"/>
                    <a:pt x="117" y="9"/>
                    <a:pt x="116" y="9"/>
                  </a:cubicBezTo>
                  <a:cubicBezTo>
                    <a:pt x="115" y="8"/>
                    <a:pt x="114" y="9"/>
                    <a:pt x="113" y="8"/>
                  </a:cubicBezTo>
                  <a:close/>
                  <a:moveTo>
                    <a:pt x="77" y="51"/>
                  </a:moveTo>
                  <a:cubicBezTo>
                    <a:pt x="76" y="51"/>
                    <a:pt x="75" y="51"/>
                    <a:pt x="74" y="52"/>
                  </a:cubicBezTo>
                  <a:cubicBezTo>
                    <a:pt x="73" y="52"/>
                    <a:pt x="71" y="52"/>
                    <a:pt x="71" y="53"/>
                  </a:cubicBezTo>
                  <a:cubicBezTo>
                    <a:pt x="70" y="54"/>
                    <a:pt x="70" y="55"/>
                    <a:pt x="69" y="56"/>
                  </a:cubicBezTo>
                  <a:cubicBezTo>
                    <a:pt x="69" y="57"/>
                    <a:pt x="68" y="58"/>
                    <a:pt x="67" y="59"/>
                  </a:cubicBezTo>
                  <a:cubicBezTo>
                    <a:pt x="66" y="61"/>
                    <a:pt x="71" y="61"/>
                    <a:pt x="68" y="63"/>
                  </a:cubicBezTo>
                  <a:cubicBezTo>
                    <a:pt x="68" y="63"/>
                    <a:pt x="68" y="64"/>
                    <a:pt x="68" y="65"/>
                  </a:cubicBezTo>
                  <a:cubicBezTo>
                    <a:pt x="68" y="66"/>
                    <a:pt x="69" y="65"/>
                    <a:pt x="70" y="65"/>
                  </a:cubicBezTo>
                  <a:cubicBezTo>
                    <a:pt x="69" y="66"/>
                    <a:pt x="71" y="66"/>
                    <a:pt x="71" y="66"/>
                  </a:cubicBezTo>
                  <a:cubicBezTo>
                    <a:pt x="71" y="66"/>
                    <a:pt x="71" y="67"/>
                    <a:pt x="71" y="67"/>
                  </a:cubicBezTo>
                  <a:cubicBezTo>
                    <a:pt x="71" y="68"/>
                    <a:pt x="71" y="68"/>
                    <a:pt x="72" y="68"/>
                  </a:cubicBezTo>
                  <a:cubicBezTo>
                    <a:pt x="72" y="69"/>
                    <a:pt x="73" y="71"/>
                    <a:pt x="73" y="72"/>
                  </a:cubicBezTo>
                  <a:cubicBezTo>
                    <a:pt x="73" y="72"/>
                    <a:pt x="71" y="73"/>
                    <a:pt x="71" y="73"/>
                  </a:cubicBezTo>
                  <a:cubicBezTo>
                    <a:pt x="71" y="73"/>
                    <a:pt x="70" y="73"/>
                    <a:pt x="70" y="74"/>
                  </a:cubicBezTo>
                  <a:cubicBezTo>
                    <a:pt x="70" y="75"/>
                    <a:pt x="71" y="77"/>
                    <a:pt x="72" y="78"/>
                  </a:cubicBezTo>
                  <a:cubicBezTo>
                    <a:pt x="73" y="79"/>
                    <a:pt x="74" y="80"/>
                    <a:pt x="75" y="80"/>
                  </a:cubicBezTo>
                  <a:cubicBezTo>
                    <a:pt x="76" y="80"/>
                    <a:pt x="78" y="78"/>
                    <a:pt x="78" y="77"/>
                  </a:cubicBezTo>
                  <a:cubicBezTo>
                    <a:pt x="78" y="77"/>
                    <a:pt x="77" y="77"/>
                    <a:pt x="78" y="76"/>
                  </a:cubicBezTo>
                  <a:cubicBezTo>
                    <a:pt x="78" y="76"/>
                    <a:pt x="79" y="77"/>
                    <a:pt x="79" y="77"/>
                  </a:cubicBezTo>
                  <a:cubicBezTo>
                    <a:pt x="80" y="78"/>
                    <a:pt x="81" y="76"/>
                    <a:pt x="81" y="76"/>
                  </a:cubicBezTo>
                  <a:cubicBezTo>
                    <a:pt x="82" y="74"/>
                    <a:pt x="82" y="77"/>
                    <a:pt x="83" y="77"/>
                  </a:cubicBezTo>
                  <a:cubicBezTo>
                    <a:pt x="84" y="78"/>
                    <a:pt x="85" y="77"/>
                    <a:pt x="86" y="77"/>
                  </a:cubicBezTo>
                  <a:cubicBezTo>
                    <a:pt x="88" y="78"/>
                    <a:pt x="85" y="80"/>
                    <a:pt x="86" y="80"/>
                  </a:cubicBezTo>
                  <a:cubicBezTo>
                    <a:pt x="87" y="80"/>
                    <a:pt x="87" y="80"/>
                    <a:pt x="87" y="81"/>
                  </a:cubicBezTo>
                  <a:cubicBezTo>
                    <a:pt x="87" y="81"/>
                    <a:pt x="86" y="83"/>
                    <a:pt x="87" y="82"/>
                  </a:cubicBezTo>
                  <a:cubicBezTo>
                    <a:pt x="89" y="82"/>
                    <a:pt x="90" y="82"/>
                    <a:pt x="91" y="82"/>
                  </a:cubicBezTo>
                  <a:cubicBezTo>
                    <a:pt x="93" y="82"/>
                    <a:pt x="90" y="80"/>
                    <a:pt x="92" y="80"/>
                  </a:cubicBezTo>
                  <a:cubicBezTo>
                    <a:pt x="93" y="80"/>
                    <a:pt x="94" y="82"/>
                    <a:pt x="95" y="80"/>
                  </a:cubicBezTo>
                  <a:cubicBezTo>
                    <a:pt x="95" y="80"/>
                    <a:pt x="94" y="79"/>
                    <a:pt x="95" y="79"/>
                  </a:cubicBezTo>
                  <a:cubicBezTo>
                    <a:pt x="96" y="78"/>
                    <a:pt x="97" y="78"/>
                    <a:pt x="98" y="78"/>
                  </a:cubicBezTo>
                  <a:cubicBezTo>
                    <a:pt x="98" y="78"/>
                    <a:pt x="99" y="77"/>
                    <a:pt x="99" y="77"/>
                  </a:cubicBezTo>
                  <a:cubicBezTo>
                    <a:pt x="99" y="76"/>
                    <a:pt x="97" y="75"/>
                    <a:pt x="99" y="75"/>
                  </a:cubicBezTo>
                  <a:cubicBezTo>
                    <a:pt x="100" y="75"/>
                    <a:pt x="101" y="76"/>
                    <a:pt x="101" y="75"/>
                  </a:cubicBezTo>
                  <a:cubicBezTo>
                    <a:pt x="103" y="75"/>
                    <a:pt x="102" y="74"/>
                    <a:pt x="101" y="74"/>
                  </a:cubicBezTo>
                  <a:cubicBezTo>
                    <a:pt x="102" y="73"/>
                    <a:pt x="102" y="71"/>
                    <a:pt x="100" y="72"/>
                  </a:cubicBezTo>
                  <a:cubicBezTo>
                    <a:pt x="99" y="72"/>
                    <a:pt x="98" y="72"/>
                    <a:pt x="96" y="71"/>
                  </a:cubicBezTo>
                  <a:cubicBezTo>
                    <a:pt x="93" y="70"/>
                    <a:pt x="90" y="69"/>
                    <a:pt x="88" y="68"/>
                  </a:cubicBezTo>
                  <a:cubicBezTo>
                    <a:pt x="85" y="68"/>
                    <a:pt x="83" y="66"/>
                    <a:pt x="82" y="64"/>
                  </a:cubicBezTo>
                  <a:cubicBezTo>
                    <a:pt x="82" y="63"/>
                    <a:pt x="80" y="62"/>
                    <a:pt x="80" y="61"/>
                  </a:cubicBezTo>
                  <a:cubicBezTo>
                    <a:pt x="80" y="60"/>
                    <a:pt x="80" y="59"/>
                    <a:pt x="80" y="58"/>
                  </a:cubicBezTo>
                  <a:cubicBezTo>
                    <a:pt x="79" y="58"/>
                    <a:pt x="79" y="58"/>
                    <a:pt x="78" y="58"/>
                  </a:cubicBezTo>
                  <a:cubicBezTo>
                    <a:pt x="78" y="57"/>
                    <a:pt x="80" y="56"/>
                    <a:pt x="79" y="54"/>
                  </a:cubicBezTo>
                  <a:cubicBezTo>
                    <a:pt x="76" y="56"/>
                    <a:pt x="78" y="54"/>
                    <a:pt x="78" y="53"/>
                  </a:cubicBezTo>
                  <a:cubicBezTo>
                    <a:pt x="75" y="54"/>
                    <a:pt x="79" y="51"/>
                    <a:pt x="77" y="51"/>
                  </a:cubicBezTo>
                  <a:close/>
                  <a:moveTo>
                    <a:pt x="112" y="71"/>
                  </a:moveTo>
                  <a:cubicBezTo>
                    <a:pt x="111" y="71"/>
                    <a:pt x="110" y="73"/>
                    <a:pt x="111" y="74"/>
                  </a:cubicBezTo>
                  <a:cubicBezTo>
                    <a:pt x="111" y="75"/>
                    <a:pt x="113" y="74"/>
                    <a:pt x="111" y="75"/>
                  </a:cubicBezTo>
                  <a:cubicBezTo>
                    <a:pt x="112" y="76"/>
                    <a:pt x="113" y="76"/>
                    <a:pt x="113" y="77"/>
                  </a:cubicBezTo>
                  <a:cubicBezTo>
                    <a:pt x="114" y="77"/>
                    <a:pt x="117" y="78"/>
                    <a:pt x="117" y="77"/>
                  </a:cubicBezTo>
                  <a:cubicBezTo>
                    <a:pt x="117" y="74"/>
                    <a:pt x="120" y="77"/>
                    <a:pt x="121" y="76"/>
                  </a:cubicBezTo>
                  <a:cubicBezTo>
                    <a:pt x="121" y="76"/>
                    <a:pt x="122" y="75"/>
                    <a:pt x="122" y="74"/>
                  </a:cubicBezTo>
                  <a:cubicBezTo>
                    <a:pt x="122" y="73"/>
                    <a:pt x="120" y="73"/>
                    <a:pt x="119" y="73"/>
                  </a:cubicBezTo>
                  <a:cubicBezTo>
                    <a:pt x="117" y="72"/>
                    <a:pt x="114" y="72"/>
                    <a:pt x="112" y="71"/>
                  </a:cubicBezTo>
                  <a:close/>
                  <a:moveTo>
                    <a:pt x="80" y="79"/>
                  </a:moveTo>
                  <a:cubicBezTo>
                    <a:pt x="78" y="79"/>
                    <a:pt x="79" y="81"/>
                    <a:pt x="80" y="81"/>
                  </a:cubicBezTo>
                  <a:cubicBezTo>
                    <a:pt x="82" y="80"/>
                    <a:pt x="83" y="82"/>
                    <a:pt x="84" y="82"/>
                  </a:cubicBezTo>
                  <a:cubicBezTo>
                    <a:pt x="86" y="83"/>
                    <a:pt x="84" y="81"/>
                    <a:pt x="83" y="80"/>
                  </a:cubicBezTo>
                  <a:cubicBezTo>
                    <a:pt x="82" y="78"/>
                    <a:pt x="82" y="79"/>
                    <a:pt x="80" y="79"/>
                  </a:cubicBezTo>
                  <a:close/>
                  <a:moveTo>
                    <a:pt x="87" y="108"/>
                  </a:moveTo>
                  <a:cubicBezTo>
                    <a:pt x="85" y="108"/>
                    <a:pt x="83" y="109"/>
                    <a:pt x="83" y="112"/>
                  </a:cubicBezTo>
                  <a:cubicBezTo>
                    <a:pt x="83" y="114"/>
                    <a:pt x="85" y="118"/>
                    <a:pt x="87" y="118"/>
                  </a:cubicBezTo>
                  <a:cubicBezTo>
                    <a:pt x="90" y="119"/>
                    <a:pt x="92" y="117"/>
                    <a:pt x="92" y="114"/>
                  </a:cubicBezTo>
                  <a:cubicBezTo>
                    <a:pt x="92" y="113"/>
                    <a:pt x="91" y="110"/>
                    <a:pt x="91" y="110"/>
                  </a:cubicBezTo>
                  <a:cubicBezTo>
                    <a:pt x="92" y="110"/>
                    <a:pt x="92" y="112"/>
                    <a:pt x="92" y="112"/>
                  </a:cubicBezTo>
                  <a:cubicBezTo>
                    <a:pt x="93" y="108"/>
                    <a:pt x="89" y="108"/>
                    <a:pt x="87" y="108"/>
                  </a:cubicBezTo>
                  <a:close/>
                  <a:moveTo>
                    <a:pt x="3" y="150"/>
                  </a:moveTo>
                  <a:cubicBezTo>
                    <a:pt x="3" y="150"/>
                    <a:pt x="3" y="150"/>
                    <a:pt x="3" y="150"/>
                  </a:cubicBezTo>
                  <a:cubicBezTo>
                    <a:pt x="3" y="150"/>
                    <a:pt x="3" y="150"/>
                    <a:pt x="3" y="150"/>
                  </a:cubicBezTo>
                  <a:close/>
                  <a:moveTo>
                    <a:pt x="62" y="222"/>
                  </a:moveTo>
                  <a:cubicBezTo>
                    <a:pt x="63" y="223"/>
                    <a:pt x="64" y="223"/>
                    <a:pt x="65" y="224"/>
                  </a:cubicBezTo>
                  <a:cubicBezTo>
                    <a:pt x="66" y="224"/>
                    <a:pt x="68" y="224"/>
                    <a:pt x="68" y="226"/>
                  </a:cubicBezTo>
                  <a:cubicBezTo>
                    <a:pt x="69" y="227"/>
                    <a:pt x="69" y="229"/>
                    <a:pt x="69" y="230"/>
                  </a:cubicBezTo>
                  <a:cubicBezTo>
                    <a:pt x="69" y="231"/>
                    <a:pt x="71" y="231"/>
                    <a:pt x="72" y="232"/>
                  </a:cubicBezTo>
                  <a:cubicBezTo>
                    <a:pt x="73" y="233"/>
                    <a:pt x="74" y="234"/>
                    <a:pt x="75" y="235"/>
                  </a:cubicBezTo>
                  <a:cubicBezTo>
                    <a:pt x="75" y="236"/>
                    <a:pt x="76" y="236"/>
                    <a:pt x="76" y="236"/>
                  </a:cubicBezTo>
                  <a:cubicBezTo>
                    <a:pt x="77" y="237"/>
                    <a:pt x="77" y="237"/>
                    <a:pt x="77" y="238"/>
                  </a:cubicBezTo>
                  <a:cubicBezTo>
                    <a:pt x="78" y="240"/>
                    <a:pt x="75" y="244"/>
                    <a:pt x="74" y="244"/>
                  </a:cubicBezTo>
                  <a:cubicBezTo>
                    <a:pt x="72" y="244"/>
                    <a:pt x="73" y="241"/>
                    <a:pt x="73" y="240"/>
                  </a:cubicBezTo>
                  <a:cubicBezTo>
                    <a:pt x="72" y="239"/>
                    <a:pt x="71" y="238"/>
                    <a:pt x="69" y="238"/>
                  </a:cubicBezTo>
                  <a:cubicBezTo>
                    <a:pt x="68" y="238"/>
                    <a:pt x="67" y="238"/>
                    <a:pt x="65" y="237"/>
                  </a:cubicBezTo>
                  <a:cubicBezTo>
                    <a:pt x="65" y="237"/>
                    <a:pt x="62" y="237"/>
                    <a:pt x="62" y="236"/>
                  </a:cubicBezTo>
                  <a:cubicBezTo>
                    <a:pt x="62" y="235"/>
                    <a:pt x="63" y="235"/>
                    <a:pt x="62" y="234"/>
                  </a:cubicBezTo>
                  <a:cubicBezTo>
                    <a:pt x="61" y="234"/>
                    <a:pt x="60" y="234"/>
                    <a:pt x="60" y="233"/>
                  </a:cubicBezTo>
                  <a:cubicBezTo>
                    <a:pt x="60" y="233"/>
                    <a:pt x="61" y="233"/>
                    <a:pt x="62" y="233"/>
                  </a:cubicBezTo>
                  <a:cubicBezTo>
                    <a:pt x="63" y="232"/>
                    <a:pt x="62" y="232"/>
                    <a:pt x="61" y="231"/>
                  </a:cubicBezTo>
                  <a:cubicBezTo>
                    <a:pt x="61" y="231"/>
                    <a:pt x="61" y="230"/>
                    <a:pt x="61" y="230"/>
                  </a:cubicBezTo>
                  <a:cubicBezTo>
                    <a:pt x="60" y="229"/>
                    <a:pt x="59" y="228"/>
                    <a:pt x="59" y="226"/>
                  </a:cubicBezTo>
                  <a:cubicBezTo>
                    <a:pt x="62" y="225"/>
                    <a:pt x="62" y="229"/>
                    <a:pt x="64" y="231"/>
                  </a:cubicBezTo>
                  <a:cubicBezTo>
                    <a:pt x="64" y="231"/>
                    <a:pt x="66" y="232"/>
                    <a:pt x="65" y="231"/>
                  </a:cubicBezTo>
                  <a:cubicBezTo>
                    <a:pt x="64" y="229"/>
                    <a:pt x="66" y="230"/>
                    <a:pt x="67" y="229"/>
                  </a:cubicBezTo>
                  <a:cubicBezTo>
                    <a:pt x="67" y="226"/>
                    <a:pt x="62" y="225"/>
                    <a:pt x="60" y="225"/>
                  </a:cubicBezTo>
                  <a:cubicBezTo>
                    <a:pt x="59" y="225"/>
                    <a:pt x="57" y="223"/>
                    <a:pt x="58" y="223"/>
                  </a:cubicBezTo>
                  <a:cubicBezTo>
                    <a:pt x="58" y="222"/>
                    <a:pt x="61" y="222"/>
                    <a:pt x="62" y="222"/>
                  </a:cubicBezTo>
                  <a:close/>
                  <a:moveTo>
                    <a:pt x="42" y="243"/>
                  </a:moveTo>
                  <a:cubicBezTo>
                    <a:pt x="43" y="243"/>
                    <a:pt x="45" y="244"/>
                    <a:pt x="46" y="245"/>
                  </a:cubicBezTo>
                  <a:cubicBezTo>
                    <a:pt x="47" y="245"/>
                    <a:pt x="47" y="246"/>
                    <a:pt x="48" y="247"/>
                  </a:cubicBezTo>
                  <a:cubicBezTo>
                    <a:pt x="50" y="247"/>
                    <a:pt x="51" y="247"/>
                    <a:pt x="52" y="247"/>
                  </a:cubicBezTo>
                  <a:cubicBezTo>
                    <a:pt x="54" y="248"/>
                    <a:pt x="57" y="250"/>
                    <a:pt x="58" y="252"/>
                  </a:cubicBezTo>
                  <a:cubicBezTo>
                    <a:pt x="58" y="253"/>
                    <a:pt x="59" y="252"/>
                    <a:pt x="59" y="254"/>
                  </a:cubicBezTo>
                  <a:cubicBezTo>
                    <a:pt x="59" y="254"/>
                    <a:pt x="59" y="256"/>
                    <a:pt x="58" y="256"/>
                  </a:cubicBezTo>
                  <a:cubicBezTo>
                    <a:pt x="58" y="256"/>
                    <a:pt x="58" y="255"/>
                    <a:pt x="57" y="256"/>
                  </a:cubicBezTo>
                  <a:cubicBezTo>
                    <a:pt x="57" y="256"/>
                    <a:pt x="59" y="256"/>
                    <a:pt x="59" y="257"/>
                  </a:cubicBezTo>
                  <a:cubicBezTo>
                    <a:pt x="59" y="258"/>
                    <a:pt x="59" y="259"/>
                    <a:pt x="59" y="260"/>
                  </a:cubicBezTo>
                  <a:cubicBezTo>
                    <a:pt x="58" y="262"/>
                    <a:pt x="56" y="260"/>
                    <a:pt x="55" y="260"/>
                  </a:cubicBezTo>
                  <a:cubicBezTo>
                    <a:pt x="53" y="260"/>
                    <a:pt x="53" y="263"/>
                    <a:pt x="53" y="264"/>
                  </a:cubicBezTo>
                  <a:cubicBezTo>
                    <a:pt x="54" y="266"/>
                    <a:pt x="52" y="266"/>
                    <a:pt x="50" y="266"/>
                  </a:cubicBezTo>
                  <a:cubicBezTo>
                    <a:pt x="50" y="266"/>
                    <a:pt x="51" y="265"/>
                    <a:pt x="51" y="265"/>
                  </a:cubicBezTo>
                  <a:cubicBezTo>
                    <a:pt x="50" y="263"/>
                    <a:pt x="50" y="264"/>
                    <a:pt x="49" y="263"/>
                  </a:cubicBezTo>
                  <a:cubicBezTo>
                    <a:pt x="48" y="262"/>
                    <a:pt x="47" y="260"/>
                    <a:pt x="46" y="259"/>
                  </a:cubicBezTo>
                  <a:cubicBezTo>
                    <a:pt x="45" y="259"/>
                    <a:pt x="45" y="258"/>
                    <a:pt x="44" y="258"/>
                  </a:cubicBezTo>
                  <a:cubicBezTo>
                    <a:pt x="43" y="257"/>
                    <a:pt x="44" y="256"/>
                    <a:pt x="43" y="255"/>
                  </a:cubicBezTo>
                  <a:cubicBezTo>
                    <a:pt x="42" y="254"/>
                    <a:pt x="40" y="254"/>
                    <a:pt x="38" y="252"/>
                  </a:cubicBezTo>
                  <a:cubicBezTo>
                    <a:pt x="38" y="252"/>
                    <a:pt x="39" y="253"/>
                    <a:pt x="39" y="253"/>
                  </a:cubicBezTo>
                  <a:cubicBezTo>
                    <a:pt x="39" y="252"/>
                    <a:pt x="37" y="252"/>
                    <a:pt x="38" y="250"/>
                  </a:cubicBezTo>
                  <a:cubicBezTo>
                    <a:pt x="39" y="249"/>
                    <a:pt x="41" y="248"/>
                    <a:pt x="41" y="247"/>
                  </a:cubicBezTo>
                  <a:cubicBezTo>
                    <a:pt x="41" y="247"/>
                    <a:pt x="40" y="246"/>
                    <a:pt x="41" y="246"/>
                  </a:cubicBezTo>
                  <a:cubicBezTo>
                    <a:pt x="41" y="245"/>
                    <a:pt x="41" y="243"/>
                    <a:pt x="42" y="243"/>
                  </a:cubicBezTo>
                  <a:cubicBezTo>
                    <a:pt x="42" y="243"/>
                    <a:pt x="42" y="243"/>
                    <a:pt x="42" y="243"/>
                  </a:cubicBezTo>
                  <a:close/>
                  <a:moveTo>
                    <a:pt x="266" y="290"/>
                  </a:moveTo>
                  <a:cubicBezTo>
                    <a:pt x="266" y="290"/>
                    <a:pt x="266" y="291"/>
                    <a:pt x="267" y="291"/>
                  </a:cubicBezTo>
                  <a:cubicBezTo>
                    <a:pt x="266" y="291"/>
                    <a:pt x="266" y="290"/>
                    <a:pt x="266" y="290"/>
                  </a:cubicBezTo>
                  <a:close/>
                  <a:moveTo>
                    <a:pt x="243" y="386"/>
                  </a:moveTo>
                  <a:cubicBezTo>
                    <a:pt x="243" y="386"/>
                    <a:pt x="243" y="386"/>
                    <a:pt x="243" y="386"/>
                  </a:cubicBezTo>
                  <a:cubicBezTo>
                    <a:pt x="243" y="386"/>
                    <a:pt x="243" y="386"/>
                    <a:pt x="243" y="387"/>
                  </a:cubicBezTo>
                  <a:cubicBezTo>
                    <a:pt x="243" y="387"/>
                    <a:pt x="243" y="386"/>
                    <a:pt x="242" y="386"/>
                  </a:cubicBezTo>
                  <a:cubicBezTo>
                    <a:pt x="242" y="386"/>
                    <a:pt x="242" y="386"/>
                    <a:pt x="243" y="386"/>
                  </a:cubicBezTo>
                  <a:cubicBezTo>
                    <a:pt x="243" y="386"/>
                    <a:pt x="242" y="386"/>
                    <a:pt x="243" y="38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4" name="Freeform 153"/>
            <p:cNvSpPr/>
            <p:nvPr/>
          </p:nvSpPr>
          <p:spPr bwMode="auto">
            <a:xfrm>
              <a:off x="4347" y="1325"/>
              <a:ext cx="854" cy="1007"/>
            </a:xfrm>
            <a:custGeom>
              <a:avLst/>
              <a:gdLst>
                <a:gd name="T0" fmla="*/ 207 w 212"/>
                <a:gd name="T1" fmla="*/ 1 h 250"/>
                <a:gd name="T2" fmla="*/ 32 w 212"/>
                <a:gd name="T3" fmla="*/ 7 h 250"/>
                <a:gd name="T4" fmla="*/ 45 w 212"/>
                <a:gd name="T5" fmla="*/ 3 h 250"/>
                <a:gd name="T6" fmla="*/ 38 w 212"/>
                <a:gd name="T7" fmla="*/ 10 h 250"/>
                <a:gd name="T8" fmla="*/ 26 w 212"/>
                <a:gd name="T9" fmla="*/ 7 h 250"/>
                <a:gd name="T10" fmla="*/ 19 w 212"/>
                <a:gd name="T11" fmla="*/ 2 h 250"/>
                <a:gd name="T12" fmla="*/ 23 w 212"/>
                <a:gd name="T13" fmla="*/ 7 h 250"/>
                <a:gd name="T14" fmla="*/ 26 w 212"/>
                <a:gd name="T15" fmla="*/ 18 h 250"/>
                <a:gd name="T16" fmla="*/ 41 w 212"/>
                <a:gd name="T17" fmla="*/ 23 h 250"/>
                <a:gd name="T18" fmla="*/ 56 w 212"/>
                <a:gd name="T19" fmla="*/ 33 h 250"/>
                <a:gd name="T20" fmla="*/ 60 w 212"/>
                <a:gd name="T21" fmla="*/ 25 h 250"/>
                <a:gd name="T22" fmla="*/ 71 w 212"/>
                <a:gd name="T23" fmla="*/ 23 h 250"/>
                <a:gd name="T24" fmla="*/ 82 w 212"/>
                <a:gd name="T25" fmla="*/ 29 h 250"/>
                <a:gd name="T26" fmla="*/ 84 w 212"/>
                <a:gd name="T27" fmla="*/ 31 h 250"/>
                <a:gd name="T28" fmla="*/ 76 w 212"/>
                <a:gd name="T29" fmla="*/ 29 h 250"/>
                <a:gd name="T30" fmla="*/ 65 w 212"/>
                <a:gd name="T31" fmla="*/ 26 h 250"/>
                <a:gd name="T32" fmla="*/ 63 w 212"/>
                <a:gd name="T33" fmla="*/ 35 h 250"/>
                <a:gd name="T34" fmla="*/ 77 w 212"/>
                <a:gd name="T35" fmla="*/ 47 h 250"/>
                <a:gd name="T36" fmla="*/ 81 w 212"/>
                <a:gd name="T37" fmla="*/ 55 h 250"/>
                <a:gd name="T38" fmla="*/ 80 w 212"/>
                <a:gd name="T39" fmla="*/ 65 h 250"/>
                <a:gd name="T40" fmla="*/ 73 w 212"/>
                <a:gd name="T41" fmla="*/ 70 h 250"/>
                <a:gd name="T42" fmla="*/ 74 w 212"/>
                <a:gd name="T43" fmla="*/ 60 h 250"/>
                <a:gd name="T44" fmla="*/ 71 w 212"/>
                <a:gd name="T45" fmla="*/ 51 h 250"/>
                <a:gd name="T46" fmla="*/ 63 w 212"/>
                <a:gd name="T47" fmla="*/ 40 h 250"/>
                <a:gd name="T48" fmla="*/ 47 w 212"/>
                <a:gd name="T49" fmla="*/ 35 h 250"/>
                <a:gd name="T50" fmla="*/ 37 w 212"/>
                <a:gd name="T51" fmla="*/ 28 h 250"/>
                <a:gd name="T52" fmla="*/ 24 w 212"/>
                <a:gd name="T53" fmla="*/ 23 h 250"/>
                <a:gd name="T54" fmla="*/ 16 w 212"/>
                <a:gd name="T55" fmla="*/ 13 h 250"/>
                <a:gd name="T56" fmla="*/ 3 w 212"/>
                <a:gd name="T57" fmla="*/ 18 h 250"/>
                <a:gd name="T58" fmla="*/ 12 w 212"/>
                <a:gd name="T59" fmla="*/ 38 h 250"/>
                <a:gd name="T60" fmla="*/ 24 w 212"/>
                <a:gd name="T61" fmla="*/ 49 h 250"/>
                <a:gd name="T62" fmla="*/ 33 w 212"/>
                <a:gd name="T63" fmla="*/ 52 h 250"/>
                <a:gd name="T64" fmla="*/ 44 w 212"/>
                <a:gd name="T65" fmla="*/ 51 h 250"/>
                <a:gd name="T66" fmla="*/ 44 w 212"/>
                <a:gd name="T67" fmla="*/ 61 h 250"/>
                <a:gd name="T68" fmla="*/ 33 w 212"/>
                <a:gd name="T69" fmla="*/ 63 h 250"/>
                <a:gd name="T70" fmla="*/ 54 w 212"/>
                <a:gd name="T71" fmla="*/ 87 h 250"/>
                <a:gd name="T72" fmla="*/ 57 w 212"/>
                <a:gd name="T73" fmla="*/ 130 h 250"/>
                <a:gd name="T74" fmla="*/ 79 w 212"/>
                <a:gd name="T75" fmla="*/ 157 h 250"/>
                <a:gd name="T76" fmla="*/ 105 w 212"/>
                <a:gd name="T77" fmla="*/ 202 h 250"/>
                <a:gd name="T78" fmla="*/ 114 w 212"/>
                <a:gd name="T79" fmla="*/ 213 h 250"/>
                <a:gd name="T80" fmla="*/ 122 w 212"/>
                <a:gd name="T81" fmla="*/ 224 h 250"/>
                <a:gd name="T82" fmla="*/ 120 w 212"/>
                <a:gd name="T83" fmla="*/ 240 h 250"/>
                <a:gd name="T84" fmla="*/ 138 w 212"/>
                <a:gd name="T85" fmla="*/ 236 h 250"/>
                <a:gd name="T86" fmla="*/ 148 w 212"/>
                <a:gd name="T87" fmla="*/ 231 h 250"/>
                <a:gd name="T88" fmla="*/ 160 w 212"/>
                <a:gd name="T89" fmla="*/ 248 h 250"/>
                <a:gd name="T90" fmla="*/ 170 w 212"/>
                <a:gd name="T91" fmla="*/ 243 h 250"/>
                <a:gd name="T92" fmla="*/ 167 w 212"/>
                <a:gd name="T93" fmla="*/ 238 h 250"/>
                <a:gd name="T94" fmla="*/ 171 w 212"/>
                <a:gd name="T95" fmla="*/ 231 h 250"/>
                <a:gd name="T96" fmla="*/ 166 w 212"/>
                <a:gd name="T97" fmla="*/ 229 h 250"/>
                <a:gd name="T98" fmla="*/ 161 w 212"/>
                <a:gd name="T99" fmla="*/ 228 h 250"/>
                <a:gd name="T100" fmla="*/ 160 w 212"/>
                <a:gd name="T101" fmla="*/ 224 h 250"/>
                <a:gd name="T102" fmla="*/ 163 w 212"/>
                <a:gd name="T103" fmla="*/ 222 h 250"/>
                <a:gd name="T104" fmla="*/ 168 w 212"/>
                <a:gd name="T105" fmla="*/ 215 h 250"/>
                <a:gd name="T106" fmla="*/ 171 w 212"/>
                <a:gd name="T107" fmla="*/ 209 h 250"/>
                <a:gd name="T108" fmla="*/ 177 w 212"/>
                <a:gd name="T109" fmla="*/ 202 h 250"/>
                <a:gd name="T110" fmla="*/ 177 w 212"/>
                <a:gd name="T111" fmla="*/ 195 h 250"/>
                <a:gd name="T112" fmla="*/ 180 w 212"/>
                <a:gd name="T113" fmla="*/ 190 h 250"/>
                <a:gd name="T114" fmla="*/ 185 w 212"/>
                <a:gd name="T115" fmla="*/ 177 h 250"/>
                <a:gd name="T116" fmla="*/ 184 w 212"/>
                <a:gd name="T117" fmla="*/ 170 h 250"/>
                <a:gd name="T118" fmla="*/ 193 w 212"/>
                <a:gd name="T119" fmla="*/ 163 h 250"/>
                <a:gd name="T120" fmla="*/ 203 w 212"/>
                <a:gd name="T121" fmla="*/ 163 h 250"/>
                <a:gd name="T122" fmla="*/ 205 w 212"/>
                <a:gd name="T123" fmla="*/ 168 h 250"/>
                <a:gd name="T124" fmla="*/ 209 w 212"/>
                <a:gd name="T125" fmla="*/ 16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250">
                  <a:moveTo>
                    <a:pt x="212" y="56"/>
                  </a:moveTo>
                  <a:cubicBezTo>
                    <a:pt x="212" y="43"/>
                    <a:pt x="212" y="30"/>
                    <a:pt x="212" y="16"/>
                  </a:cubicBezTo>
                  <a:cubicBezTo>
                    <a:pt x="212" y="11"/>
                    <a:pt x="212" y="6"/>
                    <a:pt x="212" y="1"/>
                  </a:cubicBezTo>
                  <a:cubicBezTo>
                    <a:pt x="212" y="1"/>
                    <a:pt x="207" y="1"/>
                    <a:pt x="207" y="1"/>
                  </a:cubicBezTo>
                  <a:cubicBezTo>
                    <a:pt x="179" y="1"/>
                    <a:pt x="150" y="1"/>
                    <a:pt x="122" y="1"/>
                  </a:cubicBezTo>
                  <a:cubicBezTo>
                    <a:pt x="93" y="1"/>
                    <a:pt x="65" y="1"/>
                    <a:pt x="36" y="1"/>
                  </a:cubicBezTo>
                  <a:cubicBezTo>
                    <a:pt x="34" y="1"/>
                    <a:pt x="28" y="0"/>
                    <a:pt x="28" y="4"/>
                  </a:cubicBezTo>
                  <a:cubicBezTo>
                    <a:pt x="28" y="6"/>
                    <a:pt x="30" y="6"/>
                    <a:pt x="32" y="7"/>
                  </a:cubicBezTo>
                  <a:cubicBezTo>
                    <a:pt x="34" y="8"/>
                    <a:pt x="35" y="6"/>
                    <a:pt x="36" y="5"/>
                  </a:cubicBezTo>
                  <a:cubicBezTo>
                    <a:pt x="38" y="5"/>
                    <a:pt x="38" y="2"/>
                    <a:pt x="40" y="2"/>
                  </a:cubicBezTo>
                  <a:cubicBezTo>
                    <a:pt x="41" y="2"/>
                    <a:pt x="41" y="3"/>
                    <a:pt x="42" y="3"/>
                  </a:cubicBezTo>
                  <a:cubicBezTo>
                    <a:pt x="43" y="4"/>
                    <a:pt x="44" y="3"/>
                    <a:pt x="45" y="3"/>
                  </a:cubicBezTo>
                  <a:cubicBezTo>
                    <a:pt x="45" y="4"/>
                    <a:pt x="44" y="5"/>
                    <a:pt x="43" y="5"/>
                  </a:cubicBezTo>
                  <a:cubicBezTo>
                    <a:pt x="41" y="5"/>
                    <a:pt x="40" y="5"/>
                    <a:pt x="39" y="7"/>
                  </a:cubicBezTo>
                  <a:cubicBezTo>
                    <a:pt x="39" y="7"/>
                    <a:pt x="39" y="8"/>
                    <a:pt x="39" y="9"/>
                  </a:cubicBezTo>
                  <a:cubicBezTo>
                    <a:pt x="38" y="9"/>
                    <a:pt x="38" y="9"/>
                    <a:pt x="38" y="10"/>
                  </a:cubicBezTo>
                  <a:cubicBezTo>
                    <a:pt x="37" y="10"/>
                    <a:pt x="35" y="12"/>
                    <a:pt x="35" y="12"/>
                  </a:cubicBezTo>
                  <a:cubicBezTo>
                    <a:pt x="33" y="12"/>
                    <a:pt x="33" y="12"/>
                    <a:pt x="32" y="11"/>
                  </a:cubicBezTo>
                  <a:cubicBezTo>
                    <a:pt x="31" y="10"/>
                    <a:pt x="30" y="9"/>
                    <a:pt x="29" y="9"/>
                  </a:cubicBezTo>
                  <a:cubicBezTo>
                    <a:pt x="27" y="8"/>
                    <a:pt x="27" y="8"/>
                    <a:pt x="26" y="7"/>
                  </a:cubicBezTo>
                  <a:cubicBezTo>
                    <a:pt x="25" y="6"/>
                    <a:pt x="25" y="6"/>
                    <a:pt x="24" y="6"/>
                  </a:cubicBezTo>
                  <a:cubicBezTo>
                    <a:pt x="23" y="5"/>
                    <a:pt x="23" y="4"/>
                    <a:pt x="23" y="4"/>
                  </a:cubicBezTo>
                  <a:cubicBezTo>
                    <a:pt x="22" y="3"/>
                    <a:pt x="21" y="3"/>
                    <a:pt x="20" y="3"/>
                  </a:cubicBezTo>
                  <a:cubicBezTo>
                    <a:pt x="20" y="2"/>
                    <a:pt x="20" y="2"/>
                    <a:pt x="19" y="2"/>
                  </a:cubicBezTo>
                  <a:cubicBezTo>
                    <a:pt x="18" y="2"/>
                    <a:pt x="17" y="2"/>
                    <a:pt x="17" y="2"/>
                  </a:cubicBezTo>
                  <a:cubicBezTo>
                    <a:pt x="16" y="1"/>
                    <a:pt x="14" y="3"/>
                    <a:pt x="16" y="3"/>
                  </a:cubicBezTo>
                  <a:cubicBezTo>
                    <a:pt x="17" y="4"/>
                    <a:pt x="18" y="4"/>
                    <a:pt x="20" y="5"/>
                  </a:cubicBezTo>
                  <a:cubicBezTo>
                    <a:pt x="21" y="5"/>
                    <a:pt x="22" y="6"/>
                    <a:pt x="23" y="7"/>
                  </a:cubicBezTo>
                  <a:cubicBezTo>
                    <a:pt x="23" y="8"/>
                    <a:pt x="23" y="10"/>
                    <a:pt x="23" y="12"/>
                  </a:cubicBezTo>
                  <a:cubicBezTo>
                    <a:pt x="23" y="13"/>
                    <a:pt x="22" y="14"/>
                    <a:pt x="23" y="15"/>
                  </a:cubicBezTo>
                  <a:cubicBezTo>
                    <a:pt x="23" y="16"/>
                    <a:pt x="24" y="16"/>
                    <a:pt x="25" y="16"/>
                  </a:cubicBezTo>
                  <a:cubicBezTo>
                    <a:pt x="25" y="17"/>
                    <a:pt x="26" y="17"/>
                    <a:pt x="26" y="18"/>
                  </a:cubicBezTo>
                  <a:cubicBezTo>
                    <a:pt x="27" y="19"/>
                    <a:pt x="27" y="19"/>
                    <a:pt x="29" y="19"/>
                  </a:cubicBezTo>
                  <a:cubicBezTo>
                    <a:pt x="31" y="19"/>
                    <a:pt x="32" y="20"/>
                    <a:pt x="34" y="20"/>
                  </a:cubicBezTo>
                  <a:cubicBezTo>
                    <a:pt x="35" y="20"/>
                    <a:pt x="36" y="20"/>
                    <a:pt x="37" y="20"/>
                  </a:cubicBezTo>
                  <a:cubicBezTo>
                    <a:pt x="39" y="21"/>
                    <a:pt x="40" y="22"/>
                    <a:pt x="41" y="23"/>
                  </a:cubicBezTo>
                  <a:cubicBezTo>
                    <a:pt x="41" y="24"/>
                    <a:pt x="42" y="26"/>
                    <a:pt x="43" y="26"/>
                  </a:cubicBezTo>
                  <a:cubicBezTo>
                    <a:pt x="44" y="27"/>
                    <a:pt x="44" y="27"/>
                    <a:pt x="45" y="28"/>
                  </a:cubicBezTo>
                  <a:cubicBezTo>
                    <a:pt x="47" y="30"/>
                    <a:pt x="50" y="30"/>
                    <a:pt x="52" y="32"/>
                  </a:cubicBezTo>
                  <a:cubicBezTo>
                    <a:pt x="53" y="32"/>
                    <a:pt x="54" y="34"/>
                    <a:pt x="56" y="33"/>
                  </a:cubicBezTo>
                  <a:cubicBezTo>
                    <a:pt x="56" y="33"/>
                    <a:pt x="56" y="32"/>
                    <a:pt x="56" y="31"/>
                  </a:cubicBezTo>
                  <a:cubicBezTo>
                    <a:pt x="57" y="31"/>
                    <a:pt x="58" y="30"/>
                    <a:pt x="58" y="30"/>
                  </a:cubicBezTo>
                  <a:cubicBezTo>
                    <a:pt x="58" y="29"/>
                    <a:pt x="58" y="27"/>
                    <a:pt x="59" y="26"/>
                  </a:cubicBezTo>
                  <a:cubicBezTo>
                    <a:pt x="59" y="26"/>
                    <a:pt x="59" y="25"/>
                    <a:pt x="60" y="25"/>
                  </a:cubicBezTo>
                  <a:cubicBezTo>
                    <a:pt x="60" y="24"/>
                    <a:pt x="61" y="24"/>
                    <a:pt x="62" y="24"/>
                  </a:cubicBezTo>
                  <a:cubicBezTo>
                    <a:pt x="63" y="23"/>
                    <a:pt x="64" y="23"/>
                    <a:pt x="65" y="23"/>
                  </a:cubicBezTo>
                  <a:cubicBezTo>
                    <a:pt x="65" y="22"/>
                    <a:pt x="67" y="21"/>
                    <a:pt x="68" y="21"/>
                  </a:cubicBezTo>
                  <a:cubicBezTo>
                    <a:pt x="70" y="21"/>
                    <a:pt x="70" y="22"/>
                    <a:pt x="71" y="23"/>
                  </a:cubicBezTo>
                  <a:cubicBezTo>
                    <a:pt x="73" y="23"/>
                    <a:pt x="74" y="23"/>
                    <a:pt x="75" y="23"/>
                  </a:cubicBezTo>
                  <a:cubicBezTo>
                    <a:pt x="76" y="23"/>
                    <a:pt x="75" y="25"/>
                    <a:pt x="75" y="26"/>
                  </a:cubicBezTo>
                  <a:cubicBezTo>
                    <a:pt x="76" y="28"/>
                    <a:pt x="77" y="27"/>
                    <a:pt x="79" y="28"/>
                  </a:cubicBezTo>
                  <a:cubicBezTo>
                    <a:pt x="80" y="29"/>
                    <a:pt x="80" y="30"/>
                    <a:pt x="82" y="29"/>
                  </a:cubicBezTo>
                  <a:cubicBezTo>
                    <a:pt x="83" y="28"/>
                    <a:pt x="84" y="29"/>
                    <a:pt x="84" y="27"/>
                  </a:cubicBezTo>
                  <a:cubicBezTo>
                    <a:pt x="85" y="27"/>
                    <a:pt x="86" y="25"/>
                    <a:pt x="86" y="26"/>
                  </a:cubicBezTo>
                  <a:cubicBezTo>
                    <a:pt x="86" y="27"/>
                    <a:pt x="85" y="29"/>
                    <a:pt x="84" y="30"/>
                  </a:cubicBezTo>
                  <a:cubicBezTo>
                    <a:pt x="84" y="30"/>
                    <a:pt x="84" y="30"/>
                    <a:pt x="84" y="31"/>
                  </a:cubicBezTo>
                  <a:cubicBezTo>
                    <a:pt x="83" y="31"/>
                    <a:pt x="83" y="30"/>
                    <a:pt x="82" y="31"/>
                  </a:cubicBezTo>
                  <a:cubicBezTo>
                    <a:pt x="81" y="31"/>
                    <a:pt x="80" y="32"/>
                    <a:pt x="79" y="31"/>
                  </a:cubicBezTo>
                  <a:cubicBezTo>
                    <a:pt x="78" y="30"/>
                    <a:pt x="79" y="30"/>
                    <a:pt x="78" y="29"/>
                  </a:cubicBezTo>
                  <a:cubicBezTo>
                    <a:pt x="77" y="29"/>
                    <a:pt x="77" y="29"/>
                    <a:pt x="76" y="29"/>
                  </a:cubicBezTo>
                  <a:cubicBezTo>
                    <a:pt x="75" y="28"/>
                    <a:pt x="73" y="27"/>
                    <a:pt x="73" y="26"/>
                  </a:cubicBezTo>
                  <a:cubicBezTo>
                    <a:pt x="72" y="26"/>
                    <a:pt x="70" y="25"/>
                    <a:pt x="70" y="25"/>
                  </a:cubicBezTo>
                  <a:cubicBezTo>
                    <a:pt x="69" y="25"/>
                    <a:pt x="68" y="26"/>
                    <a:pt x="68" y="26"/>
                  </a:cubicBezTo>
                  <a:cubicBezTo>
                    <a:pt x="67" y="25"/>
                    <a:pt x="66" y="26"/>
                    <a:pt x="65" y="26"/>
                  </a:cubicBezTo>
                  <a:cubicBezTo>
                    <a:pt x="64" y="26"/>
                    <a:pt x="64" y="23"/>
                    <a:pt x="63" y="25"/>
                  </a:cubicBezTo>
                  <a:cubicBezTo>
                    <a:pt x="62" y="26"/>
                    <a:pt x="62" y="28"/>
                    <a:pt x="61" y="29"/>
                  </a:cubicBezTo>
                  <a:cubicBezTo>
                    <a:pt x="61" y="30"/>
                    <a:pt x="60" y="31"/>
                    <a:pt x="61" y="33"/>
                  </a:cubicBezTo>
                  <a:cubicBezTo>
                    <a:pt x="61" y="34"/>
                    <a:pt x="62" y="34"/>
                    <a:pt x="63" y="35"/>
                  </a:cubicBezTo>
                  <a:cubicBezTo>
                    <a:pt x="64" y="35"/>
                    <a:pt x="65" y="36"/>
                    <a:pt x="66" y="37"/>
                  </a:cubicBezTo>
                  <a:cubicBezTo>
                    <a:pt x="67" y="37"/>
                    <a:pt x="69" y="37"/>
                    <a:pt x="70" y="37"/>
                  </a:cubicBezTo>
                  <a:cubicBezTo>
                    <a:pt x="73" y="39"/>
                    <a:pt x="75" y="40"/>
                    <a:pt x="76" y="43"/>
                  </a:cubicBezTo>
                  <a:cubicBezTo>
                    <a:pt x="76" y="45"/>
                    <a:pt x="77" y="46"/>
                    <a:pt x="77" y="47"/>
                  </a:cubicBezTo>
                  <a:cubicBezTo>
                    <a:pt x="78" y="48"/>
                    <a:pt x="80" y="48"/>
                    <a:pt x="80" y="49"/>
                  </a:cubicBezTo>
                  <a:cubicBezTo>
                    <a:pt x="80" y="50"/>
                    <a:pt x="80" y="51"/>
                    <a:pt x="80" y="51"/>
                  </a:cubicBezTo>
                  <a:cubicBezTo>
                    <a:pt x="80" y="52"/>
                    <a:pt x="81" y="52"/>
                    <a:pt x="81" y="53"/>
                  </a:cubicBezTo>
                  <a:cubicBezTo>
                    <a:pt x="81" y="53"/>
                    <a:pt x="81" y="54"/>
                    <a:pt x="81" y="55"/>
                  </a:cubicBezTo>
                  <a:cubicBezTo>
                    <a:pt x="81" y="55"/>
                    <a:pt x="81" y="56"/>
                    <a:pt x="82" y="56"/>
                  </a:cubicBezTo>
                  <a:cubicBezTo>
                    <a:pt x="82" y="58"/>
                    <a:pt x="81" y="59"/>
                    <a:pt x="82" y="60"/>
                  </a:cubicBezTo>
                  <a:cubicBezTo>
                    <a:pt x="83" y="61"/>
                    <a:pt x="85" y="62"/>
                    <a:pt x="84" y="63"/>
                  </a:cubicBezTo>
                  <a:cubicBezTo>
                    <a:pt x="83" y="64"/>
                    <a:pt x="81" y="64"/>
                    <a:pt x="80" y="65"/>
                  </a:cubicBezTo>
                  <a:cubicBezTo>
                    <a:pt x="79" y="66"/>
                    <a:pt x="78" y="67"/>
                    <a:pt x="77" y="68"/>
                  </a:cubicBezTo>
                  <a:cubicBezTo>
                    <a:pt x="76" y="70"/>
                    <a:pt x="73" y="73"/>
                    <a:pt x="70" y="72"/>
                  </a:cubicBezTo>
                  <a:cubicBezTo>
                    <a:pt x="69" y="72"/>
                    <a:pt x="68" y="70"/>
                    <a:pt x="70" y="69"/>
                  </a:cubicBezTo>
                  <a:cubicBezTo>
                    <a:pt x="71" y="69"/>
                    <a:pt x="72" y="72"/>
                    <a:pt x="73" y="70"/>
                  </a:cubicBezTo>
                  <a:cubicBezTo>
                    <a:pt x="74" y="69"/>
                    <a:pt x="72" y="66"/>
                    <a:pt x="74" y="67"/>
                  </a:cubicBezTo>
                  <a:cubicBezTo>
                    <a:pt x="76" y="67"/>
                    <a:pt x="77" y="66"/>
                    <a:pt x="77" y="65"/>
                  </a:cubicBezTo>
                  <a:cubicBezTo>
                    <a:pt x="77" y="65"/>
                    <a:pt x="77" y="63"/>
                    <a:pt x="77" y="62"/>
                  </a:cubicBezTo>
                  <a:cubicBezTo>
                    <a:pt x="77" y="61"/>
                    <a:pt x="74" y="61"/>
                    <a:pt x="74" y="60"/>
                  </a:cubicBezTo>
                  <a:cubicBezTo>
                    <a:pt x="74" y="59"/>
                    <a:pt x="75" y="59"/>
                    <a:pt x="74" y="58"/>
                  </a:cubicBezTo>
                  <a:cubicBezTo>
                    <a:pt x="74" y="57"/>
                    <a:pt x="74" y="57"/>
                    <a:pt x="74" y="56"/>
                  </a:cubicBezTo>
                  <a:cubicBezTo>
                    <a:pt x="73" y="55"/>
                    <a:pt x="74" y="54"/>
                    <a:pt x="72" y="54"/>
                  </a:cubicBezTo>
                  <a:cubicBezTo>
                    <a:pt x="71" y="54"/>
                    <a:pt x="72" y="52"/>
                    <a:pt x="71" y="51"/>
                  </a:cubicBezTo>
                  <a:cubicBezTo>
                    <a:pt x="70" y="50"/>
                    <a:pt x="70" y="49"/>
                    <a:pt x="70" y="48"/>
                  </a:cubicBezTo>
                  <a:cubicBezTo>
                    <a:pt x="71" y="46"/>
                    <a:pt x="69" y="47"/>
                    <a:pt x="68" y="46"/>
                  </a:cubicBezTo>
                  <a:cubicBezTo>
                    <a:pt x="68" y="44"/>
                    <a:pt x="66" y="44"/>
                    <a:pt x="65" y="43"/>
                  </a:cubicBezTo>
                  <a:cubicBezTo>
                    <a:pt x="64" y="42"/>
                    <a:pt x="63" y="41"/>
                    <a:pt x="63" y="40"/>
                  </a:cubicBezTo>
                  <a:cubicBezTo>
                    <a:pt x="62" y="39"/>
                    <a:pt x="62" y="37"/>
                    <a:pt x="60" y="38"/>
                  </a:cubicBezTo>
                  <a:cubicBezTo>
                    <a:pt x="58" y="39"/>
                    <a:pt x="56" y="40"/>
                    <a:pt x="53" y="40"/>
                  </a:cubicBezTo>
                  <a:cubicBezTo>
                    <a:pt x="51" y="40"/>
                    <a:pt x="51" y="39"/>
                    <a:pt x="50" y="38"/>
                  </a:cubicBezTo>
                  <a:cubicBezTo>
                    <a:pt x="49" y="37"/>
                    <a:pt x="48" y="35"/>
                    <a:pt x="47" y="35"/>
                  </a:cubicBezTo>
                  <a:cubicBezTo>
                    <a:pt x="45" y="35"/>
                    <a:pt x="45" y="34"/>
                    <a:pt x="44" y="33"/>
                  </a:cubicBezTo>
                  <a:cubicBezTo>
                    <a:pt x="43" y="33"/>
                    <a:pt x="42" y="32"/>
                    <a:pt x="42" y="32"/>
                  </a:cubicBezTo>
                  <a:cubicBezTo>
                    <a:pt x="41" y="31"/>
                    <a:pt x="41" y="31"/>
                    <a:pt x="40" y="30"/>
                  </a:cubicBezTo>
                  <a:cubicBezTo>
                    <a:pt x="39" y="29"/>
                    <a:pt x="38" y="30"/>
                    <a:pt x="37" y="28"/>
                  </a:cubicBezTo>
                  <a:cubicBezTo>
                    <a:pt x="37" y="27"/>
                    <a:pt x="36" y="26"/>
                    <a:pt x="35" y="26"/>
                  </a:cubicBezTo>
                  <a:cubicBezTo>
                    <a:pt x="33" y="25"/>
                    <a:pt x="33" y="24"/>
                    <a:pt x="31" y="23"/>
                  </a:cubicBezTo>
                  <a:cubicBezTo>
                    <a:pt x="30" y="23"/>
                    <a:pt x="29" y="23"/>
                    <a:pt x="28" y="23"/>
                  </a:cubicBezTo>
                  <a:cubicBezTo>
                    <a:pt x="26" y="23"/>
                    <a:pt x="25" y="23"/>
                    <a:pt x="24" y="23"/>
                  </a:cubicBezTo>
                  <a:cubicBezTo>
                    <a:pt x="22" y="22"/>
                    <a:pt x="23" y="21"/>
                    <a:pt x="22" y="20"/>
                  </a:cubicBezTo>
                  <a:cubicBezTo>
                    <a:pt x="22" y="18"/>
                    <a:pt x="20" y="18"/>
                    <a:pt x="20" y="17"/>
                  </a:cubicBezTo>
                  <a:cubicBezTo>
                    <a:pt x="20" y="16"/>
                    <a:pt x="18" y="14"/>
                    <a:pt x="17" y="14"/>
                  </a:cubicBezTo>
                  <a:cubicBezTo>
                    <a:pt x="17" y="14"/>
                    <a:pt x="17" y="13"/>
                    <a:pt x="16" y="13"/>
                  </a:cubicBezTo>
                  <a:cubicBezTo>
                    <a:pt x="15" y="12"/>
                    <a:pt x="15" y="12"/>
                    <a:pt x="14" y="12"/>
                  </a:cubicBezTo>
                  <a:cubicBezTo>
                    <a:pt x="14" y="11"/>
                    <a:pt x="11" y="9"/>
                    <a:pt x="11" y="10"/>
                  </a:cubicBezTo>
                  <a:cubicBezTo>
                    <a:pt x="9" y="11"/>
                    <a:pt x="6" y="12"/>
                    <a:pt x="5" y="15"/>
                  </a:cubicBezTo>
                  <a:cubicBezTo>
                    <a:pt x="4" y="16"/>
                    <a:pt x="3" y="17"/>
                    <a:pt x="3" y="18"/>
                  </a:cubicBezTo>
                  <a:cubicBezTo>
                    <a:pt x="2" y="19"/>
                    <a:pt x="0" y="17"/>
                    <a:pt x="1" y="20"/>
                  </a:cubicBezTo>
                  <a:cubicBezTo>
                    <a:pt x="2" y="22"/>
                    <a:pt x="5" y="24"/>
                    <a:pt x="6" y="25"/>
                  </a:cubicBezTo>
                  <a:cubicBezTo>
                    <a:pt x="8" y="27"/>
                    <a:pt x="10" y="29"/>
                    <a:pt x="11" y="31"/>
                  </a:cubicBezTo>
                  <a:cubicBezTo>
                    <a:pt x="12" y="33"/>
                    <a:pt x="12" y="36"/>
                    <a:pt x="12" y="38"/>
                  </a:cubicBezTo>
                  <a:cubicBezTo>
                    <a:pt x="12" y="39"/>
                    <a:pt x="13" y="45"/>
                    <a:pt x="14" y="43"/>
                  </a:cubicBezTo>
                  <a:cubicBezTo>
                    <a:pt x="15" y="44"/>
                    <a:pt x="16" y="47"/>
                    <a:pt x="17" y="45"/>
                  </a:cubicBezTo>
                  <a:cubicBezTo>
                    <a:pt x="18" y="43"/>
                    <a:pt x="20" y="45"/>
                    <a:pt x="21" y="46"/>
                  </a:cubicBezTo>
                  <a:cubicBezTo>
                    <a:pt x="22" y="47"/>
                    <a:pt x="22" y="48"/>
                    <a:pt x="24" y="49"/>
                  </a:cubicBezTo>
                  <a:cubicBezTo>
                    <a:pt x="25" y="49"/>
                    <a:pt x="26" y="49"/>
                    <a:pt x="27" y="49"/>
                  </a:cubicBezTo>
                  <a:cubicBezTo>
                    <a:pt x="27" y="50"/>
                    <a:pt x="26" y="51"/>
                    <a:pt x="26" y="51"/>
                  </a:cubicBezTo>
                  <a:cubicBezTo>
                    <a:pt x="27" y="53"/>
                    <a:pt x="28" y="54"/>
                    <a:pt x="30" y="55"/>
                  </a:cubicBezTo>
                  <a:cubicBezTo>
                    <a:pt x="29" y="53"/>
                    <a:pt x="31" y="53"/>
                    <a:pt x="33" y="52"/>
                  </a:cubicBezTo>
                  <a:cubicBezTo>
                    <a:pt x="34" y="52"/>
                    <a:pt x="34" y="51"/>
                    <a:pt x="34" y="51"/>
                  </a:cubicBezTo>
                  <a:cubicBezTo>
                    <a:pt x="35" y="51"/>
                    <a:pt x="36" y="52"/>
                    <a:pt x="36" y="53"/>
                  </a:cubicBezTo>
                  <a:cubicBezTo>
                    <a:pt x="37" y="54"/>
                    <a:pt x="39" y="54"/>
                    <a:pt x="41" y="54"/>
                  </a:cubicBezTo>
                  <a:cubicBezTo>
                    <a:pt x="43" y="54"/>
                    <a:pt x="43" y="52"/>
                    <a:pt x="44" y="51"/>
                  </a:cubicBezTo>
                  <a:cubicBezTo>
                    <a:pt x="45" y="54"/>
                    <a:pt x="46" y="56"/>
                    <a:pt x="47" y="58"/>
                  </a:cubicBezTo>
                  <a:cubicBezTo>
                    <a:pt x="48" y="59"/>
                    <a:pt x="50" y="61"/>
                    <a:pt x="49" y="61"/>
                  </a:cubicBezTo>
                  <a:cubicBezTo>
                    <a:pt x="49" y="62"/>
                    <a:pt x="47" y="60"/>
                    <a:pt x="46" y="60"/>
                  </a:cubicBezTo>
                  <a:cubicBezTo>
                    <a:pt x="45" y="60"/>
                    <a:pt x="45" y="61"/>
                    <a:pt x="44" y="61"/>
                  </a:cubicBezTo>
                  <a:cubicBezTo>
                    <a:pt x="44" y="62"/>
                    <a:pt x="44" y="61"/>
                    <a:pt x="43" y="61"/>
                  </a:cubicBezTo>
                  <a:cubicBezTo>
                    <a:pt x="42" y="61"/>
                    <a:pt x="40" y="61"/>
                    <a:pt x="39" y="62"/>
                  </a:cubicBezTo>
                  <a:cubicBezTo>
                    <a:pt x="38" y="62"/>
                    <a:pt x="38" y="60"/>
                    <a:pt x="36" y="61"/>
                  </a:cubicBezTo>
                  <a:cubicBezTo>
                    <a:pt x="35" y="62"/>
                    <a:pt x="34" y="62"/>
                    <a:pt x="33" y="63"/>
                  </a:cubicBezTo>
                  <a:cubicBezTo>
                    <a:pt x="35" y="63"/>
                    <a:pt x="38" y="66"/>
                    <a:pt x="40" y="67"/>
                  </a:cubicBezTo>
                  <a:cubicBezTo>
                    <a:pt x="43" y="69"/>
                    <a:pt x="45" y="70"/>
                    <a:pt x="48" y="72"/>
                  </a:cubicBezTo>
                  <a:cubicBezTo>
                    <a:pt x="50" y="73"/>
                    <a:pt x="51" y="76"/>
                    <a:pt x="52" y="78"/>
                  </a:cubicBezTo>
                  <a:cubicBezTo>
                    <a:pt x="52" y="81"/>
                    <a:pt x="54" y="84"/>
                    <a:pt x="54" y="87"/>
                  </a:cubicBezTo>
                  <a:cubicBezTo>
                    <a:pt x="54" y="93"/>
                    <a:pt x="54" y="98"/>
                    <a:pt x="54" y="104"/>
                  </a:cubicBezTo>
                  <a:cubicBezTo>
                    <a:pt x="54" y="108"/>
                    <a:pt x="54" y="111"/>
                    <a:pt x="54" y="115"/>
                  </a:cubicBezTo>
                  <a:cubicBezTo>
                    <a:pt x="54" y="118"/>
                    <a:pt x="53" y="121"/>
                    <a:pt x="53" y="123"/>
                  </a:cubicBezTo>
                  <a:cubicBezTo>
                    <a:pt x="52" y="126"/>
                    <a:pt x="56" y="128"/>
                    <a:pt x="57" y="130"/>
                  </a:cubicBezTo>
                  <a:cubicBezTo>
                    <a:pt x="59" y="132"/>
                    <a:pt x="61" y="134"/>
                    <a:pt x="62" y="136"/>
                  </a:cubicBezTo>
                  <a:cubicBezTo>
                    <a:pt x="67" y="140"/>
                    <a:pt x="71" y="145"/>
                    <a:pt x="75" y="150"/>
                  </a:cubicBezTo>
                  <a:cubicBezTo>
                    <a:pt x="76" y="150"/>
                    <a:pt x="78" y="152"/>
                    <a:pt x="78" y="153"/>
                  </a:cubicBezTo>
                  <a:cubicBezTo>
                    <a:pt x="78" y="155"/>
                    <a:pt x="78" y="155"/>
                    <a:pt x="79" y="157"/>
                  </a:cubicBezTo>
                  <a:cubicBezTo>
                    <a:pt x="82" y="159"/>
                    <a:pt x="83" y="161"/>
                    <a:pt x="86" y="164"/>
                  </a:cubicBezTo>
                  <a:cubicBezTo>
                    <a:pt x="89" y="168"/>
                    <a:pt x="92" y="173"/>
                    <a:pt x="95" y="178"/>
                  </a:cubicBezTo>
                  <a:cubicBezTo>
                    <a:pt x="98" y="183"/>
                    <a:pt x="101" y="189"/>
                    <a:pt x="104" y="195"/>
                  </a:cubicBezTo>
                  <a:cubicBezTo>
                    <a:pt x="105" y="197"/>
                    <a:pt x="105" y="200"/>
                    <a:pt x="105" y="202"/>
                  </a:cubicBezTo>
                  <a:cubicBezTo>
                    <a:pt x="105" y="204"/>
                    <a:pt x="105" y="206"/>
                    <a:pt x="105" y="208"/>
                  </a:cubicBezTo>
                  <a:cubicBezTo>
                    <a:pt x="105" y="209"/>
                    <a:pt x="107" y="210"/>
                    <a:pt x="107" y="211"/>
                  </a:cubicBezTo>
                  <a:cubicBezTo>
                    <a:pt x="108" y="213"/>
                    <a:pt x="108" y="213"/>
                    <a:pt x="110" y="213"/>
                  </a:cubicBezTo>
                  <a:cubicBezTo>
                    <a:pt x="112" y="213"/>
                    <a:pt x="113" y="213"/>
                    <a:pt x="114" y="213"/>
                  </a:cubicBezTo>
                  <a:cubicBezTo>
                    <a:pt x="116" y="213"/>
                    <a:pt x="118" y="213"/>
                    <a:pt x="120" y="213"/>
                  </a:cubicBezTo>
                  <a:cubicBezTo>
                    <a:pt x="120" y="213"/>
                    <a:pt x="122" y="216"/>
                    <a:pt x="122" y="216"/>
                  </a:cubicBezTo>
                  <a:cubicBezTo>
                    <a:pt x="123" y="218"/>
                    <a:pt x="123" y="218"/>
                    <a:pt x="122" y="219"/>
                  </a:cubicBezTo>
                  <a:cubicBezTo>
                    <a:pt x="122" y="221"/>
                    <a:pt x="122" y="223"/>
                    <a:pt x="122" y="224"/>
                  </a:cubicBezTo>
                  <a:cubicBezTo>
                    <a:pt x="120" y="227"/>
                    <a:pt x="118" y="229"/>
                    <a:pt x="117" y="232"/>
                  </a:cubicBezTo>
                  <a:cubicBezTo>
                    <a:pt x="115" y="233"/>
                    <a:pt x="115" y="234"/>
                    <a:pt x="115" y="236"/>
                  </a:cubicBezTo>
                  <a:cubicBezTo>
                    <a:pt x="114" y="238"/>
                    <a:pt x="116" y="238"/>
                    <a:pt x="117" y="239"/>
                  </a:cubicBezTo>
                  <a:cubicBezTo>
                    <a:pt x="118" y="240"/>
                    <a:pt x="119" y="240"/>
                    <a:pt x="120" y="240"/>
                  </a:cubicBezTo>
                  <a:cubicBezTo>
                    <a:pt x="122" y="241"/>
                    <a:pt x="124" y="242"/>
                    <a:pt x="126" y="242"/>
                  </a:cubicBezTo>
                  <a:cubicBezTo>
                    <a:pt x="127" y="243"/>
                    <a:pt x="128" y="243"/>
                    <a:pt x="129" y="243"/>
                  </a:cubicBezTo>
                  <a:cubicBezTo>
                    <a:pt x="131" y="244"/>
                    <a:pt x="131" y="244"/>
                    <a:pt x="133" y="243"/>
                  </a:cubicBezTo>
                  <a:cubicBezTo>
                    <a:pt x="136" y="242"/>
                    <a:pt x="137" y="238"/>
                    <a:pt x="138" y="236"/>
                  </a:cubicBezTo>
                  <a:cubicBezTo>
                    <a:pt x="138" y="234"/>
                    <a:pt x="138" y="233"/>
                    <a:pt x="139" y="231"/>
                  </a:cubicBezTo>
                  <a:cubicBezTo>
                    <a:pt x="139" y="230"/>
                    <a:pt x="141" y="229"/>
                    <a:pt x="142" y="228"/>
                  </a:cubicBezTo>
                  <a:cubicBezTo>
                    <a:pt x="142" y="228"/>
                    <a:pt x="145" y="227"/>
                    <a:pt x="145" y="228"/>
                  </a:cubicBezTo>
                  <a:cubicBezTo>
                    <a:pt x="146" y="229"/>
                    <a:pt x="147" y="230"/>
                    <a:pt x="148" y="231"/>
                  </a:cubicBezTo>
                  <a:cubicBezTo>
                    <a:pt x="149" y="234"/>
                    <a:pt x="150" y="237"/>
                    <a:pt x="150" y="240"/>
                  </a:cubicBezTo>
                  <a:cubicBezTo>
                    <a:pt x="150" y="243"/>
                    <a:pt x="153" y="244"/>
                    <a:pt x="154" y="246"/>
                  </a:cubicBezTo>
                  <a:cubicBezTo>
                    <a:pt x="155" y="247"/>
                    <a:pt x="155" y="248"/>
                    <a:pt x="156" y="248"/>
                  </a:cubicBezTo>
                  <a:cubicBezTo>
                    <a:pt x="157" y="248"/>
                    <a:pt x="159" y="248"/>
                    <a:pt x="160" y="248"/>
                  </a:cubicBezTo>
                  <a:cubicBezTo>
                    <a:pt x="162" y="248"/>
                    <a:pt x="164" y="248"/>
                    <a:pt x="166" y="248"/>
                  </a:cubicBezTo>
                  <a:cubicBezTo>
                    <a:pt x="169" y="248"/>
                    <a:pt x="172" y="250"/>
                    <a:pt x="173" y="247"/>
                  </a:cubicBezTo>
                  <a:cubicBezTo>
                    <a:pt x="173" y="246"/>
                    <a:pt x="174" y="244"/>
                    <a:pt x="172" y="244"/>
                  </a:cubicBezTo>
                  <a:cubicBezTo>
                    <a:pt x="171" y="243"/>
                    <a:pt x="170" y="244"/>
                    <a:pt x="170" y="243"/>
                  </a:cubicBezTo>
                  <a:cubicBezTo>
                    <a:pt x="169" y="242"/>
                    <a:pt x="169" y="243"/>
                    <a:pt x="168" y="243"/>
                  </a:cubicBezTo>
                  <a:cubicBezTo>
                    <a:pt x="167" y="243"/>
                    <a:pt x="168" y="240"/>
                    <a:pt x="168" y="240"/>
                  </a:cubicBezTo>
                  <a:cubicBezTo>
                    <a:pt x="168" y="239"/>
                    <a:pt x="168" y="239"/>
                    <a:pt x="168" y="238"/>
                  </a:cubicBezTo>
                  <a:cubicBezTo>
                    <a:pt x="168" y="238"/>
                    <a:pt x="167" y="238"/>
                    <a:pt x="167" y="238"/>
                  </a:cubicBezTo>
                  <a:cubicBezTo>
                    <a:pt x="167" y="237"/>
                    <a:pt x="168" y="236"/>
                    <a:pt x="169" y="235"/>
                  </a:cubicBezTo>
                  <a:cubicBezTo>
                    <a:pt x="169" y="234"/>
                    <a:pt x="171" y="236"/>
                    <a:pt x="171" y="234"/>
                  </a:cubicBezTo>
                  <a:cubicBezTo>
                    <a:pt x="172" y="233"/>
                    <a:pt x="174" y="233"/>
                    <a:pt x="173" y="231"/>
                  </a:cubicBezTo>
                  <a:cubicBezTo>
                    <a:pt x="172" y="230"/>
                    <a:pt x="171" y="231"/>
                    <a:pt x="171" y="231"/>
                  </a:cubicBezTo>
                  <a:cubicBezTo>
                    <a:pt x="170" y="232"/>
                    <a:pt x="169" y="231"/>
                    <a:pt x="168" y="232"/>
                  </a:cubicBezTo>
                  <a:cubicBezTo>
                    <a:pt x="167" y="232"/>
                    <a:pt x="167" y="234"/>
                    <a:pt x="165" y="234"/>
                  </a:cubicBezTo>
                  <a:cubicBezTo>
                    <a:pt x="164" y="233"/>
                    <a:pt x="163" y="232"/>
                    <a:pt x="164" y="231"/>
                  </a:cubicBezTo>
                  <a:cubicBezTo>
                    <a:pt x="164" y="230"/>
                    <a:pt x="166" y="232"/>
                    <a:pt x="166" y="229"/>
                  </a:cubicBezTo>
                  <a:cubicBezTo>
                    <a:pt x="165" y="228"/>
                    <a:pt x="164" y="229"/>
                    <a:pt x="164" y="230"/>
                  </a:cubicBezTo>
                  <a:cubicBezTo>
                    <a:pt x="163" y="231"/>
                    <a:pt x="164" y="230"/>
                    <a:pt x="163" y="231"/>
                  </a:cubicBezTo>
                  <a:cubicBezTo>
                    <a:pt x="162" y="231"/>
                    <a:pt x="161" y="232"/>
                    <a:pt x="161" y="232"/>
                  </a:cubicBezTo>
                  <a:cubicBezTo>
                    <a:pt x="162" y="232"/>
                    <a:pt x="161" y="229"/>
                    <a:pt x="161" y="228"/>
                  </a:cubicBezTo>
                  <a:cubicBezTo>
                    <a:pt x="160" y="228"/>
                    <a:pt x="158" y="229"/>
                    <a:pt x="159" y="228"/>
                  </a:cubicBezTo>
                  <a:cubicBezTo>
                    <a:pt x="158" y="228"/>
                    <a:pt x="159" y="227"/>
                    <a:pt x="159" y="227"/>
                  </a:cubicBezTo>
                  <a:cubicBezTo>
                    <a:pt x="159" y="227"/>
                    <a:pt x="159" y="228"/>
                    <a:pt x="160" y="227"/>
                  </a:cubicBezTo>
                  <a:cubicBezTo>
                    <a:pt x="160" y="227"/>
                    <a:pt x="158" y="225"/>
                    <a:pt x="160" y="224"/>
                  </a:cubicBezTo>
                  <a:cubicBezTo>
                    <a:pt x="160" y="224"/>
                    <a:pt x="161" y="225"/>
                    <a:pt x="161" y="225"/>
                  </a:cubicBezTo>
                  <a:cubicBezTo>
                    <a:pt x="162" y="225"/>
                    <a:pt x="162" y="223"/>
                    <a:pt x="162" y="223"/>
                  </a:cubicBezTo>
                  <a:cubicBezTo>
                    <a:pt x="163" y="223"/>
                    <a:pt x="163" y="224"/>
                    <a:pt x="164" y="223"/>
                  </a:cubicBezTo>
                  <a:cubicBezTo>
                    <a:pt x="165" y="222"/>
                    <a:pt x="163" y="222"/>
                    <a:pt x="163" y="222"/>
                  </a:cubicBezTo>
                  <a:cubicBezTo>
                    <a:pt x="163" y="221"/>
                    <a:pt x="165" y="220"/>
                    <a:pt x="166" y="220"/>
                  </a:cubicBezTo>
                  <a:cubicBezTo>
                    <a:pt x="165" y="220"/>
                    <a:pt x="168" y="221"/>
                    <a:pt x="168" y="220"/>
                  </a:cubicBezTo>
                  <a:cubicBezTo>
                    <a:pt x="167" y="219"/>
                    <a:pt x="165" y="219"/>
                    <a:pt x="166" y="218"/>
                  </a:cubicBezTo>
                  <a:cubicBezTo>
                    <a:pt x="167" y="217"/>
                    <a:pt x="169" y="215"/>
                    <a:pt x="168" y="215"/>
                  </a:cubicBezTo>
                  <a:cubicBezTo>
                    <a:pt x="167" y="214"/>
                    <a:pt x="169" y="213"/>
                    <a:pt x="170" y="212"/>
                  </a:cubicBezTo>
                  <a:cubicBezTo>
                    <a:pt x="170" y="212"/>
                    <a:pt x="170" y="211"/>
                    <a:pt x="170" y="211"/>
                  </a:cubicBezTo>
                  <a:cubicBezTo>
                    <a:pt x="170" y="210"/>
                    <a:pt x="171" y="210"/>
                    <a:pt x="172" y="210"/>
                  </a:cubicBezTo>
                  <a:cubicBezTo>
                    <a:pt x="173" y="209"/>
                    <a:pt x="172" y="209"/>
                    <a:pt x="171" y="209"/>
                  </a:cubicBezTo>
                  <a:cubicBezTo>
                    <a:pt x="171" y="209"/>
                    <a:pt x="173" y="205"/>
                    <a:pt x="173" y="204"/>
                  </a:cubicBezTo>
                  <a:cubicBezTo>
                    <a:pt x="173" y="204"/>
                    <a:pt x="173" y="204"/>
                    <a:pt x="174" y="204"/>
                  </a:cubicBezTo>
                  <a:cubicBezTo>
                    <a:pt x="175" y="204"/>
                    <a:pt x="174" y="203"/>
                    <a:pt x="175" y="202"/>
                  </a:cubicBezTo>
                  <a:cubicBezTo>
                    <a:pt x="175" y="201"/>
                    <a:pt x="177" y="203"/>
                    <a:pt x="177" y="202"/>
                  </a:cubicBezTo>
                  <a:cubicBezTo>
                    <a:pt x="178" y="200"/>
                    <a:pt x="175" y="200"/>
                    <a:pt x="175" y="199"/>
                  </a:cubicBezTo>
                  <a:cubicBezTo>
                    <a:pt x="175" y="199"/>
                    <a:pt x="176" y="198"/>
                    <a:pt x="176" y="198"/>
                  </a:cubicBezTo>
                  <a:cubicBezTo>
                    <a:pt x="177" y="197"/>
                    <a:pt x="175" y="197"/>
                    <a:pt x="176" y="197"/>
                  </a:cubicBezTo>
                  <a:cubicBezTo>
                    <a:pt x="176" y="196"/>
                    <a:pt x="177" y="196"/>
                    <a:pt x="177" y="195"/>
                  </a:cubicBezTo>
                  <a:cubicBezTo>
                    <a:pt x="177" y="195"/>
                    <a:pt x="177" y="194"/>
                    <a:pt x="177" y="193"/>
                  </a:cubicBezTo>
                  <a:cubicBezTo>
                    <a:pt x="178" y="193"/>
                    <a:pt x="178" y="194"/>
                    <a:pt x="178" y="194"/>
                  </a:cubicBezTo>
                  <a:cubicBezTo>
                    <a:pt x="178" y="194"/>
                    <a:pt x="179" y="193"/>
                    <a:pt x="179" y="193"/>
                  </a:cubicBezTo>
                  <a:cubicBezTo>
                    <a:pt x="179" y="192"/>
                    <a:pt x="180" y="191"/>
                    <a:pt x="180" y="190"/>
                  </a:cubicBezTo>
                  <a:cubicBezTo>
                    <a:pt x="181" y="189"/>
                    <a:pt x="183" y="186"/>
                    <a:pt x="182" y="185"/>
                  </a:cubicBezTo>
                  <a:cubicBezTo>
                    <a:pt x="182" y="184"/>
                    <a:pt x="183" y="183"/>
                    <a:pt x="184" y="183"/>
                  </a:cubicBezTo>
                  <a:cubicBezTo>
                    <a:pt x="184" y="182"/>
                    <a:pt x="183" y="180"/>
                    <a:pt x="184" y="180"/>
                  </a:cubicBezTo>
                  <a:cubicBezTo>
                    <a:pt x="185" y="179"/>
                    <a:pt x="186" y="179"/>
                    <a:pt x="185" y="177"/>
                  </a:cubicBezTo>
                  <a:cubicBezTo>
                    <a:pt x="185" y="177"/>
                    <a:pt x="182" y="177"/>
                    <a:pt x="184" y="176"/>
                  </a:cubicBezTo>
                  <a:cubicBezTo>
                    <a:pt x="185" y="175"/>
                    <a:pt x="185" y="174"/>
                    <a:pt x="184" y="173"/>
                  </a:cubicBezTo>
                  <a:cubicBezTo>
                    <a:pt x="183" y="171"/>
                    <a:pt x="186" y="171"/>
                    <a:pt x="186" y="171"/>
                  </a:cubicBezTo>
                  <a:cubicBezTo>
                    <a:pt x="186" y="171"/>
                    <a:pt x="184" y="170"/>
                    <a:pt x="184" y="170"/>
                  </a:cubicBezTo>
                  <a:cubicBezTo>
                    <a:pt x="185" y="169"/>
                    <a:pt x="187" y="170"/>
                    <a:pt x="187" y="168"/>
                  </a:cubicBezTo>
                  <a:cubicBezTo>
                    <a:pt x="187" y="168"/>
                    <a:pt x="186" y="168"/>
                    <a:pt x="186" y="168"/>
                  </a:cubicBezTo>
                  <a:cubicBezTo>
                    <a:pt x="185" y="167"/>
                    <a:pt x="193" y="166"/>
                    <a:pt x="193" y="165"/>
                  </a:cubicBezTo>
                  <a:cubicBezTo>
                    <a:pt x="193" y="165"/>
                    <a:pt x="193" y="163"/>
                    <a:pt x="193" y="163"/>
                  </a:cubicBezTo>
                  <a:cubicBezTo>
                    <a:pt x="193" y="162"/>
                    <a:pt x="193" y="161"/>
                    <a:pt x="194" y="160"/>
                  </a:cubicBezTo>
                  <a:cubicBezTo>
                    <a:pt x="194" y="160"/>
                    <a:pt x="194" y="161"/>
                    <a:pt x="195" y="161"/>
                  </a:cubicBezTo>
                  <a:cubicBezTo>
                    <a:pt x="197" y="161"/>
                    <a:pt x="198" y="161"/>
                    <a:pt x="199" y="163"/>
                  </a:cubicBezTo>
                  <a:cubicBezTo>
                    <a:pt x="200" y="164"/>
                    <a:pt x="202" y="162"/>
                    <a:pt x="203" y="163"/>
                  </a:cubicBezTo>
                  <a:cubicBezTo>
                    <a:pt x="203" y="163"/>
                    <a:pt x="203" y="164"/>
                    <a:pt x="202" y="164"/>
                  </a:cubicBezTo>
                  <a:cubicBezTo>
                    <a:pt x="202" y="164"/>
                    <a:pt x="203" y="165"/>
                    <a:pt x="204" y="165"/>
                  </a:cubicBezTo>
                  <a:cubicBezTo>
                    <a:pt x="204" y="166"/>
                    <a:pt x="205" y="166"/>
                    <a:pt x="205" y="166"/>
                  </a:cubicBezTo>
                  <a:cubicBezTo>
                    <a:pt x="206" y="166"/>
                    <a:pt x="205" y="167"/>
                    <a:pt x="205" y="168"/>
                  </a:cubicBezTo>
                  <a:cubicBezTo>
                    <a:pt x="205" y="168"/>
                    <a:pt x="208" y="169"/>
                    <a:pt x="208" y="169"/>
                  </a:cubicBezTo>
                  <a:cubicBezTo>
                    <a:pt x="208" y="169"/>
                    <a:pt x="206" y="166"/>
                    <a:pt x="208" y="166"/>
                  </a:cubicBezTo>
                  <a:cubicBezTo>
                    <a:pt x="209" y="166"/>
                    <a:pt x="209" y="167"/>
                    <a:pt x="210" y="166"/>
                  </a:cubicBezTo>
                  <a:cubicBezTo>
                    <a:pt x="210" y="165"/>
                    <a:pt x="209" y="164"/>
                    <a:pt x="209" y="164"/>
                  </a:cubicBezTo>
                  <a:cubicBezTo>
                    <a:pt x="210" y="163"/>
                    <a:pt x="210" y="163"/>
                    <a:pt x="212" y="163"/>
                  </a:cubicBezTo>
                  <a:cubicBezTo>
                    <a:pt x="212" y="136"/>
                    <a:pt x="212" y="109"/>
                    <a:pt x="212" y="82"/>
                  </a:cubicBezTo>
                  <a:cubicBezTo>
                    <a:pt x="212" y="73"/>
                    <a:pt x="212" y="65"/>
                    <a:pt x="212" y="5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5" name="Freeform 154"/>
            <p:cNvSpPr/>
            <p:nvPr/>
          </p:nvSpPr>
          <p:spPr bwMode="auto">
            <a:xfrm>
              <a:off x="4870" y="2433"/>
              <a:ext cx="145" cy="96"/>
            </a:xfrm>
            <a:custGeom>
              <a:avLst/>
              <a:gdLst>
                <a:gd name="T0" fmla="*/ 0 w 36"/>
                <a:gd name="T1" fmla="*/ 20 h 24"/>
                <a:gd name="T2" fmla="*/ 5 w 36"/>
                <a:gd name="T3" fmla="*/ 18 h 24"/>
                <a:gd name="T4" fmla="*/ 11 w 36"/>
                <a:gd name="T5" fmla="*/ 18 h 24"/>
                <a:gd name="T6" fmla="*/ 11 w 36"/>
                <a:gd name="T7" fmla="*/ 19 h 24"/>
                <a:gd name="T8" fmla="*/ 14 w 36"/>
                <a:gd name="T9" fmla="*/ 20 h 24"/>
                <a:gd name="T10" fmla="*/ 15 w 36"/>
                <a:gd name="T11" fmla="*/ 21 h 24"/>
                <a:gd name="T12" fmla="*/ 18 w 36"/>
                <a:gd name="T13" fmla="*/ 22 h 24"/>
                <a:gd name="T14" fmla="*/ 16 w 36"/>
                <a:gd name="T15" fmla="*/ 19 h 24"/>
                <a:gd name="T16" fmla="*/ 14 w 36"/>
                <a:gd name="T17" fmla="*/ 17 h 24"/>
                <a:gd name="T18" fmla="*/ 20 w 36"/>
                <a:gd name="T19" fmla="*/ 17 h 24"/>
                <a:gd name="T20" fmla="*/ 22 w 36"/>
                <a:gd name="T21" fmla="*/ 17 h 24"/>
                <a:gd name="T22" fmla="*/ 25 w 36"/>
                <a:gd name="T23" fmla="*/ 17 h 24"/>
                <a:gd name="T24" fmla="*/ 26 w 36"/>
                <a:gd name="T25" fmla="*/ 12 h 24"/>
                <a:gd name="T26" fmla="*/ 25 w 36"/>
                <a:gd name="T27" fmla="*/ 11 h 24"/>
                <a:gd name="T28" fmla="*/ 27 w 36"/>
                <a:gd name="T29" fmla="*/ 10 h 24"/>
                <a:gd name="T30" fmla="*/ 26 w 36"/>
                <a:gd name="T31" fmla="*/ 7 h 24"/>
                <a:gd name="T32" fmla="*/ 28 w 36"/>
                <a:gd name="T33" fmla="*/ 7 h 24"/>
                <a:gd name="T34" fmla="*/ 27 w 36"/>
                <a:gd name="T35" fmla="*/ 6 h 24"/>
                <a:gd name="T36" fmla="*/ 30 w 36"/>
                <a:gd name="T37" fmla="*/ 3 h 24"/>
                <a:gd name="T38" fmla="*/ 34 w 36"/>
                <a:gd name="T39" fmla="*/ 4 h 24"/>
                <a:gd name="T40" fmla="*/ 34 w 36"/>
                <a:gd name="T41" fmla="*/ 3 h 24"/>
                <a:gd name="T42" fmla="*/ 35 w 36"/>
                <a:gd name="T43" fmla="*/ 2 h 24"/>
                <a:gd name="T44" fmla="*/ 34 w 36"/>
                <a:gd name="T4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4">
                  <a:moveTo>
                    <a:pt x="0" y="20"/>
                  </a:moveTo>
                  <a:cubicBezTo>
                    <a:pt x="1" y="19"/>
                    <a:pt x="4" y="16"/>
                    <a:pt x="5" y="18"/>
                  </a:cubicBezTo>
                  <a:cubicBezTo>
                    <a:pt x="6" y="21"/>
                    <a:pt x="9" y="18"/>
                    <a:pt x="11" y="18"/>
                  </a:cubicBezTo>
                  <a:cubicBezTo>
                    <a:pt x="11" y="18"/>
                    <a:pt x="11" y="19"/>
                    <a:pt x="11" y="19"/>
                  </a:cubicBezTo>
                  <a:cubicBezTo>
                    <a:pt x="12" y="20"/>
                    <a:pt x="13" y="20"/>
                    <a:pt x="14" y="20"/>
                  </a:cubicBezTo>
                  <a:cubicBezTo>
                    <a:pt x="15" y="20"/>
                    <a:pt x="15" y="19"/>
                    <a:pt x="15" y="21"/>
                  </a:cubicBezTo>
                  <a:cubicBezTo>
                    <a:pt x="16" y="22"/>
                    <a:pt x="17" y="24"/>
                    <a:pt x="18" y="22"/>
                  </a:cubicBezTo>
                  <a:cubicBezTo>
                    <a:pt x="19" y="21"/>
                    <a:pt x="17" y="20"/>
                    <a:pt x="16" y="19"/>
                  </a:cubicBezTo>
                  <a:cubicBezTo>
                    <a:pt x="16" y="18"/>
                    <a:pt x="14" y="19"/>
                    <a:pt x="14" y="17"/>
                  </a:cubicBezTo>
                  <a:cubicBezTo>
                    <a:pt x="14" y="15"/>
                    <a:pt x="19" y="17"/>
                    <a:pt x="20" y="17"/>
                  </a:cubicBezTo>
                  <a:cubicBezTo>
                    <a:pt x="21" y="17"/>
                    <a:pt x="22" y="18"/>
                    <a:pt x="22" y="17"/>
                  </a:cubicBezTo>
                  <a:cubicBezTo>
                    <a:pt x="23" y="16"/>
                    <a:pt x="25" y="18"/>
                    <a:pt x="25" y="17"/>
                  </a:cubicBezTo>
                  <a:cubicBezTo>
                    <a:pt x="25" y="16"/>
                    <a:pt x="27" y="13"/>
                    <a:pt x="26" y="12"/>
                  </a:cubicBezTo>
                  <a:cubicBezTo>
                    <a:pt x="26" y="12"/>
                    <a:pt x="25" y="11"/>
                    <a:pt x="25" y="11"/>
                  </a:cubicBezTo>
                  <a:cubicBezTo>
                    <a:pt x="25" y="10"/>
                    <a:pt x="26" y="10"/>
                    <a:pt x="27" y="10"/>
                  </a:cubicBezTo>
                  <a:cubicBezTo>
                    <a:pt x="27" y="8"/>
                    <a:pt x="25" y="8"/>
                    <a:pt x="26" y="7"/>
                  </a:cubicBezTo>
                  <a:cubicBezTo>
                    <a:pt x="26" y="7"/>
                    <a:pt x="29" y="8"/>
                    <a:pt x="28" y="7"/>
                  </a:cubicBezTo>
                  <a:cubicBezTo>
                    <a:pt x="28" y="6"/>
                    <a:pt x="28" y="6"/>
                    <a:pt x="27" y="6"/>
                  </a:cubicBezTo>
                  <a:cubicBezTo>
                    <a:pt x="27" y="6"/>
                    <a:pt x="30" y="3"/>
                    <a:pt x="30" y="3"/>
                  </a:cubicBezTo>
                  <a:cubicBezTo>
                    <a:pt x="31" y="3"/>
                    <a:pt x="34" y="5"/>
                    <a:pt x="34" y="4"/>
                  </a:cubicBezTo>
                  <a:cubicBezTo>
                    <a:pt x="34" y="4"/>
                    <a:pt x="34" y="3"/>
                    <a:pt x="34" y="3"/>
                  </a:cubicBezTo>
                  <a:cubicBezTo>
                    <a:pt x="34" y="2"/>
                    <a:pt x="35" y="3"/>
                    <a:pt x="35" y="2"/>
                  </a:cubicBezTo>
                  <a:cubicBezTo>
                    <a:pt x="36" y="2"/>
                    <a:pt x="33" y="0"/>
                    <a:pt x="34"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6" name="Freeform 155"/>
            <p:cNvSpPr/>
            <p:nvPr/>
          </p:nvSpPr>
          <p:spPr bwMode="auto">
            <a:xfrm>
              <a:off x="4870" y="2433"/>
              <a:ext cx="145" cy="96"/>
            </a:xfrm>
            <a:custGeom>
              <a:avLst/>
              <a:gdLst>
                <a:gd name="T0" fmla="*/ 0 w 36"/>
                <a:gd name="T1" fmla="*/ 20 h 24"/>
                <a:gd name="T2" fmla="*/ 5 w 36"/>
                <a:gd name="T3" fmla="*/ 18 h 24"/>
                <a:gd name="T4" fmla="*/ 11 w 36"/>
                <a:gd name="T5" fmla="*/ 18 h 24"/>
                <a:gd name="T6" fmla="*/ 11 w 36"/>
                <a:gd name="T7" fmla="*/ 19 h 24"/>
                <a:gd name="T8" fmla="*/ 14 w 36"/>
                <a:gd name="T9" fmla="*/ 20 h 24"/>
                <a:gd name="T10" fmla="*/ 15 w 36"/>
                <a:gd name="T11" fmla="*/ 21 h 24"/>
                <a:gd name="T12" fmla="*/ 18 w 36"/>
                <a:gd name="T13" fmla="*/ 22 h 24"/>
                <a:gd name="T14" fmla="*/ 16 w 36"/>
                <a:gd name="T15" fmla="*/ 19 h 24"/>
                <a:gd name="T16" fmla="*/ 14 w 36"/>
                <a:gd name="T17" fmla="*/ 17 h 24"/>
                <a:gd name="T18" fmla="*/ 20 w 36"/>
                <a:gd name="T19" fmla="*/ 17 h 24"/>
                <a:gd name="T20" fmla="*/ 22 w 36"/>
                <a:gd name="T21" fmla="*/ 17 h 24"/>
                <a:gd name="T22" fmla="*/ 25 w 36"/>
                <a:gd name="T23" fmla="*/ 17 h 24"/>
                <a:gd name="T24" fmla="*/ 26 w 36"/>
                <a:gd name="T25" fmla="*/ 12 h 24"/>
                <a:gd name="T26" fmla="*/ 25 w 36"/>
                <a:gd name="T27" fmla="*/ 11 h 24"/>
                <a:gd name="T28" fmla="*/ 27 w 36"/>
                <a:gd name="T29" fmla="*/ 10 h 24"/>
                <a:gd name="T30" fmla="*/ 26 w 36"/>
                <a:gd name="T31" fmla="*/ 7 h 24"/>
                <a:gd name="T32" fmla="*/ 28 w 36"/>
                <a:gd name="T33" fmla="*/ 7 h 24"/>
                <a:gd name="T34" fmla="*/ 27 w 36"/>
                <a:gd name="T35" fmla="*/ 6 h 24"/>
                <a:gd name="T36" fmla="*/ 30 w 36"/>
                <a:gd name="T37" fmla="*/ 3 h 24"/>
                <a:gd name="T38" fmla="*/ 34 w 36"/>
                <a:gd name="T39" fmla="*/ 4 h 24"/>
                <a:gd name="T40" fmla="*/ 34 w 36"/>
                <a:gd name="T41" fmla="*/ 3 h 24"/>
                <a:gd name="T42" fmla="*/ 35 w 36"/>
                <a:gd name="T43" fmla="*/ 2 h 24"/>
                <a:gd name="T44" fmla="*/ 34 w 36"/>
                <a:gd name="T4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4">
                  <a:moveTo>
                    <a:pt x="0" y="20"/>
                  </a:moveTo>
                  <a:cubicBezTo>
                    <a:pt x="1" y="19"/>
                    <a:pt x="4" y="16"/>
                    <a:pt x="5" y="18"/>
                  </a:cubicBezTo>
                  <a:cubicBezTo>
                    <a:pt x="6" y="21"/>
                    <a:pt x="9" y="18"/>
                    <a:pt x="11" y="18"/>
                  </a:cubicBezTo>
                  <a:cubicBezTo>
                    <a:pt x="11" y="18"/>
                    <a:pt x="11" y="19"/>
                    <a:pt x="11" y="19"/>
                  </a:cubicBezTo>
                  <a:cubicBezTo>
                    <a:pt x="12" y="20"/>
                    <a:pt x="13" y="20"/>
                    <a:pt x="14" y="20"/>
                  </a:cubicBezTo>
                  <a:cubicBezTo>
                    <a:pt x="15" y="20"/>
                    <a:pt x="15" y="19"/>
                    <a:pt x="15" y="21"/>
                  </a:cubicBezTo>
                  <a:cubicBezTo>
                    <a:pt x="16" y="22"/>
                    <a:pt x="17" y="24"/>
                    <a:pt x="18" y="22"/>
                  </a:cubicBezTo>
                  <a:cubicBezTo>
                    <a:pt x="19" y="21"/>
                    <a:pt x="17" y="20"/>
                    <a:pt x="16" y="19"/>
                  </a:cubicBezTo>
                  <a:cubicBezTo>
                    <a:pt x="16" y="18"/>
                    <a:pt x="14" y="19"/>
                    <a:pt x="14" y="17"/>
                  </a:cubicBezTo>
                  <a:cubicBezTo>
                    <a:pt x="14" y="15"/>
                    <a:pt x="19" y="17"/>
                    <a:pt x="20" y="17"/>
                  </a:cubicBezTo>
                  <a:cubicBezTo>
                    <a:pt x="21" y="17"/>
                    <a:pt x="22" y="18"/>
                    <a:pt x="22" y="17"/>
                  </a:cubicBezTo>
                  <a:cubicBezTo>
                    <a:pt x="23" y="16"/>
                    <a:pt x="25" y="18"/>
                    <a:pt x="25" y="17"/>
                  </a:cubicBezTo>
                  <a:cubicBezTo>
                    <a:pt x="25" y="16"/>
                    <a:pt x="27" y="13"/>
                    <a:pt x="26" y="12"/>
                  </a:cubicBezTo>
                  <a:cubicBezTo>
                    <a:pt x="26" y="12"/>
                    <a:pt x="25" y="11"/>
                    <a:pt x="25" y="11"/>
                  </a:cubicBezTo>
                  <a:cubicBezTo>
                    <a:pt x="25" y="10"/>
                    <a:pt x="26" y="10"/>
                    <a:pt x="27" y="10"/>
                  </a:cubicBezTo>
                  <a:cubicBezTo>
                    <a:pt x="27" y="8"/>
                    <a:pt x="25" y="8"/>
                    <a:pt x="26" y="7"/>
                  </a:cubicBezTo>
                  <a:cubicBezTo>
                    <a:pt x="26" y="7"/>
                    <a:pt x="29" y="8"/>
                    <a:pt x="28" y="7"/>
                  </a:cubicBezTo>
                  <a:cubicBezTo>
                    <a:pt x="28" y="6"/>
                    <a:pt x="28" y="6"/>
                    <a:pt x="27" y="6"/>
                  </a:cubicBezTo>
                  <a:cubicBezTo>
                    <a:pt x="27" y="6"/>
                    <a:pt x="30" y="3"/>
                    <a:pt x="30" y="3"/>
                  </a:cubicBezTo>
                  <a:cubicBezTo>
                    <a:pt x="31" y="3"/>
                    <a:pt x="34" y="5"/>
                    <a:pt x="34" y="4"/>
                  </a:cubicBezTo>
                  <a:cubicBezTo>
                    <a:pt x="34" y="4"/>
                    <a:pt x="34" y="3"/>
                    <a:pt x="34" y="3"/>
                  </a:cubicBezTo>
                  <a:cubicBezTo>
                    <a:pt x="34" y="2"/>
                    <a:pt x="35" y="3"/>
                    <a:pt x="35" y="2"/>
                  </a:cubicBezTo>
                  <a:cubicBezTo>
                    <a:pt x="36" y="2"/>
                    <a:pt x="33" y="0"/>
                    <a:pt x="34" y="0"/>
                  </a:cubicBezTo>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7" name="Freeform 156"/>
            <p:cNvSpPr/>
            <p:nvPr/>
          </p:nvSpPr>
          <p:spPr bwMode="auto">
            <a:xfrm>
              <a:off x="4870" y="2433"/>
              <a:ext cx="145" cy="96"/>
            </a:xfrm>
            <a:custGeom>
              <a:avLst/>
              <a:gdLst>
                <a:gd name="T0" fmla="*/ 34 w 36"/>
                <a:gd name="T1" fmla="*/ 0 h 24"/>
                <a:gd name="T2" fmla="*/ 29 w 36"/>
                <a:gd name="T3" fmla="*/ 1 h 24"/>
                <a:gd name="T4" fmla="*/ 25 w 36"/>
                <a:gd name="T5" fmla="*/ 3 h 24"/>
                <a:gd name="T6" fmla="*/ 15 w 36"/>
                <a:gd name="T7" fmla="*/ 6 h 24"/>
                <a:gd name="T8" fmla="*/ 11 w 36"/>
                <a:gd name="T9" fmla="*/ 9 h 24"/>
                <a:gd name="T10" fmla="*/ 9 w 36"/>
                <a:gd name="T11" fmla="*/ 11 h 24"/>
                <a:gd name="T12" fmla="*/ 7 w 36"/>
                <a:gd name="T13" fmla="*/ 12 h 24"/>
                <a:gd name="T14" fmla="*/ 0 w 36"/>
                <a:gd name="T15" fmla="*/ 20 h 24"/>
                <a:gd name="T16" fmla="*/ 5 w 36"/>
                <a:gd name="T17" fmla="*/ 18 h 24"/>
                <a:gd name="T18" fmla="*/ 11 w 36"/>
                <a:gd name="T19" fmla="*/ 18 h 24"/>
                <a:gd name="T20" fmla="*/ 11 w 36"/>
                <a:gd name="T21" fmla="*/ 19 h 24"/>
                <a:gd name="T22" fmla="*/ 14 w 36"/>
                <a:gd name="T23" fmla="*/ 20 h 24"/>
                <a:gd name="T24" fmla="*/ 15 w 36"/>
                <a:gd name="T25" fmla="*/ 21 h 24"/>
                <a:gd name="T26" fmla="*/ 18 w 36"/>
                <a:gd name="T27" fmla="*/ 22 h 24"/>
                <a:gd name="T28" fmla="*/ 16 w 36"/>
                <a:gd name="T29" fmla="*/ 19 h 24"/>
                <a:gd name="T30" fmla="*/ 14 w 36"/>
                <a:gd name="T31" fmla="*/ 17 h 24"/>
                <a:gd name="T32" fmla="*/ 20 w 36"/>
                <a:gd name="T33" fmla="*/ 17 h 24"/>
                <a:gd name="T34" fmla="*/ 22 w 36"/>
                <a:gd name="T35" fmla="*/ 17 h 24"/>
                <a:gd name="T36" fmla="*/ 25 w 36"/>
                <a:gd name="T37" fmla="*/ 17 h 24"/>
                <a:gd name="T38" fmla="*/ 26 w 36"/>
                <a:gd name="T39" fmla="*/ 12 h 24"/>
                <a:gd name="T40" fmla="*/ 25 w 36"/>
                <a:gd name="T41" fmla="*/ 11 h 24"/>
                <a:gd name="T42" fmla="*/ 27 w 36"/>
                <a:gd name="T43" fmla="*/ 10 h 24"/>
                <a:gd name="T44" fmla="*/ 26 w 36"/>
                <a:gd name="T45" fmla="*/ 7 h 24"/>
                <a:gd name="T46" fmla="*/ 28 w 36"/>
                <a:gd name="T47" fmla="*/ 7 h 24"/>
                <a:gd name="T48" fmla="*/ 27 w 36"/>
                <a:gd name="T49" fmla="*/ 6 h 24"/>
                <a:gd name="T50" fmla="*/ 30 w 36"/>
                <a:gd name="T51" fmla="*/ 3 h 24"/>
                <a:gd name="T52" fmla="*/ 34 w 36"/>
                <a:gd name="T53" fmla="*/ 4 h 24"/>
                <a:gd name="T54" fmla="*/ 34 w 36"/>
                <a:gd name="T55" fmla="*/ 3 h 24"/>
                <a:gd name="T56" fmla="*/ 35 w 36"/>
                <a:gd name="T57" fmla="*/ 2 h 24"/>
                <a:gd name="T58" fmla="*/ 34 w 36"/>
                <a:gd name="T5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24">
                  <a:moveTo>
                    <a:pt x="34" y="0"/>
                  </a:moveTo>
                  <a:cubicBezTo>
                    <a:pt x="32" y="0"/>
                    <a:pt x="31" y="0"/>
                    <a:pt x="29" y="1"/>
                  </a:cubicBezTo>
                  <a:cubicBezTo>
                    <a:pt x="28" y="1"/>
                    <a:pt x="26" y="2"/>
                    <a:pt x="25" y="3"/>
                  </a:cubicBezTo>
                  <a:cubicBezTo>
                    <a:pt x="22" y="5"/>
                    <a:pt x="18" y="5"/>
                    <a:pt x="15" y="6"/>
                  </a:cubicBezTo>
                  <a:cubicBezTo>
                    <a:pt x="13" y="7"/>
                    <a:pt x="12" y="8"/>
                    <a:pt x="11" y="9"/>
                  </a:cubicBezTo>
                  <a:cubicBezTo>
                    <a:pt x="10" y="9"/>
                    <a:pt x="10" y="10"/>
                    <a:pt x="9" y="11"/>
                  </a:cubicBezTo>
                  <a:cubicBezTo>
                    <a:pt x="8" y="11"/>
                    <a:pt x="8" y="12"/>
                    <a:pt x="7" y="12"/>
                  </a:cubicBezTo>
                  <a:cubicBezTo>
                    <a:pt x="5" y="15"/>
                    <a:pt x="3" y="18"/>
                    <a:pt x="0" y="20"/>
                  </a:cubicBezTo>
                  <a:cubicBezTo>
                    <a:pt x="1" y="19"/>
                    <a:pt x="4" y="16"/>
                    <a:pt x="5" y="18"/>
                  </a:cubicBezTo>
                  <a:cubicBezTo>
                    <a:pt x="6" y="21"/>
                    <a:pt x="9" y="18"/>
                    <a:pt x="11" y="18"/>
                  </a:cubicBezTo>
                  <a:cubicBezTo>
                    <a:pt x="11" y="18"/>
                    <a:pt x="11" y="19"/>
                    <a:pt x="11" y="19"/>
                  </a:cubicBezTo>
                  <a:cubicBezTo>
                    <a:pt x="12" y="20"/>
                    <a:pt x="13" y="20"/>
                    <a:pt x="14" y="20"/>
                  </a:cubicBezTo>
                  <a:cubicBezTo>
                    <a:pt x="15" y="20"/>
                    <a:pt x="15" y="19"/>
                    <a:pt x="15" y="21"/>
                  </a:cubicBezTo>
                  <a:cubicBezTo>
                    <a:pt x="16" y="22"/>
                    <a:pt x="17" y="24"/>
                    <a:pt x="18" y="22"/>
                  </a:cubicBezTo>
                  <a:cubicBezTo>
                    <a:pt x="19" y="21"/>
                    <a:pt x="17" y="20"/>
                    <a:pt x="16" y="19"/>
                  </a:cubicBezTo>
                  <a:cubicBezTo>
                    <a:pt x="16" y="18"/>
                    <a:pt x="14" y="19"/>
                    <a:pt x="14" y="17"/>
                  </a:cubicBezTo>
                  <a:cubicBezTo>
                    <a:pt x="14" y="15"/>
                    <a:pt x="19" y="17"/>
                    <a:pt x="20" y="17"/>
                  </a:cubicBezTo>
                  <a:cubicBezTo>
                    <a:pt x="21" y="17"/>
                    <a:pt x="22" y="18"/>
                    <a:pt x="22" y="17"/>
                  </a:cubicBezTo>
                  <a:cubicBezTo>
                    <a:pt x="23" y="16"/>
                    <a:pt x="25" y="18"/>
                    <a:pt x="25" y="17"/>
                  </a:cubicBezTo>
                  <a:cubicBezTo>
                    <a:pt x="25" y="16"/>
                    <a:pt x="27" y="13"/>
                    <a:pt x="26" y="12"/>
                  </a:cubicBezTo>
                  <a:cubicBezTo>
                    <a:pt x="26" y="12"/>
                    <a:pt x="25" y="11"/>
                    <a:pt x="25" y="11"/>
                  </a:cubicBezTo>
                  <a:cubicBezTo>
                    <a:pt x="25" y="10"/>
                    <a:pt x="26" y="10"/>
                    <a:pt x="27" y="10"/>
                  </a:cubicBezTo>
                  <a:cubicBezTo>
                    <a:pt x="27" y="8"/>
                    <a:pt x="25" y="8"/>
                    <a:pt x="26" y="7"/>
                  </a:cubicBezTo>
                  <a:cubicBezTo>
                    <a:pt x="26" y="7"/>
                    <a:pt x="29" y="8"/>
                    <a:pt x="28" y="7"/>
                  </a:cubicBezTo>
                  <a:cubicBezTo>
                    <a:pt x="28" y="6"/>
                    <a:pt x="28" y="6"/>
                    <a:pt x="27" y="6"/>
                  </a:cubicBezTo>
                  <a:cubicBezTo>
                    <a:pt x="27" y="6"/>
                    <a:pt x="30" y="3"/>
                    <a:pt x="30" y="3"/>
                  </a:cubicBezTo>
                  <a:cubicBezTo>
                    <a:pt x="31" y="3"/>
                    <a:pt x="34" y="5"/>
                    <a:pt x="34" y="4"/>
                  </a:cubicBezTo>
                  <a:cubicBezTo>
                    <a:pt x="34" y="4"/>
                    <a:pt x="34" y="3"/>
                    <a:pt x="34" y="3"/>
                  </a:cubicBezTo>
                  <a:cubicBezTo>
                    <a:pt x="34" y="2"/>
                    <a:pt x="35" y="3"/>
                    <a:pt x="35" y="2"/>
                  </a:cubicBezTo>
                  <a:cubicBezTo>
                    <a:pt x="36" y="2"/>
                    <a:pt x="33" y="0"/>
                    <a:pt x="34"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8" name="Freeform 157"/>
            <p:cNvSpPr/>
            <p:nvPr/>
          </p:nvSpPr>
          <p:spPr bwMode="auto">
            <a:xfrm>
              <a:off x="4749" y="1969"/>
              <a:ext cx="452" cy="1000"/>
            </a:xfrm>
            <a:custGeom>
              <a:avLst/>
              <a:gdLst>
                <a:gd name="T0" fmla="*/ 108 w 112"/>
                <a:gd name="T1" fmla="*/ 6 h 248"/>
                <a:gd name="T2" fmla="*/ 102 w 112"/>
                <a:gd name="T3" fmla="*/ 4 h 248"/>
                <a:gd name="T4" fmla="*/ 94 w 112"/>
                <a:gd name="T5" fmla="*/ 1 h 248"/>
                <a:gd name="T6" fmla="*/ 86 w 112"/>
                <a:gd name="T7" fmla="*/ 8 h 248"/>
                <a:gd name="T8" fmla="*/ 84 w 112"/>
                <a:gd name="T9" fmla="*/ 12 h 248"/>
                <a:gd name="T10" fmla="*/ 84 w 112"/>
                <a:gd name="T11" fmla="*/ 23 h 248"/>
                <a:gd name="T12" fmla="*/ 79 w 112"/>
                <a:gd name="T13" fmla="*/ 32 h 248"/>
                <a:gd name="T14" fmla="*/ 76 w 112"/>
                <a:gd name="T15" fmla="*/ 37 h 248"/>
                <a:gd name="T16" fmla="*/ 75 w 112"/>
                <a:gd name="T17" fmla="*/ 42 h 248"/>
                <a:gd name="T18" fmla="*/ 72 w 112"/>
                <a:gd name="T19" fmla="*/ 50 h 248"/>
                <a:gd name="T20" fmla="*/ 66 w 112"/>
                <a:gd name="T21" fmla="*/ 58 h 248"/>
                <a:gd name="T22" fmla="*/ 64 w 112"/>
                <a:gd name="T23" fmla="*/ 63 h 248"/>
                <a:gd name="T24" fmla="*/ 60 w 112"/>
                <a:gd name="T25" fmla="*/ 67 h 248"/>
                <a:gd name="T26" fmla="*/ 61 w 112"/>
                <a:gd name="T27" fmla="*/ 72 h 248"/>
                <a:gd name="T28" fmla="*/ 64 w 112"/>
                <a:gd name="T29" fmla="*/ 71 h 248"/>
                <a:gd name="T30" fmla="*/ 73 w 112"/>
                <a:gd name="T31" fmla="*/ 71 h 248"/>
                <a:gd name="T32" fmla="*/ 68 w 112"/>
                <a:gd name="T33" fmla="*/ 78 h 248"/>
                <a:gd name="T34" fmla="*/ 71 w 112"/>
                <a:gd name="T35" fmla="*/ 83 h 248"/>
                <a:gd name="T36" fmla="*/ 71 w 112"/>
                <a:gd name="T37" fmla="*/ 92 h 248"/>
                <a:gd name="T38" fmla="*/ 79 w 112"/>
                <a:gd name="T39" fmla="*/ 92 h 248"/>
                <a:gd name="T40" fmla="*/ 86 w 112"/>
                <a:gd name="T41" fmla="*/ 93 h 248"/>
                <a:gd name="T42" fmla="*/ 82 w 112"/>
                <a:gd name="T43" fmla="*/ 105 h 248"/>
                <a:gd name="T44" fmla="*/ 78 w 112"/>
                <a:gd name="T45" fmla="*/ 111 h 248"/>
                <a:gd name="T46" fmla="*/ 71 w 112"/>
                <a:gd name="T47" fmla="*/ 113 h 248"/>
                <a:gd name="T48" fmla="*/ 68 w 112"/>
                <a:gd name="T49" fmla="*/ 112 h 248"/>
                <a:gd name="T50" fmla="*/ 65 w 112"/>
                <a:gd name="T51" fmla="*/ 117 h 248"/>
                <a:gd name="T52" fmla="*/ 57 w 112"/>
                <a:gd name="T53" fmla="*/ 121 h 248"/>
                <a:gd name="T54" fmla="*/ 56 w 112"/>
                <a:gd name="T55" fmla="*/ 127 h 248"/>
                <a:gd name="T56" fmla="*/ 44 w 112"/>
                <a:gd name="T57" fmla="*/ 132 h 248"/>
                <a:gd name="T58" fmla="*/ 42 w 112"/>
                <a:gd name="T59" fmla="*/ 135 h 248"/>
                <a:gd name="T60" fmla="*/ 32 w 112"/>
                <a:gd name="T61" fmla="*/ 134 h 248"/>
                <a:gd name="T62" fmla="*/ 22 w 112"/>
                <a:gd name="T63" fmla="*/ 141 h 248"/>
                <a:gd name="T64" fmla="*/ 17 w 112"/>
                <a:gd name="T65" fmla="*/ 141 h 248"/>
                <a:gd name="T66" fmla="*/ 14 w 112"/>
                <a:gd name="T67" fmla="*/ 147 h 248"/>
                <a:gd name="T68" fmla="*/ 9 w 112"/>
                <a:gd name="T69" fmla="*/ 156 h 248"/>
                <a:gd name="T70" fmla="*/ 6 w 112"/>
                <a:gd name="T71" fmla="*/ 165 h 248"/>
                <a:gd name="T72" fmla="*/ 13 w 112"/>
                <a:gd name="T73" fmla="*/ 171 h 248"/>
                <a:gd name="T74" fmla="*/ 0 w 112"/>
                <a:gd name="T75" fmla="*/ 174 h 248"/>
                <a:gd name="T76" fmla="*/ 4 w 112"/>
                <a:gd name="T77" fmla="*/ 188 h 248"/>
                <a:gd name="T78" fmla="*/ 12 w 112"/>
                <a:gd name="T79" fmla="*/ 200 h 248"/>
                <a:gd name="T80" fmla="*/ 14 w 112"/>
                <a:gd name="T81" fmla="*/ 204 h 248"/>
                <a:gd name="T82" fmla="*/ 22 w 112"/>
                <a:gd name="T83" fmla="*/ 200 h 248"/>
                <a:gd name="T84" fmla="*/ 39 w 112"/>
                <a:gd name="T85" fmla="*/ 212 h 248"/>
                <a:gd name="T86" fmla="*/ 42 w 112"/>
                <a:gd name="T87" fmla="*/ 208 h 248"/>
                <a:gd name="T88" fmla="*/ 45 w 112"/>
                <a:gd name="T89" fmla="*/ 199 h 248"/>
                <a:gd name="T90" fmla="*/ 47 w 112"/>
                <a:gd name="T91" fmla="*/ 197 h 248"/>
                <a:gd name="T92" fmla="*/ 56 w 112"/>
                <a:gd name="T93" fmla="*/ 192 h 248"/>
                <a:gd name="T94" fmla="*/ 61 w 112"/>
                <a:gd name="T95" fmla="*/ 188 h 248"/>
                <a:gd name="T96" fmla="*/ 67 w 112"/>
                <a:gd name="T97" fmla="*/ 188 h 248"/>
                <a:gd name="T98" fmla="*/ 71 w 112"/>
                <a:gd name="T99" fmla="*/ 201 h 248"/>
                <a:gd name="T100" fmla="*/ 69 w 112"/>
                <a:gd name="T101" fmla="*/ 208 h 248"/>
                <a:gd name="T102" fmla="*/ 65 w 112"/>
                <a:gd name="T103" fmla="*/ 217 h 248"/>
                <a:gd name="T104" fmla="*/ 70 w 112"/>
                <a:gd name="T105" fmla="*/ 221 h 248"/>
                <a:gd name="T106" fmla="*/ 62 w 112"/>
                <a:gd name="T107" fmla="*/ 225 h 248"/>
                <a:gd name="T108" fmla="*/ 68 w 112"/>
                <a:gd name="T109" fmla="*/ 230 h 248"/>
                <a:gd name="T110" fmla="*/ 80 w 112"/>
                <a:gd name="T111" fmla="*/ 236 h 248"/>
                <a:gd name="T112" fmla="*/ 90 w 112"/>
                <a:gd name="T113" fmla="*/ 235 h 248"/>
                <a:gd name="T114" fmla="*/ 93 w 112"/>
                <a:gd name="T115" fmla="*/ 242 h 248"/>
                <a:gd name="T116" fmla="*/ 98 w 112"/>
                <a:gd name="T117" fmla="*/ 240 h 248"/>
                <a:gd name="T118" fmla="*/ 106 w 112"/>
                <a:gd name="T119" fmla="*/ 200 h 248"/>
                <a:gd name="T120" fmla="*/ 108 w 112"/>
                <a:gd name="T121" fmla="*/ 179 h 248"/>
                <a:gd name="T122" fmla="*/ 112 w 112"/>
                <a:gd name="T123" fmla="*/ 6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248">
                  <a:moveTo>
                    <a:pt x="112" y="3"/>
                  </a:moveTo>
                  <a:cubicBezTo>
                    <a:pt x="111" y="3"/>
                    <a:pt x="110" y="2"/>
                    <a:pt x="109" y="3"/>
                  </a:cubicBezTo>
                  <a:cubicBezTo>
                    <a:pt x="108" y="4"/>
                    <a:pt x="110" y="4"/>
                    <a:pt x="110" y="6"/>
                  </a:cubicBezTo>
                  <a:cubicBezTo>
                    <a:pt x="109" y="7"/>
                    <a:pt x="109" y="6"/>
                    <a:pt x="108" y="6"/>
                  </a:cubicBezTo>
                  <a:cubicBezTo>
                    <a:pt x="106" y="6"/>
                    <a:pt x="108" y="8"/>
                    <a:pt x="108" y="9"/>
                  </a:cubicBezTo>
                  <a:cubicBezTo>
                    <a:pt x="108" y="9"/>
                    <a:pt x="105" y="8"/>
                    <a:pt x="105" y="8"/>
                  </a:cubicBezTo>
                  <a:cubicBezTo>
                    <a:pt x="105" y="6"/>
                    <a:pt x="106" y="7"/>
                    <a:pt x="104" y="6"/>
                  </a:cubicBezTo>
                  <a:cubicBezTo>
                    <a:pt x="104" y="5"/>
                    <a:pt x="103" y="5"/>
                    <a:pt x="102" y="4"/>
                  </a:cubicBezTo>
                  <a:cubicBezTo>
                    <a:pt x="102" y="4"/>
                    <a:pt x="103" y="3"/>
                    <a:pt x="103" y="3"/>
                  </a:cubicBezTo>
                  <a:cubicBezTo>
                    <a:pt x="102" y="2"/>
                    <a:pt x="100" y="4"/>
                    <a:pt x="99" y="3"/>
                  </a:cubicBezTo>
                  <a:cubicBezTo>
                    <a:pt x="98" y="2"/>
                    <a:pt x="97" y="1"/>
                    <a:pt x="96" y="1"/>
                  </a:cubicBezTo>
                  <a:cubicBezTo>
                    <a:pt x="96" y="1"/>
                    <a:pt x="94" y="1"/>
                    <a:pt x="94" y="1"/>
                  </a:cubicBezTo>
                  <a:cubicBezTo>
                    <a:pt x="94" y="0"/>
                    <a:pt x="94" y="0"/>
                    <a:pt x="94" y="0"/>
                  </a:cubicBezTo>
                  <a:cubicBezTo>
                    <a:pt x="93" y="1"/>
                    <a:pt x="93" y="2"/>
                    <a:pt x="93" y="3"/>
                  </a:cubicBezTo>
                  <a:cubicBezTo>
                    <a:pt x="93" y="3"/>
                    <a:pt x="93" y="5"/>
                    <a:pt x="93" y="5"/>
                  </a:cubicBezTo>
                  <a:cubicBezTo>
                    <a:pt x="93" y="6"/>
                    <a:pt x="85" y="7"/>
                    <a:pt x="86" y="8"/>
                  </a:cubicBezTo>
                  <a:cubicBezTo>
                    <a:pt x="86" y="8"/>
                    <a:pt x="87" y="8"/>
                    <a:pt x="87" y="8"/>
                  </a:cubicBezTo>
                  <a:cubicBezTo>
                    <a:pt x="87" y="9"/>
                    <a:pt x="84" y="9"/>
                    <a:pt x="84" y="10"/>
                  </a:cubicBezTo>
                  <a:cubicBezTo>
                    <a:pt x="84" y="10"/>
                    <a:pt x="86" y="11"/>
                    <a:pt x="86" y="11"/>
                  </a:cubicBezTo>
                  <a:cubicBezTo>
                    <a:pt x="86" y="11"/>
                    <a:pt x="83" y="11"/>
                    <a:pt x="84" y="12"/>
                  </a:cubicBezTo>
                  <a:cubicBezTo>
                    <a:pt x="85" y="14"/>
                    <a:pt x="86" y="14"/>
                    <a:pt x="84" y="15"/>
                  </a:cubicBezTo>
                  <a:cubicBezTo>
                    <a:pt x="83" y="16"/>
                    <a:pt x="83" y="17"/>
                    <a:pt x="85" y="17"/>
                  </a:cubicBezTo>
                  <a:cubicBezTo>
                    <a:pt x="86" y="17"/>
                    <a:pt x="85" y="19"/>
                    <a:pt x="84" y="20"/>
                  </a:cubicBezTo>
                  <a:cubicBezTo>
                    <a:pt x="83" y="20"/>
                    <a:pt x="84" y="22"/>
                    <a:pt x="84" y="23"/>
                  </a:cubicBezTo>
                  <a:cubicBezTo>
                    <a:pt x="84" y="23"/>
                    <a:pt x="82" y="24"/>
                    <a:pt x="82" y="25"/>
                  </a:cubicBezTo>
                  <a:cubicBezTo>
                    <a:pt x="82" y="25"/>
                    <a:pt x="83" y="25"/>
                    <a:pt x="82" y="26"/>
                  </a:cubicBezTo>
                  <a:cubicBezTo>
                    <a:pt x="82" y="27"/>
                    <a:pt x="81" y="28"/>
                    <a:pt x="81" y="29"/>
                  </a:cubicBezTo>
                  <a:cubicBezTo>
                    <a:pt x="80" y="30"/>
                    <a:pt x="80" y="31"/>
                    <a:pt x="79" y="32"/>
                  </a:cubicBezTo>
                  <a:cubicBezTo>
                    <a:pt x="79" y="32"/>
                    <a:pt x="78" y="34"/>
                    <a:pt x="78" y="34"/>
                  </a:cubicBezTo>
                  <a:cubicBezTo>
                    <a:pt x="78" y="34"/>
                    <a:pt x="78" y="33"/>
                    <a:pt x="77" y="33"/>
                  </a:cubicBezTo>
                  <a:cubicBezTo>
                    <a:pt x="77" y="34"/>
                    <a:pt x="77" y="35"/>
                    <a:pt x="77" y="35"/>
                  </a:cubicBezTo>
                  <a:cubicBezTo>
                    <a:pt x="78" y="36"/>
                    <a:pt x="76" y="36"/>
                    <a:pt x="76" y="37"/>
                  </a:cubicBezTo>
                  <a:cubicBezTo>
                    <a:pt x="75" y="37"/>
                    <a:pt x="76" y="37"/>
                    <a:pt x="76" y="38"/>
                  </a:cubicBezTo>
                  <a:cubicBezTo>
                    <a:pt x="76" y="38"/>
                    <a:pt x="75" y="38"/>
                    <a:pt x="75" y="39"/>
                  </a:cubicBezTo>
                  <a:cubicBezTo>
                    <a:pt x="75" y="40"/>
                    <a:pt x="78" y="40"/>
                    <a:pt x="77" y="42"/>
                  </a:cubicBezTo>
                  <a:cubicBezTo>
                    <a:pt x="77" y="43"/>
                    <a:pt x="76" y="41"/>
                    <a:pt x="75" y="42"/>
                  </a:cubicBezTo>
                  <a:cubicBezTo>
                    <a:pt x="74" y="43"/>
                    <a:pt x="75" y="44"/>
                    <a:pt x="74" y="44"/>
                  </a:cubicBezTo>
                  <a:cubicBezTo>
                    <a:pt x="73" y="44"/>
                    <a:pt x="73" y="44"/>
                    <a:pt x="73" y="44"/>
                  </a:cubicBezTo>
                  <a:cubicBezTo>
                    <a:pt x="73" y="45"/>
                    <a:pt x="71" y="48"/>
                    <a:pt x="71" y="49"/>
                  </a:cubicBezTo>
                  <a:cubicBezTo>
                    <a:pt x="72" y="49"/>
                    <a:pt x="73" y="49"/>
                    <a:pt x="72" y="50"/>
                  </a:cubicBezTo>
                  <a:cubicBezTo>
                    <a:pt x="71" y="50"/>
                    <a:pt x="71" y="50"/>
                    <a:pt x="70" y="50"/>
                  </a:cubicBezTo>
                  <a:cubicBezTo>
                    <a:pt x="70" y="51"/>
                    <a:pt x="70" y="52"/>
                    <a:pt x="69" y="52"/>
                  </a:cubicBezTo>
                  <a:cubicBezTo>
                    <a:pt x="69" y="53"/>
                    <a:pt x="67" y="54"/>
                    <a:pt x="68" y="55"/>
                  </a:cubicBezTo>
                  <a:cubicBezTo>
                    <a:pt x="69" y="55"/>
                    <a:pt x="67" y="57"/>
                    <a:pt x="66" y="58"/>
                  </a:cubicBezTo>
                  <a:cubicBezTo>
                    <a:pt x="65" y="59"/>
                    <a:pt x="67" y="59"/>
                    <a:pt x="67" y="60"/>
                  </a:cubicBezTo>
                  <a:cubicBezTo>
                    <a:pt x="68" y="61"/>
                    <a:pt x="65" y="60"/>
                    <a:pt x="65" y="60"/>
                  </a:cubicBezTo>
                  <a:cubicBezTo>
                    <a:pt x="65" y="60"/>
                    <a:pt x="63" y="61"/>
                    <a:pt x="63" y="62"/>
                  </a:cubicBezTo>
                  <a:cubicBezTo>
                    <a:pt x="63" y="62"/>
                    <a:pt x="64" y="62"/>
                    <a:pt x="64" y="63"/>
                  </a:cubicBezTo>
                  <a:cubicBezTo>
                    <a:pt x="64" y="64"/>
                    <a:pt x="63" y="63"/>
                    <a:pt x="62" y="63"/>
                  </a:cubicBezTo>
                  <a:cubicBezTo>
                    <a:pt x="62" y="63"/>
                    <a:pt x="62" y="64"/>
                    <a:pt x="62" y="65"/>
                  </a:cubicBezTo>
                  <a:cubicBezTo>
                    <a:pt x="61" y="65"/>
                    <a:pt x="60" y="64"/>
                    <a:pt x="60" y="64"/>
                  </a:cubicBezTo>
                  <a:cubicBezTo>
                    <a:pt x="58" y="65"/>
                    <a:pt x="60" y="67"/>
                    <a:pt x="60" y="67"/>
                  </a:cubicBezTo>
                  <a:cubicBezTo>
                    <a:pt x="59" y="68"/>
                    <a:pt x="59" y="67"/>
                    <a:pt x="59" y="67"/>
                  </a:cubicBezTo>
                  <a:cubicBezTo>
                    <a:pt x="59" y="67"/>
                    <a:pt x="58" y="68"/>
                    <a:pt x="59" y="68"/>
                  </a:cubicBezTo>
                  <a:cubicBezTo>
                    <a:pt x="58" y="69"/>
                    <a:pt x="60" y="68"/>
                    <a:pt x="61" y="68"/>
                  </a:cubicBezTo>
                  <a:cubicBezTo>
                    <a:pt x="61" y="68"/>
                    <a:pt x="62" y="72"/>
                    <a:pt x="61" y="72"/>
                  </a:cubicBezTo>
                  <a:cubicBezTo>
                    <a:pt x="61" y="72"/>
                    <a:pt x="62" y="71"/>
                    <a:pt x="63" y="71"/>
                  </a:cubicBezTo>
                  <a:cubicBezTo>
                    <a:pt x="64" y="70"/>
                    <a:pt x="63" y="71"/>
                    <a:pt x="64" y="69"/>
                  </a:cubicBezTo>
                  <a:cubicBezTo>
                    <a:pt x="64" y="69"/>
                    <a:pt x="65" y="68"/>
                    <a:pt x="65" y="69"/>
                  </a:cubicBezTo>
                  <a:cubicBezTo>
                    <a:pt x="66" y="71"/>
                    <a:pt x="65" y="71"/>
                    <a:pt x="64" y="71"/>
                  </a:cubicBezTo>
                  <a:cubicBezTo>
                    <a:pt x="63" y="71"/>
                    <a:pt x="64" y="73"/>
                    <a:pt x="65" y="74"/>
                  </a:cubicBezTo>
                  <a:cubicBezTo>
                    <a:pt x="67" y="74"/>
                    <a:pt x="67" y="72"/>
                    <a:pt x="68" y="72"/>
                  </a:cubicBezTo>
                  <a:cubicBezTo>
                    <a:pt x="69" y="71"/>
                    <a:pt x="70" y="72"/>
                    <a:pt x="70" y="71"/>
                  </a:cubicBezTo>
                  <a:cubicBezTo>
                    <a:pt x="71" y="71"/>
                    <a:pt x="72" y="70"/>
                    <a:pt x="73" y="71"/>
                  </a:cubicBezTo>
                  <a:cubicBezTo>
                    <a:pt x="74" y="73"/>
                    <a:pt x="72" y="73"/>
                    <a:pt x="71" y="74"/>
                  </a:cubicBezTo>
                  <a:cubicBezTo>
                    <a:pt x="71" y="76"/>
                    <a:pt x="69" y="74"/>
                    <a:pt x="69" y="75"/>
                  </a:cubicBezTo>
                  <a:cubicBezTo>
                    <a:pt x="68" y="76"/>
                    <a:pt x="67" y="77"/>
                    <a:pt x="67" y="78"/>
                  </a:cubicBezTo>
                  <a:cubicBezTo>
                    <a:pt x="67" y="78"/>
                    <a:pt x="68" y="78"/>
                    <a:pt x="68" y="78"/>
                  </a:cubicBezTo>
                  <a:cubicBezTo>
                    <a:pt x="68" y="79"/>
                    <a:pt x="68" y="79"/>
                    <a:pt x="68" y="80"/>
                  </a:cubicBezTo>
                  <a:cubicBezTo>
                    <a:pt x="68" y="80"/>
                    <a:pt x="67" y="83"/>
                    <a:pt x="68" y="83"/>
                  </a:cubicBezTo>
                  <a:cubicBezTo>
                    <a:pt x="69" y="83"/>
                    <a:pt x="69" y="82"/>
                    <a:pt x="69" y="83"/>
                  </a:cubicBezTo>
                  <a:cubicBezTo>
                    <a:pt x="70" y="84"/>
                    <a:pt x="70" y="83"/>
                    <a:pt x="71" y="83"/>
                  </a:cubicBezTo>
                  <a:cubicBezTo>
                    <a:pt x="73" y="84"/>
                    <a:pt x="73" y="84"/>
                    <a:pt x="73" y="86"/>
                  </a:cubicBezTo>
                  <a:cubicBezTo>
                    <a:pt x="73" y="87"/>
                    <a:pt x="73" y="87"/>
                    <a:pt x="72" y="88"/>
                  </a:cubicBezTo>
                  <a:cubicBezTo>
                    <a:pt x="72" y="89"/>
                    <a:pt x="72" y="89"/>
                    <a:pt x="71" y="89"/>
                  </a:cubicBezTo>
                  <a:cubicBezTo>
                    <a:pt x="71" y="90"/>
                    <a:pt x="72" y="91"/>
                    <a:pt x="71" y="92"/>
                  </a:cubicBezTo>
                  <a:cubicBezTo>
                    <a:pt x="71" y="93"/>
                    <a:pt x="69" y="93"/>
                    <a:pt x="70" y="94"/>
                  </a:cubicBezTo>
                  <a:cubicBezTo>
                    <a:pt x="72" y="95"/>
                    <a:pt x="74" y="92"/>
                    <a:pt x="74" y="93"/>
                  </a:cubicBezTo>
                  <a:cubicBezTo>
                    <a:pt x="75" y="93"/>
                    <a:pt x="74" y="95"/>
                    <a:pt x="75" y="95"/>
                  </a:cubicBezTo>
                  <a:cubicBezTo>
                    <a:pt x="76" y="94"/>
                    <a:pt x="78" y="92"/>
                    <a:pt x="79" y="92"/>
                  </a:cubicBezTo>
                  <a:cubicBezTo>
                    <a:pt x="80" y="93"/>
                    <a:pt x="81" y="94"/>
                    <a:pt x="82" y="92"/>
                  </a:cubicBezTo>
                  <a:cubicBezTo>
                    <a:pt x="82" y="92"/>
                    <a:pt x="82" y="92"/>
                    <a:pt x="83" y="91"/>
                  </a:cubicBezTo>
                  <a:cubicBezTo>
                    <a:pt x="83" y="91"/>
                    <a:pt x="86" y="92"/>
                    <a:pt x="86" y="92"/>
                  </a:cubicBezTo>
                  <a:cubicBezTo>
                    <a:pt x="86" y="92"/>
                    <a:pt x="85" y="93"/>
                    <a:pt x="86" y="93"/>
                  </a:cubicBezTo>
                  <a:cubicBezTo>
                    <a:pt x="86" y="94"/>
                    <a:pt x="87" y="95"/>
                    <a:pt x="87" y="95"/>
                  </a:cubicBezTo>
                  <a:cubicBezTo>
                    <a:pt x="89" y="97"/>
                    <a:pt x="89" y="98"/>
                    <a:pt x="88" y="100"/>
                  </a:cubicBezTo>
                  <a:cubicBezTo>
                    <a:pt x="87" y="102"/>
                    <a:pt x="86" y="104"/>
                    <a:pt x="84" y="105"/>
                  </a:cubicBezTo>
                  <a:cubicBezTo>
                    <a:pt x="84" y="105"/>
                    <a:pt x="83" y="106"/>
                    <a:pt x="82" y="105"/>
                  </a:cubicBezTo>
                  <a:cubicBezTo>
                    <a:pt x="81" y="105"/>
                    <a:pt x="81" y="104"/>
                    <a:pt x="80" y="105"/>
                  </a:cubicBezTo>
                  <a:cubicBezTo>
                    <a:pt x="79" y="106"/>
                    <a:pt x="83" y="109"/>
                    <a:pt x="80" y="112"/>
                  </a:cubicBezTo>
                  <a:cubicBezTo>
                    <a:pt x="80" y="112"/>
                    <a:pt x="79" y="113"/>
                    <a:pt x="79" y="112"/>
                  </a:cubicBezTo>
                  <a:cubicBezTo>
                    <a:pt x="79" y="112"/>
                    <a:pt x="80" y="109"/>
                    <a:pt x="78" y="111"/>
                  </a:cubicBezTo>
                  <a:cubicBezTo>
                    <a:pt x="77" y="112"/>
                    <a:pt x="76" y="113"/>
                    <a:pt x="75" y="113"/>
                  </a:cubicBezTo>
                  <a:cubicBezTo>
                    <a:pt x="74" y="113"/>
                    <a:pt x="73" y="113"/>
                    <a:pt x="73" y="113"/>
                  </a:cubicBezTo>
                  <a:cubicBezTo>
                    <a:pt x="72" y="112"/>
                    <a:pt x="72" y="113"/>
                    <a:pt x="72" y="113"/>
                  </a:cubicBezTo>
                  <a:cubicBezTo>
                    <a:pt x="72" y="113"/>
                    <a:pt x="72" y="113"/>
                    <a:pt x="71" y="113"/>
                  </a:cubicBezTo>
                  <a:cubicBezTo>
                    <a:pt x="71" y="113"/>
                    <a:pt x="71" y="114"/>
                    <a:pt x="70" y="113"/>
                  </a:cubicBezTo>
                  <a:cubicBezTo>
                    <a:pt x="70" y="112"/>
                    <a:pt x="70" y="112"/>
                    <a:pt x="70" y="111"/>
                  </a:cubicBezTo>
                  <a:cubicBezTo>
                    <a:pt x="70" y="111"/>
                    <a:pt x="69" y="111"/>
                    <a:pt x="69" y="111"/>
                  </a:cubicBezTo>
                  <a:cubicBezTo>
                    <a:pt x="69" y="111"/>
                    <a:pt x="68" y="112"/>
                    <a:pt x="68" y="112"/>
                  </a:cubicBezTo>
                  <a:cubicBezTo>
                    <a:pt x="68" y="112"/>
                    <a:pt x="67" y="111"/>
                    <a:pt x="67" y="111"/>
                  </a:cubicBezTo>
                  <a:cubicBezTo>
                    <a:pt x="65" y="112"/>
                    <a:pt x="67" y="112"/>
                    <a:pt x="67" y="113"/>
                  </a:cubicBezTo>
                  <a:cubicBezTo>
                    <a:pt x="66" y="114"/>
                    <a:pt x="64" y="114"/>
                    <a:pt x="64" y="115"/>
                  </a:cubicBezTo>
                  <a:cubicBezTo>
                    <a:pt x="64" y="116"/>
                    <a:pt x="65" y="116"/>
                    <a:pt x="65" y="117"/>
                  </a:cubicBezTo>
                  <a:cubicBezTo>
                    <a:pt x="65" y="117"/>
                    <a:pt x="65" y="117"/>
                    <a:pt x="65" y="117"/>
                  </a:cubicBezTo>
                  <a:cubicBezTo>
                    <a:pt x="64" y="118"/>
                    <a:pt x="64" y="118"/>
                    <a:pt x="64" y="119"/>
                  </a:cubicBezTo>
                  <a:cubicBezTo>
                    <a:pt x="64" y="120"/>
                    <a:pt x="61" y="118"/>
                    <a:pt x="61" y="118"/>
                  </a:cubicBezTo>
                  <a:cubicBezTo>
                    <a:pt x="60" y="118"/>
                    <a:pt x="57" y="120"/>
                    <a:pt x="57" y="121"/>
                  </a:cubicBezTo>
                  <a:cubicBezTo>
                    <a:pt x="58" y="121"/>
                    <a:pt x="58" y="121"/>
                    <a:pt x="58" y="122"/>
                  </a:cubicBezTo>
                  <a:cubicBezTo>
                    <a:pt x="59" y="123"/>
                    <a:pt x="56" y="122"/>
                    <a:pt x="56" y="122"/>
                  </a:cubicBezTo>
                  <a:cubicBezTo>
                    <a:pt x="55" y="123"/>
                    <a:pt x="57" y="123"/>
                    <a:pt x="57" y="124"/>
                  </a:cubicBezTo>
                  <a:cubicBezTo>
                    <a:pt x="57" y="126"/>
                    <a:pt x="55" y="125"/>
                    <a:pt x="56" y="127"/>
                  </a:cubicBezTo>
                  <a:cubicBezTo>
                    <a:pt x="57" y="128"/>
                    <a:pt x="56" y="130"/>
                    <a:pt x="55" y="132"/>
                  </a:cubicBezTo>
                  <a:cubicBezTo>
                    <a:pt x="55" y="133"/>
                    <a:pt x="53" y="131"/>
                    <a:pt x="53" y="132"/>
                  </a:cubicBezTo>
                  <a:cubicBezTo>
                    <a:pt x="52" y="133"/>
                    <a:pt x="51" y="132"/>
                    <a:pt x="50" y="132"/>
                  </a:cubicBezTo>
                  <a:cubicBezTo>
                    <a:pt x="49" y="132"/>
                    <a:pt x="44" y="130"/>
                    <a:pt x="44" y="132"/>
                  </a:cubicBezTo>
                  <a:cubicBezTo>
                    <a:pt x="44" y="134"/>
                    <a:pt x="46" y="133"/>
                    <a:pt x="46" y="134"/>
                  </a:cubicBezTo>
                  <a:cubicBezTo>
                    <a:pt x="47" y="134"/>
                    <a:pt x="49" y="136"/>
                    <a:pt x="48" y="137"/>
                  </a:cubicBezTo>
                  <a:cubicBezTo>
                    <a:pt x="47" y="139"/>
                    <a:pt x="45" y="137"/>
                    <a:pt x="45" y="135"/>
                  </a:cubicBezTo>
                  <a:cubicBezTo>
                    <a:pt x="45" y="134"/>
                    <a:pt x="43" y="135"/>
                    <a:pt x="42" y="135"/>
                  </a:cubicBezTo>
                  <a:cubicBezTo>
                    <a:pt x="41" y="135"/>
                    <a:pt x="41" y="134"/>
                    <a:pt x="41" y="133"/>
                  </a:cubicBezTo>
                  <a:cubicBezTo>
                    <a:pt x="40" y="132"/>
                    <a:pt x="37" y="134"/>
                    <a:pt x="37" y="134"/>
                  </a:cubicBezTo>
                  <a:cubicBezTo>
                    <a:pt x="36" y="134"/>
                    <a:pt x="35" y="134"/>
                    <a:pt x="35" y="133"/>
                  </a:cubicBezTo>
                  <a:cubicBezTo>
                    <a:pt x="34" y="132"/>
                    <a:pt x="32" y="133"/>
                    <a:pt x="32" y="134"/>
                  </a:cubicBezTo>
                  <a:cubicBezTo>
                    <a:pt x="30" y="135"/>
                    <a:pt x="29" y="136"/>
                    <a:pt x="28" y="137"/>
                  </a:cubicBezTo>
                  <a:cubicBezTo>
                    <a:pt x="27" y="138"/>
                    <a:pt x="25" y="135"/>
                    <a:pt x="24" y="135"/>
                  </a:cubicBezTo>
                  <a:cubicBezTo>
                    <a:pt x="25" y="135"/>
                    <a:pt x="23" y="137"/>
                    <a:pt x="22" y="137"/>
                  </a:cubicBezTo>
                  <a:cubicBezTo>
                    <a:pt x="20" y="138"/>
                    <a:pt x="23" y="140"/>
                    <a:pt x="22" y="141"/>
                  </a:cubicBezTo>
                  <a:cubicBezTo>
                    <a:pt x="22" y="142"/>
                    <a:pt x="21" y="140"/>
                    <a:pt x="21" y="140"/>
                  </a:cubicBezTo>
                  <a:cubicBezTo>
                    <a:pt x="20" y="141"/>
                    <a:pt x="21" y="143"/>
                    <a:pt x="19" y="143"/>
                  </a:cubicBezTo>
                  <a:cubicBezTo>
                    <a:pt x="17" y="143"/>
                    <a:pt x="20" y="141"/>
                    <a:pt x="19" y="141"/>
                  </a:cubicBezTo>
                  <a:cubicBezTo>
                    <a:pt x="18" y="140"/>
                    <a:pt x="17" y="140"/>
                    <a:pt x="17" y="141"/>
                  </a:cubicBezTo>
                  <a:cubicBezTo>
                    <a:pt x="16" y="142"/>
                    <a:pt x="15" y="142"/>
                    <a:pt x="14" y="142"/>
                  </a:cubicBezTo>
                  <a:cubicBezTo>
                    <a:pt x="13" y="142"/>
                    <a:pt x="15" y="143"/>
                    <a:pt x="15" y="144"/>
                  </a:cubicBezTo>
                  <a:cubicBezTo>
                    <a:pt x="14" y="147"/>
                    <a:pt x="14" y="142"/>
                    <a:pt x="13" y="144"/>
                  </a:cubicBezTo>
                  <a:cubicBezTo>
                    <a:pt x="13" y="145"/>
                    <a:pt x="14" y="145"/>
                    <a:pt x="14" y="147"/>
                  </a:cubicBezTo>
                  <a:cubicBezTo>
                    <a:pt x="14" y="148"/>
                    <a:pt x="14" y="149"/>
                    <a:pt x="14" y="150"/>
                  </a:cubicBezTo>
                  <a:cubicBezTo>
                    <a:pt x="14" y="150"/>
                    <a:pt x="14" y="150"/>
                    <a:pt x="13" y="151"/>
                  </a:cubicBezTo>
                  <a:cubicBezTo>
                    <a:pt x="12" y="151"/>
                    <a:pt x="12" y="152"/>
                    <a:pt x="12" y="153"/>
                  </a:cubicBezTo>
                  <a:cubicBezTo>
                    <a:pt x="12" y="155"/>
                    <a:pt x="9" y="154"/>
                    <a:pt x="9" y="156"/>
                  </a:cubicBezTo>
                  <a:cubicBezTo>
                    <a:pt x="9" y="157"/>
                    <a:pt x="10" y="157"/>
                    <a:pt x="10" y="158"/>
                  </a:cubicBezTo>
                  <a:cubicBezTo>
                    <a:pt x="12" y="159"/>
                    <a:pt x="10" y="160"/>
                    <a:pt x="9" y="160"/>
                  </a:cubicBezTo>
                  <a:cubicBezTo>
                    <a:pt x="9" y="161"/>
                    <a:pt x="9" y="162"/>
                    <a:pt x="9" y="163"/>
                  </a:cubicBezTo>
                  <a:cubicBezTo>
                    <a:pt x="9" y="164"/>
                    <a:pt x="6" y="164"/>
                    <a:pt x="6" y="165"/>
                  </a:cubicBezTo>
                  <a:cubicBezTo>
                    <a:pt x="6" y="164"/>
                    <a:pt x="8" y="165"/>
                    <a:pt x="8" y="166"/>
                  </a:cubicBezTo>
                  <a:cubicBezTo>
                    <a:pt x="9" y="167"/>
                    <a:pt x="10" y="168"/>
                    <a:pt x="11" y="169"/>
                  </a:cubicBezTo>
                  <a:cubicBezTo>
                    <a:pt x="12" y="169"/>
                    <a:pt x="11" y="170"/>
                    <a:pt x="12" y="169"/>
                  </a:cubicBezTo>
                  <a:cubicBezTo>
                    <a:pt x="13" y="169"/>
                    <a:pt x="13" y="171"/>
                    <a:pt x="13" y="171"/>
                  </a:cubicBezTo>
                  <a:cubicBezTo>
                    <a:pt x="13" y="172"/>
                    <a:pt x="12" y="173"/>
                    <a:pt x="12" y="174"/>
                  </a:cubicBezTo>
                  <a:cubicBezTo>
                    <a:pt x="10" y="176"/>
                    <a:pt x="8" y="174"/>
                    <a:pt x="7" y="173"/>
                  </a:cubicBezTo>
                  <a:cubicBezTo>
                    <a:pt x="6" y="173"/>
                    <a:pt x="1" y="170"/>
                    <a:pt x="1" y="171"/>
                  </a:cubicBezTo>
                  <a:cubicBezTo>
                    <a:pt x="0" y="172"/>
                    <a:pt x="0" y="173"/>
                    <a:pt x="0" y="174"/>
                  </a:cubicBezTo>
                  <a:cubicBezTo>
                    <a:pt x="0" y="176"/>
                    <a:pt x="1" y="176"/>
                    <a:pt x="1" y="177"/>
                  </a:cubicBezTo>
                  <a:cubicBezTo>
                    <a:pt x="1" y="178"/>
                    <a:pt x="0" y="180"/>
                    <a:pt x="0" y="181"/>
                  </a:cubicBezTo>
                  <a:cubicBezTo>
                    <a:pt x="0" y="183"/>
                    <a:pt x="1" y="184"/>
                    <a:pt x="1" y="186"/>
                  </a:cubicBezTo>
                  <a:cubicBezTo>
                    <a:pt x="2" y="187"/>
                    <a:pt x="2" y="188"/>
                    <a:pt x="4" y="188"/>
                  </a:cubicBezTo>
                  <a:cubicBezTo>
                    <a:pt x="7" y="188"/>
                    <a:pt x="5" y="192"/>
                    <a:pt x="5" y="193"/>
                  </a:cubicBezTo>
                  <a:cubicBezTo>
                    <a:pt x="5" y="194"/>
                    <a:pt x="5" y="200"/>
                    <a:pt x="6" y="200"/>
                  </a:cubicBezTo>
                  <a:cubicBezTo>
                    <a:pt x="7" y="200"/>
                    <a:pt x="9" y="199"/>
                    <a:pt x="11" y="199"/>
                  </a:cubicBezTo>
                  <a:cubicBezTo>
                    <a:pt x="11" y="199"/>
                    <a:pt x="12" y="199"/>
                    <a:pt x="12" y="200"/>
                  </a:cubicBezTo>
                  <a:cubicBezTo>
                    <a:pt x="12" y="201"/>
                    <a:pt x="13" y="200"/>
                    <a:pt x="13" y="201"/>
                  </a:cubicBezTo>
                  <a:cubicBezTo>
                    <a:pt x="14" y="201"/>
                    <a:pt x="13" y="202"/>
                    <a:pt x="13" y="202"/>
                  </a:cubicBezTo>
                  <a:cubicBezTo>
                    <a:pt x="13" y="203"/>
                    <a:pt x="14" y="203"/>
                    <a:pt x="14" y="203"/>
                  </a:cubicBezTo>
                  <a:cubicBezTo>
                    <a:pt x="15" y="204"/>
                    <a:pt x="14" y="204"/>
                    <a:pt x="14" y="204"/>
                  </a:cubicBezTo>
                  <a:cubicBezTo>
                    <a:pt x="15" y="204"/>
                    <a:pt x="16" y="204"/>
                    <a:pt x="17" y="205"/>
                  </a:cubicBezTo>
                  <a:cubicBezTo>
                    <a:pt x="17" y="204"/>
                    <a:pt x="16" y="202"/>
                    <a:pt x="16" y="202"/>
                  </a:cubicBezTo>
                  <a:cubicBezTo>
                    <a:pt x="18" y="202"/>
                    <a:pt x="19" y="203"/>
                    <a:pt x="20" y="202"/>
                  </a:cubicBezTo>
                  <a:cubicBezTo>
                    <a:pt x="20" y="201"/>
                    <a:pt x="21" y="200"/>
                    <a:pt x="22" y="200"/>
                  </a:cubicBezTo>
                  <a:cubicBezTo>
                    <a:pt x="24" y="200"/>
                    <a:pt x="28" y="203"/>
                    <a:pt x="30" y="204"/>
                  </a:cubicBezTo>
                  <a:cubicBezTo>
                    <a:pt x="31" y="205"/>
                    <a:pt x="36" y="206"/>
                    <a:pt x="36" y="208"/>
                  </a:cubicBezTo>
                  <a:cubicBezTo>
                    <a:pt x="36" y="211"/>
                    <a:pt x="32" y="208"/>
                    <a:pt x="32" y="210"/>
                  </a:cubicBezTo>
                  <a:cubicBezTo>
                    <a:pt x="31" y="213"/>
                    <a:pt x="37" y="212"/>
                    <a:pt x="39" y="212"/>
                  </a:cubicBezTo>
                  <a:cubicBezTo>
                    <a:pt x="39" y="210"/>
                    <a:pt x="38" y="209"/>
                    <a:pt x="39" y="208"/>
                  </a:cubicBezTo>
                  <a:cubicBezTo>
                    <a:pt x="39" y="208"/>
                    <a:pt x="40" y="209"/>
                    <a:pt x="41" y="208"/>
                  </a:cubicBezTo>
                  <a:cubicBezTo>
                    <a:pt x="41" y="208"/>
                    <a:pt x="40" y="208"/>
                    <a:pt x="40" y="208"/>
                  </a:cubicBezTo>
                  <a:cubicBezTo>
                    <a:pt x="41" y="207"/>
                    <a:pt x="41" y="209"/>
                    <a:pt x="42" y="208"/>
                  </a:cubicBezTo>
                  <a:cubicBezTo>
                    <a:pt x="42" y="207"/>
                    <a:pt x="43" y="206"/>
                    <a:pt x="43" y="206"/>
                  </a:cubicBezTo>
                  <a:cubicBezTo>
                    <a:pt x="44" y="205"/>
                    <a:pt x="45" y="202"/>
                    <a:pt x="45" y="202"/>
                  </a:cubicBezTo>
                  <a:cubicBezTo>
                    <a:pt x="45" y="202"/>
                    <a:pt x="45" y="203"/>
                    <a:pt x="45" y="202"/>
                  </a:cubicBezTo>
                  <a:cubicBezTo>
                    <a:pt x="45" y="202"/>
                    <a:pt x="45" y="199"/>
                    <a:pt x="45" y="199"/>
                  </a:cubicBezTo>
                  <a:cubicBezTo>
                    <a:pt x="46" y="199"/>
                    <a:pt x="47" y="199"/>
                    <a:pt x="46" y="199"/>
                  </a:cubicBezTo>
                  <a:cubicBezTo>
                    <a:pt x="47" y="199"/>
                    <a:pt x="46" y="199"/>
                    <a:pt x="47" y="200"/>
                  </a:cubicBezTo>
                  <a:cubicBezTo>
                    <a:pt x="47" y="199"/>
                    <a:pt x="47" y="197"/>
                    <a:pt x="47" y="197"/>
                  </a:cubicBezTo>
                  <a:cubicBezTo>
                    <a:pt x="47" y="197"/>
                    <a:pt x="47" y="197"/>
                    <a:pt x="47" y="197"/>
                  </a:cubicBezTo>
                  <a:cubicBezTo>
                    <a:pt x="47" y="198"/>
                    <a:pt x="48" y="198"/>
                    <a:pt x="48" y="198"/>
                  </a:cubicBezTo>
                  <a:cubicBezTo>
                    <a:pt x="48" y="196"/>
                    <a:pt x="48" y="194"/>
                    <a:pt x="49" y="193"/>
                  </a:cubicBezTo>
                  <a:cubicBezTo>
                    <a:pt x="51" y="192"/>
                    <a:pt x="52" y="192"/>
                    <a:pt x="53" y="193"/>
                  </a:cubicBezTo>
                  <a:cubicBezTo>
                    <a:pt x="55" y="193"/>
                    <a:pt x="55" y="192"/>
                    <a:pt x="56" y="192"/>
                  </a:cubicBezTo>
                  <a:cubicBezTo>
                    <a:pt x="55" y="192"/>
                    <a:pt x="57" y="192"/>
                    <a:pt x="57" y="192"/>
                  </a:cubicBezTo>
                  <a:cubicBezTo>
                    <a:pt x="58" y="192"/>
                    <a:pt x="59" y="192"/>
                    <a:pt x="59" y="191"/>
                  </a:cubicBezTo>
                  <a:cubicBezTo>
                    <a:pt x="59" y="190"/>
                    <a:pt x="59" y="189"/>
                    <a:pt x="59" y="188"/>
                  </a:cubicBezTo>
                  <a:cubicBezTo>
                    <a:pt x="59" y="187"/>
                    <a:pt x="60" y="188"/>
                    <a:pt x="61" y="188"/>
                  </a:cubicBezTo>
                  <a:cubicBezTo>
                    <a:pt x="62" y="187"/>
                    <a:pt x="63" y="186"/>
                    <a:pt x="64" y="186"/>
                  </a:cubicBezTo>
                  <a:cubicBezTo>
                    <a:pt x="65" y="186"/>
                    <a:pt x="65" y="187"/>
                    <a:pt x="66" y="187"/>
                  </a:cubicBezTo>
                  <a:cubicBezTo>
                    <a:pt x="66" y="188"/>
                    <a:pt x="68" y="187"/>
                    <a:pt x="68" y="188"/>
                  </a:cubicBezTo>
                  <a:cubicBezTo>
                    <a:pt x="67" y="188"/>
                    <a:pt x="67" y="188"/>
                    <a:pt x="67" y="188"/>
                  </a:cubicBezTo>
                  <a:cubicBezTo>
                    <a:pt x="67" y="189"/>
                    <a:pt x="67" y="190"/>
                    <a:pt x="67" y="191"/>
                  </a:cubicBezTo>
                  <a:cubicBezTo>
                    <a:pt x="67" y="191"/>
                    <a:pt x="67" y="190"/>
                    <a:pt x="67" y="190"/>
                  </a:cubicBezTo>
                  <a:cubicBezTo>
                    <a:pt x="68" y="190"/>
                    <a:pt x="70" y="193"/>
                    <a:pt x="70" y="194"/>
                  </a:cubicBezTo>
                  <a:cubicBezTo>
                    <a:pt x="72" y="196"/>
                    <a:pt x="71" y="199"/>
                    <a:pt x="71" y="201"/>
                  </a:cubicBezTo>
                  <a:cubicBezTo>
                    <a:pt x="72" y="203"/>
                    <a:pt x="72" y="203"/>
                    <a:pt x="74" y="203"/>
                  </a:cubicBezTo>
                  <a:cubicBezTo>
                    <a:pt x="74" y="203"/>
                    <a:pt x="77" y="203"/>
                    <a:pt x="77" y="203"/>
                  </a:cubicBezTo>
                  <a:cubicBezTo>
                    <a:pt x="76" y="205"/>
                    <a:pt x="73" y="205"/>
                    <a:pt x="72" y="206"/>
                  </a:cubicBezTo>
                  <a:cubicBezTo>
                    <a:pt x="70" y="206"/>
                    <a:pt x="70" y="207"/>
                    <a:pt x="69" y="208"/>
                  </a:cubicBezTo>
                  <a:cubicBezTo>
                    <a:pt x="68" y="209"/>
                    <a:pt x="66" y="209"/>
                    <a:pt x="65" y="209"/>
                  </a:cubicBezTo>
                  <a:cubicBezTo>
                    <a:pt x="64" y="210"/>
                    <a:pt x="65" y="211"/>
                    <a:pt x="65" y="211"/>
                  </a:cubicBezTo>
                  <a:cubicBezTo>
                    <a:pt x="64" y="213"/>
                    <a:pt x="63" y="213"/>
                    <a:pt x="63" y="214"/>
                  </a:cubicBezTo>
                  <a:cubicBezTo>
                    <a:pt x="63" y="215"/>
                    <a:pt x="64" y="215"/>
                    <a:pt x="65" y="217"/>
                  </a:cubicBezTo>
                  <a:cubicBezTo>
                    <a:pt x="64" y="215"/>
                    <a:pt x="62" y="218"/>
                    <a:pt x="62" y="219"/>
                  </a:cubicBezTo>
                  <a:cubicBezTo>
                    <a:pt x="62" y="221"/>
                    <a:pt x="64" y="220"/>
                    <a:pt x="66" y="220"/>
                  </a:cubicBezTo>
                  <a:cubicBezTo>
                    <a:pt x="66" y="220"/>
                    <a:pt x="67" y="222"/>
                    <a:pt x="68" y="221"/>
                  </a:cubicBezTo>
                  <a:cubicBezTo>
                    <a:pt x="68" y="220"/>
                    <a:pt x="69" y="220"/>
                    <a:pt x="70" y="221"/>
                  </a:cubicBezTo>
                  <a:cubicBezTo>
                    <a:pt x="70" y="221"/>
                    <a:pt x="69" y="221"/>
                    <a:pt x="69" y="222"/>
                  </a:cubicBezTo>
                  <a:cubicBezTo>
                    <a:pt x="67" y="222"/>
                    <a:pt x="68" y="223"/>
                    <a:pt x="67" y="224"/>
                  </a:cubicBezTo>
                  <a:cubicBezTo>
                    <a:pt x="67" y="224"/>
                    <a:pt x="63" y="223"/>
                    <a:pt x="63" y="223"/>
                  </a:cubicBezTo>
                  <a:cubicBezTo>
                    <a:pt x="64" y="224"/>
                    <a:pt x="63" y="224"/>
                    <a:pt x="62" y="225"/>
                  </a:cubicBezTo>
                  <a:cubicBezTo>
                    <a:pt x="60" y="225"/>
                    <a:pt x="59" y="226"/>
                    <a:pt x="59" y="227"/>
                  </a:cubicBezTo>
                  <a:cubicBezTo>
                    <a:pt x="60" y="230"/>
                    <a:pt x="61" y="230"/>
                    <a:pt x="63" y="229"/>
                  </a:cubicBezTo>
                  <a:cubicBezTo>
                    <a:pt x="64" y="229"/>
                    <a:pt x="65" y="228"/>
                    <a:pt x="66" y="228"/>
                  </a:cubicBezTo>
                  <a:cubicBezTo>
                    <a:pt x="67" y="228"/>
                    <a:pt x="67" y="229"/>
                    <a:pt x="68" y="230"/>
                  </a:cubicBezTo>
                  <a:cubicBezTo>
                    <a:pt x="70" y="232"/>
                    <a:pt x="72" y="232"/>
                    <a:pt x="74" y="234"/>
                  </a:cubicBezTo>
                  <a:cubicBezTo>
                    <a:pt x="75" y="234"/>
                    <a:pt x="76" y="234"/>
                    <a:pt x="76" y="235"/>
                  </a:cubicBezTo>
                  <a:cubicBezTo>
                    <a:pt x="76" y="236"/>
                    <a:pt x="76" y="238"/>
                    <a:pt x="77" y="238"/>
                  </a:cubicBezTo>
                  <a:cubicBezTo>
                    <a:pt x="78" y="238"/>
                    <a:pt x="79" y="236"/>
                    <a:pt x="80" y="236"/>
                  </a:cubicBezTo>
                  <a:cubicBezTo>
                    <a:pt x="80" y="236"/>
                    <a:pt x="82" y="237"/>
                    <a:pt x="81" y="237"/>
                  </a:cubicBezTo>
                  <a:cubicBezTo>
                    <a:pt x="82" y="237"/>
                    <a:pt x="83" y="238"/>
                    <a:pt x="84" y="238"/>
                  </a:cubicBezTo>
                  <a:cubicBezTo>
                    <a:pt x="86" y="239"/>
                    <a:pt x="85" y="236"/>
                    <a:pt x="87" y="237"/>
                  </a:cubicBezTo>
                  <a:cubicBezTo>
                    <a:pt x="88" y="237"/>
                    <a:pt x="89" y="235"/>
                    <a:pt x="90" y="235"/>
                  </a:cubicBezTo>
                  <a:cubicBezTo>
                    <a:pt x="91" y="234"/>
                    <a:pt x="93" y="236"/>
                    <a:pt x="92" y="237"/>
                  </a:cubicBezTo>
                  <a:cubicBezTo>
                    <a:pt x="92" y="237"/>
                    <a:pt x="90" y="236"/>
                    <a:pt x="90" y="236"/>
                  </a:cubicBezTo>
                  <a:cubicBezTo>
                    <a:pt x="91" y="237"/>
                    <a:pt x="92" y="237"/>
                    <a:pt x="92" y="238"/>
                  </a:cubicBezTo>
                  <a:cubicBezTo>
                    <a:pt x="93" y="239"/>
                    <a:pt x="93" y="241"/>
                    <a:pt x="93" y="242"/>
                  </a:cubicBezTo>
                  <a:cubicBezTo>
                    <a:pt x="93" y="243"/>
                    <a:pt x="92" y="243"/>
                    <a:pt x="94" y="244"/>
                  </a:cubicBezTo>
                  <a:cubicBezTo>
                    <a:pt x="94" y="245"/>
                    <a:pt x="95" y="245"/>
                    <a:pt x="95" y="245"/>
                  </a:cubicBezTo>
                  <a:cubicBezTo>
                    <a:pt x="96" y="246"/>
                    <a:pt x="95" y="247"/>
                    <a:pt x="96" y="248"/>
                  </a:cubicBezTo>
                  <a:cubicBezTo>
                    <a:pt x="97" y="245"/>
                    <a:pt x="97" y="243"/>
                    <a:pt x="98" y="240"/>
                  </a:cubicBezTo>
                  <a:cubicBezTo>
                    <a:pt x="98" y="239"/>
                    <a:pt x="100" y="237"/>
                    <a:pt x="101" y="236"/>
                  </a:cubicBezTo>
                  <a:cubicBezTo>
                    <a:pt x="104" y="232"/>
                    <a:pt x="106" y="231"/>
                    <a:pt x="112" y="231"/>
                  </a:cubicBezTo>
                  <a:cubicBezTo>
                    <a:pt x="112" y="224"/>
                    <a:pt x="112" y="217"/>
                    <a:pt x="112" y="211"/>
                  </a:cubicBezTo>
                  <a:cubicBezTo>
                    <a:pt x="112" y="207"/>
                    <a:pt x="108" y="203"/>
                    <a:pt x="106" y="200"/>
                  </a:cubicBezTo>
                  <a:cubicBezTo>
                    <a:pt x="105" y="198"/>
                    <a:pt x="104" y="197"/>
                    <a:pt x="102" y="195"/>
                  </a:cubicBezTo>
                  <a:cubicBezTo>
                    <a:pt x="102" y="194"/>
                    <a:pt x="100" y="192"/>
                    <a:pt x="100" y="191"/>
                  </a:cubicBezTo>
                  <a:cubicBezTo>
                    <a:pt x="101" y="189"/>
                    <a:pt x="103" y="186"/>
                    <a:pt x="105" y="184"/>
                  </a:cubicBezTo>
                  <a:cubicBezTo>
                    <a:pt x="106" y="182"/>
                    <a:pt x="107" y="181"/>
                    <a:pt x="108" y="179"/>
                  </a:cubicBezTo>
                  <a:cubicBezTo>
                    <a:pt x="109" y="177"/>
                    <a:pt x="111" y="175"/>
                    <a:pt x="112" y="173"/>
                  </a:cubicBezTo>
                  <a:cubicBezTo>
                    <a:pt x="112" y="173"/>
                    <a:pt x="112" y="172"/>
                    <a:pt x="112" y="172"/>
                  </a:cubicBezTo>
                  <a:cubicBezTo>
                    <a:pt x="112" y="168"/>
                    <a:pt x="112" y="165"/>
                    <a:pt x="112" y="162"/>
                  </a:cubicBezTo>
                  <a:cubicBezTo>
                    <a:pt x="112" y="130"/>
                    <a:pt x="112" y="98"/>
                    <a:pt x="112" y="66"/>
                  </a:cubicBezTo>
                  <a:cubicBezTo>
                    <a:pt x="112" y="45"/>
                    <a:pt x="112" y="24"/>
                    <a:pt x="112" y="3"/>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59" name="Freeform 158"/>
            <p:cNvSpPr/>
            <p:nvPr/>
          </p:nvSpPr>
          <p:spPr bwMode="auto">
            <a:xfrm>
              <a:off x="4749" y="2513"/>
              <a:ext cx="226" cy="315"/>
            </a:xfrm>
            <a:custGeom>
              <a:avLst/>
              <a:gdLst>
                <a:gd name="T0" fmla="*/ 56 w 56"/>
                <a:gd name="T1" fmla="*/ 57 h 78"/>
                <a:gd name="T2" fmla="*/ 50 w 56"/>
                <a:gd name="T3" fmla="*/ 58 h 78"/>
                <a:gd name="T4" fmla="*/ 47 w 56"/>
                <a:gd name="T5" fmla="*/ 62 h 78"/>
                <a:gd name="T6" fmla="*/ 47 w 56"/>
                <a:gd name="T7" fmla="*/ 65 h 78"/>
                <a:gd name="T8" fmla="*/ 45 w 56"/>
                <a:gd name="T9" fmla="*/ 64 h 78"/>
                <a:gd name="T10" fmla="*/ 45 w 56"/>
                <a:gd name="T11" fmla="*/ 67 h 78"/>
                <a:gd name="T12" fmla="*/ 42 w 56"/>
                <a:gd name="T13" fmla="*/ 73 h 78"/>
                <a:gd name="T14" fmla="*/ 41 w 56"/>
                <a:gd name="T15" fmla="*/ 74 h 78"/>
                <a:gd name="T16" fmla="*/ 39 w 56"/>
                <a:gd name="T17" fmla="*/ 77 h 78"/>
                <a:gd name="T18" fmla="*/ 34 w 56"/>
                <a:gd name="T19" fmla="*/ 75 h 78"/>
                <a:gd name="T20" fmla="*/ 34 w 56"/>
                <a:gd name="T21" fmla="*/ 71 h 78"/>
                <a:gd name="T22" fmla="*/ 22 w 56"/>
                <a:gd name="T23" fmla="*/ 65 h 78"/>
                <a:gd name="T24" fmla="*/ 16 w 56"/>
                <a:gd name="T25" fmla="*/ 67 h 78"/>
                <a:gd name="T26" fmla="*/ 14 w 56"/>
                <a:gd name="T27" fmla="*/ 69 h 78"/>
                <a:gd name="T28" fmla="*/ 13 w 56"/>
                <a:gd name="T29" fmla="*/ 67 h 78"/>
                <a:gd name="T30" fmla="*/ 12 w 56"/>
                <a:gd name="T31" fmla="*/ 65 h 78"/>
                <a:gd name="T32" fmla="*/ 6 w 56"/>
                <a:gd name="T33" fmla="*/ 65 h 78"/>
                <a:gd name="T34" fmla="*/ 4 w 56"/>
                <a:gd name="T35" fmla="*/ 53 h 78"/>
                <a:gd name="T36" fmla="*/ 0 w 56"/>
                <a:gd name="T37" fmla="*/ 46 h 78"/>
                <a:gd name="T38" fmla="*/ 0 w 56"/>
                <a:gd name="T39" fmla="*/ 40 h 78"/>
                <a:gd name="T40" fmla="*/ 6 w 56"/>
                <a:gd name="T41" fmla="*/ 38 h 78"/>
                <a:gd name="T42" fmla="*/ 13 w 56"/>
                <a:gd name="T43" fmla="*/ 34 h 78"/>
                <a:gd name="T44" fmla="*/ 11 w 56"/>
                <a:gd name="T45" fmla="*/ 34 h 78"/>
                <a:gd name="T46" fmla="*/ 6 w 56"/>
                <a:gd name="T47" fmla="*/ 30 h 78"/>
                <a:gd name="T48" fmla="*/ 9 w 56"/>
                <a:gd name="T49" fmla="*/ 25 h 78"/>
                <a:gd name="T50" fmla="*/ 9 w 56"/>
                <a:gd name="T51" fmla="*/ 21 h 78"/>
                <a:gd name="T52" fmla="*/ 12 w 56"/>
                <a:gd name="T53" fmla="*/ 17 h 78"/>
                <a:gd name="T54" fmla="*/ 14 w 56"/>
                <a:gd name="T55" fmla="*/ 12 h 78"/>
                <a:gd name="T56" fmla="*/ 15 w 56"/>
                <a:gd name="T57" fmla="*/ 9 h 78"/>
                <a:gd name="T58" fmla="*/ 17 w 56"/>
                <a:gd name="T59" fmla="*/ 6 h 78"/>
                <a:gd name="T60" fmla="*/ 19 w 56"/>
                <a:gd name="T61" fmla="*/ 8 h 78"/>
                <a:gd name="T62" fmla="*/ 22 w 56"/>
                <a:gd name="T63" fmla="*/ 6 h 78"/>
                <a:gd name="T64" fmla="*/ 23 w 56"/>
                <a:gd name="T65" fmla="*/ 1 h 78"/>
                <a:gd name="T66" fmla="*/ 27 w 56"/>
                <a:gd name="T67" fmla="*/ 2 h 78"/>
                <a:gd name="T68" fmla="*/ 27 w 56"/>
                <a:gd name="T69" fmla="*/ 3 h 78"/>
                <a:gd name="T70" fmla="*/ 22 w 56"/>
                <a:gd name="T71" fmla="*/ 14 h 78"/>
                <a:gd name="T72" fmla="*/ 31 w 56"/>
                <a:gd name="T73" fmla="*/ 26 h 78"/>
                <a:gd name="T74" fmla="*/ 44 w 56"/>
                <a:gd name="T75" fmla="*/ 37 h 78"/>
                <a:gd name="T76" fmla="*/ 47 w 56"/>
                <a:gd name="T77" fmla="*/ 45 h 78"/>
                <a:gd name="T78" fmla="*/ 53 w 56"/>
                <a:gd name="T79" fmla="*/ 5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78">
                  <a:moveTo>
                    <a:pt x="56" y="57"/>
                  </a:moveTo>
                  <a:cubicBezTo>
                    <a:pt x="56" y="57"/>
                    <a:pt x="56" y="57"/>
                    <a:pt x="56" y="57"/>
                  </a:cubicBezTo>
                  <a:cubicBezTo>
                    <a:pt x="55" y="57"/>
                    <a:pt x="55" y="58"/>
                    <a:pt x="54" y="58"/>
                  </a:cubicBezTo>
                  <a:cubicBezTo>
                    <a:pt x="53" y="58"/>
                    <a:pt x="51" y="57"/>
                    <a:pt x="50" y="58"/>
                  </a:cubicBezTo>
                  <a:cubicBezTo>
                    <a:pt x="48" y="59"/>
                    <a:pt x="48" y="61"/>
                    <a:pt x="48" y="63"/>
                  </a:cubicBezTo>
                  <a:cubicBezTo>
                    <a:pt x="48" y="63"/>
                    <a:pt x="47" y="63"/>
                    <a:pt x="47" y="62"/>
                  </a:cubicBezTo>
                  <a:cubicBezTo>
                    <a:pt x="47" y="62"/>
                    <a:pt x="47" y="62"/>
                    <a:pt x="47" y="62"/>
                  </a:cubicBezTo>
                  <a:cubicBezTo>
                    <a:pt x="47" y="62"/>
                    <a:pt x="47" y="65"/>
                    <a:pt x="47" y="65"/>
                  </a:cubicBezTo>
                  <a:cubicBezTo>
                    <a:pt x="46" y="64"/>
                    <a:pt x="47" y="64"/>
                    <a:pt x="46" y="64"/>
                  </a:cubicBezTo>
                  <a:cubicBezTo>
                    <a:pt x="47" y="64"/>
                    <a:pt x="46" y="64"/>
                    <a:pt x="45" y="64"/>
                  </a:cubicBezTo>
                  <a:cubicBezTo>
                    <a:pt x="45" y="64"/>
                    <a:pt x="45" y="67"/>
                    <a:pt x="45" y="67"/>
                  </a:cubicBezTo>
                  <a:cubicBezTo>
                    <a:pt x="45" y="68"/>
                    <a:pt x="45" y="67"/>
                    <a:pt x="45" y="67"/>
                  </a:cubicBezTo>
                  <a:cubicBezTo>
                    <a:pt x="44" y="67"/>
                    <a:pt x="44" y="70"/>
                    <a:pt x="44" y="70"/>
                  </a:cubicBezTo>
                  <a:cubicBezTo>
                    <a:pt x="43" y="71"/>
                    <a:pt x="43" y="72"/>
                    <a:pt x="42" y="73"/>
                  </a:cubicBezTo>
                  <a:cubicBezTo>
                    <a:pt x="41" y="74"/>
                    <a:pt x="41" y="72"/>
                    <a:pt x="40" y="73"/>
                  </a:cubicBezTo>
                  <a:cubicBezTo>
                    <a:pt x="40" y="73"/>
                    <a:pt x="41" y="73"/>
                    <a:pt x="41" y="74"/>
                  </a:cubicBezTo>
                  <a:cubicBezTo>
                    <a:pt x="40" y="74"/>
                    <a:pt x="39" y="73"/>
                    <a:pt x="39" y="74"/>
                  </a:cubicBezTo>
                  <a:cubicBezTo>
                    <a:pt x="38" y="74"/>
                    <a:pt x="39" y="75"/>
                    <a:pt x="39" y="77"/>
                  </a:cubicBezTo>
                  <a:cubicBezTo>
                    <a:pt x="37" y="77"/>
                    <a:pt x="31" y="78"/>
                    <a:pt x="32" y="75"/>
                  </a:cubicBezTo>
                  <a:cubicBezTo>
                    <a:pt x="32" y="74"/>
                    <a:pt x="33" y="74"/>
                    <a:pt x="34" y="75"/>
                  </a:cubicBezTo>
                  <a:cubicBezTo>
                    <a:pt x="35" y="75"/>
                    <a:pt x="35" y="74"/>
                    <a:pt x="36" y="73"/>
                  </a:cubicBezTo>
                  <a:cubicBezTo>
                    <a:pt x="36" y="72"/>
                    <a:pt x="35" y="72"/>
                    <a:pt x="34" y="71"/>
                  </a:cubicBezTo>
                  <a:cubicBezTo>
                    <a:pt x="32" y="71"/>
                    <a:pt x="31" y="70"/>
                    <a:pt x="30" y="69"/>
                  </a:cubicBezTo>
                  <a:cubicBezTo>
                    <a:pt x="27" y="68"/>
                    <a:pt x="25" y="66"/>
                    <a:pt x="22" y="65"/>
                  </a:cubicBezTo>
                  <a:cubicBezTo>
                    <a:pt x="21" y="65"/>
                    <a:pt x="21" y="66"/>
                    <a:pt x="20" y="66"/>
                  </a:cubicBezTo>
                  <a:cubicBezTo>
                    <a:pt x="19" y="68"/>
                    <a:pt x="18" y="67"/>
                    <a:pt x="16" y="67"/>
                  </a:cubicBezTo>
                  <a:cubicBezTo>
                    <a:pt x="16" y="67"/>
                    <a:pt x="17" y="69"/>
                    <a:pt x="17" y="70"/>
                  </a:cubicBezTo>
                  <a:cubicBezTo>
                    <a:pt x="16" y="69"/>
                    <a:pt x="15" y="69"/>
                    <a:pt x="14" y="69"/>
                  </a:cubicBezTo>
                  <a:cubicBezTo>
                    <a:pt x="14" y="69"/>
                    <a:pt x="14" y="69"/>
                    <a:pt x="14" y="69"/>
                  </a:cubicBezTo>
                  <a:cubicBezTo>
                    <a:pt x="15" y="68"/>
                    <a:pt x="13" y="68"/>
                    <a:pt x="13" y="67"/>
                  </a:cubicBezTo>
                  <a:cubicBezTo>
                    <a:pt x="13" y="67"/>
                    <a:pt x="14" y="66"/>
                    <a:pt x="13" y="66"/>
                  </a:cubicBezTo>
                  <a:cubicBezTo>
                    <a:pt x="13" y="65"/>
                    <a:pt x="12" y="67"/>
                    <a:pt x="12" y="65"/>
                  </a:cubicBezTo>
                  <a:cubicBezTo>
                    <a:pt x="12" y="64"/>
                    <a:pt x="12" y="64"/>
                    <a:pt x="11" y="64"/>
                  </a:cubicBezTo>
                  <a:cubicBezTo>
                    <a:pt x="9" y="64"/>
                    <a:pt x="8" y="65"/>
                    <a:pt x="6" y="65"/>
                  </a:cubicBezTo>
                  <a:cubicBezTo>
                    <a:pt x="6" y="65"/>
                    <a:pt x="5" y="59"/>
                    <a:pt x="5" y="59"/>
                  </a:cubicBezTo>
                  <a:cubicBezTo>
                    <a:pt x="5" y="57"/>
                    <a:pt x="7" y="53"/>
                    <a:pt x="4" y="53"/>
                  </a:cubicBezTo>
                  <a:cubicBezTo>
                    <a:pt x="2" y="53"/>
                    <a:pt x="2" y="53"/>
                    <a:pt x="2" y="51"/>
                  </a:cubicBezTo>
                  <a:cubicBezTo>
                    <a:pt x="1" y="49"/>
                    <a:pt x="0" y="48"/>
                    <a:pt x="0" y="46"/>
                  </a:cubicBezTo>
                  <a:cubicBezTo>
                    <a:pt x="0" y="45"/>
                    <a:pt x="1" y="44"/>
                    <a:pt x="1" y="42"/>
                  </a:cubicBezTo>
                  <a:cubicBezTo>
                    <a:pt x="2" y="41"/>
                    <a:pt x="0" y="41"/>
                    <a:pt x="0" y="40"/>
                  </a:cubicBezTo>
                  <a:cubicBezTo>
                    <a:pt x="0" y="39"/>
                    <a:pt x="0" y="37"/>
                    <a:pt x="1" y="36"/>
                  </a:cubicBezTo>
                  <a:cubicBezTo>
                    <a:pt x="1" y="35"/>
                    <a:pt x="5" y="38"/>
                    <a:pt x="6" y="38"/>
                  </a:cubicBezTo>
                  <a:cubicBezTo>
                    <a:pt x="8" y="39"/>
                    <a:pt x="10" y="41"/>
                    <a:pt x="12" y="39"/>
                  </a:cubicBezTo>
                  <a:cubicBezTo>
                    <a:pt x="12" y="38"/>
                    <a:pt x="14" y="35"/>
                    <a:pt x="13" y="34"/>
                  </a:cubicBezTo>
                  <a:cubicBezTo>
                    <a:pt x="12" y="34"/>
                    <a:pt x="12" y="35"/>
                    <a:pt x="12" y="35"/>
                  </a:cubicBezTo>
                  <a:cubicBezTo>
                    <a:pt x="11" y="35"/>
                    <a:pt x="11" y="34"/>
                    <a:pt x="11" y="34"/>
                  </a:cubicBezTo>
                  <a:cubicBezTo>
                    <a:pt x="10" y="33"/>
                    <a:pt x="9" y="32"/>
                    <a:pt x="9" y="31"/>
                  </a:cubicBezTo>
                  <a:cubicBezTo>
                    <a:pt x="8" y="31"/>
                    <a:pt x="6" y="29"/>
                    <a:pt x="6" y="30"/>
                  </a:cubicBezTo>
                  <a:cubicBezTo>
                    <a:pt x="6" y="29"/>
                    <a:pt x="9" y="29"/>
                    <a:pt x="9" y="29"/>
                  </a:cubicBezTo>
                  <a:cubicBezTo>
                    <a:pt x="9" y="28"/>
                    <a:pt x="9" y="27"/>
                    <a:pt x="9" y="25"/>
                  </a:cubicBezTo>
                  <a:cubicBezTo>
                    <a:pt x="9" y="25"/>
                    <a:pt x="12" y="24"/>
                    <a:pt x="11" y="23"/>
                  </a:cubicBezTo>
                  <a:cubicBezTo>
                    <a:pt x="10" y="22"/>
                    <a:pt x="9" y="22"/>
                    <a:pt x="9" y="21"/>
                  </a:cubicBezTo>
                  <a:cubicBezTo>
                    <a:pt x="9" y="19"/>
                    <a:pt x="11" y="20"/>
                    <a:pt x="12" y="19"/>
                  </a:cubicBezTo>
                  <a:cubicBezTo>
                    <a:pt x="12" y="18"/>
                    <a:pt x="12" y="17"/>
                    <a:pt x="12" y="17"/>
                  </a:cubicBezTo>
                  <a:cubicBezTo>
                    <a:pt x="12" y="16"/>
                    <a:pt x="13" y="16"/>
                    <a:pt x="14" y="15"/>
                  </a:cubicBezTo>
                  <a:cubicBezTo>
                    <a:pt x="14" y="14"/>
                    <a:pt x="14" y="13"/>
                    <a:pt x="14" y="12"/>
                  </a:cubicBezTo>
                  <a:cubicBezTo>
                    <a:pt x="14" y="11"/>
                    <a:pt x="13" y="10"/>
                    <a:pt x="13" y="9"/>
                  </a:cubicBezTo>
                  <a:cubicBezTo>
                    <a:pt x="14" y="7"/>
                    <a:pt x="14" y="12"/>
                    <a:pt x="15" y="9"/>
                  </a:cubicBezTo>
                  <a:cubicBezTo>
                    <a:pt x="15" y="8"/>
                    <a:pt x="13" y="7"/>
                    <a:pt x="14" y="7"/>
                  </a:cubicBezTo>
                  <a:cubicBezTo>
                    <a:pt x="15" y="7"/>
                    <a:pt x="16" y="8"/>
                    <a:pt x="17" y="6"/>
                  </a:cubicBezTo>
                  <a:cubicBezTo>
                    <a:pt x="17" y="6"/>
                    <a:pt x="18" y="5"/>
                    <a:pt x="19" y="6"/>
                  </a:cubicBezTo>
                  <a:cubicBezTo>
                    <a:pt x="20" y="7"/>
                    <a:pt x="17" y="8"/>
                    <a:pt x="19" y="8"/>
                  </a:cubicBezTo>
                  <a:cubicBezTo>
                    <a:pt x="21" y="8"/>
                    <a:pt x="20" y="7"/>
                    <a:pt x="21" y="6"/>
                  </a:cubicBezTo>
                  <a:cubicBezTo>
                    <a:pt x="21" y="5"/>
                    <a:pt x="22" y="7"/>
                    <a:pt x="22" y="6"/>
                  </a:cubicBezTo>
                  <a:cubicBezTo>
                    <a:pt x="23" y="5"/>
                    <a:pt x="21" y="4"/>
                    <a:pt x="22" y="3"/>
                  </a:cubicBezTo>
                  <a:cubicBezTo>
                    <a:pt x="22" y="2"/>
                    <a:pt x="23" y="2"/>
                    <a:pt x="23" y="1"/>
                  </a:cubicBezTo>
                  <a:cubicBezTo>
                    <a:pt x="24" y="1"/>
                    <a:pt x="24" y="0"/>
                    <a:pt x="24" y="0"/>
                  </a:cubicBezTo>
                  <a:cubicBezTo>
                    <a:pt x="25" y="0"/>
                    <a:pt x="26" y="1"/>
                    <a:pt x="27" y="2"/>
                  </a:cubicBezTo>
                  <a:cubicBezTo>
                    <a:pt x="28" y="3"/>
                    <a:pt x="30" y="1"/>
                    <a:pt x="30" y="0"/>
                  </a:cubicBezTo>
                  <a:cubicBezTo>
                    <a:pt x="29" y="1"/>
                    <a:pt x="28" y="2"/>
                    <a:pt x="27" y="3"/>
                  </a:cubicBezTo>
                  <a:cubicBezTo>
                    <a:pt x="26" y="5"/>
                    <a:pt x="25" y="5"/>
                    <a:pt x="24" y="7"/>
                  </a:cubicBezTo>
                  <a:cubicBezTo>
                    <a:pt x="22" y="9"/>
                    <a:pt x="20" y="10"/>
                    <a:pt x="22" y="14"/>
                  </a:cubicBezTo>
                  <a:cubicBezTo>
                    <a:pt x="23" y="16"/>
                    <a:pt x="23" y="19"/>
                    <a:pt x="25" y="21"/>
                  </a:cubicBezTo>
                  <a:cubicBezTo>
                    <a:pt x="26" y="23"/>
                    <a:pt x="29" y="24"/>
                    <a:pt x="31" y="26"/>
                  </a:cubicBezTo>
                  <a:cubicBezTo>
                    <a:pt x="34" y="27"/>
                    <a:pt x="36" y="29"/>
                    <a:pt x="39" y="31"/>
                  </a:cubicBezTo>
                  <a:cubicBezTo>
                    <a:pt x="41" y="32"/>
                    <a:pt x="44" y="34"/>
                    <a:pt x="44" y="37"/>
                  </a:cubicBezTo>
                  <a:cubicBezTo>
                    <a:pt x="44" y="39"/>
                    <a:pt x="44" y="40"/>
                    <a:pt x="45" y="42"/>
                  </a:cubicBezTo>
                  <a:cubicBezTo>
                    <a:pt x="45" y="43"/>
                    <a:pt x="46" y="44"/>
                    <a:pt x="47" y="45"/>
                  </a:cubicBezTo>
                  <a:cubicBezTo>
                    <a:pt x="48" y="46"/>
                    <a:pt x="48" y="48"/>
                    <a:pt x="49" y="49"/>
                  </a:cubicBezTo>
                  <a:cubicBezTo>
                    <a:pt x="49" y="50"/>
                    <a:pt x="52" y="51"/>
                    <a:pt x="53" y="51"/>
                  </a:cubicBezTo>
                  <a:cubicBezTo>
                    <a:pt x="55" y="52"/>
                    <a:pt x="55" y="55"/>
                    <a:pt x="56" y="57"/>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60" name="Freeform 159"/>
            <p:cNvSpPr/>
            <p:nvPr/>
          </p:nvSpPr>
          <p:spPr bwMode="auto">
            <a:xfrm>
              <a:off x="4681" y="3694"/>
              <a:ext cx="20" cy="40"/>
            </a:xfrm>
            <a:custGeom>
              <a:avLst/>
              <a:gdLst>
                <a:gd name="T0" fmla="*/ 0 w 5"/>
                <a:gd name="T1" fmla="*/ 2 h 10"/>
                <a:gd name="T2" fmla="*/ 2 w 5"/>
                <a:gd name="T3" fmla="*/ 8 h 10"/>
                <a:gd name="T4" fmla="*/ 2 w 5"/>
                <a:gd name="T5" fmla="*/ 9 h 10"/>
                <a:gd name="T6" fmla="*/ 4 w 5"/>
                <a:gd name="T7" fmla="*/ 8 h 10"/>
                <a:gd name="T8" fmla="*/ 3 w 5"/>
                <a:gd name="T9" fmla="*/ 3 h 10"/>
                <a:gd name="T10" fmla="*/ 3 w 5"/>
                <a:gd name="T11" fmla="*/ 1 h 10"/>
                <a:gd name="T12" fmla="*/ 0 w 5"/>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2"/>
                  </a:moveTo>
                  <a:cubicBezTo>
                    <a:pt x="0" y="4"/>
                    <a:pt x="1" y="6"/>
                    <a:pt x="2" y="8"/>
                  </a:cubicBezTo>
                  <a:cubicBezTo>
                    <a:pt x="2" y="9"/>
                    <a:pt x="2" y="8"/>
                    <a:pt x="2" y="9"/>
                  </a:cubicBezTo>
                  <a:cubicBezTo>
                    <a:pt x="1" y="10"/>
                    <a:pt x="3" y="9"/>
                    <a:pt x="4" y="8"/>
                  </a:cubicBezTo>
                  <a:cubicBezTo>
                    <a:pt x="5" y="7"/>
                    <a:pt x="4" y="4"/>
                    <a:pt x="3" y="3"/>
                  </a:cubicBezTo>
                  <a:cubicBezTo>
                    <a:pt x="3" y="2"/>
                    <a:pt x="3" y="1"/>
                    <a:pt x="3" y="1"/>
                  </a:cubicBezTo>
                  <a:cubicBezTo>
                    <a:pt x="1" y="0"/>
                    <a:pt x="1" y="1"/>
                    <a:pt x="0" y="2"/>
                  </a:cubicBezTo>
                  <a:close/>
                </a:path>
              </a:pathLst>
            </a:custGeom>
            <a:grpFill/>
            <a:ln w="254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61" name="Freeform 160"/>
            <p:cNvSpPr/>
            <p:nvPr/>
          </p:nvSpPr>
          <p:spPr bwMode="auto">
            <a:xfrm>
              <a:off x="2731" y="3343"/>
              <a:ext cx="169" cy="270"/>
            </a:xfrm>
            <a:custGeom>
              <a:avLst/>
              <a:gdLst>
                <a:gd name="T0" fmla="*/ 16 w 42"/>
                <a:gd name="T1" fmla="*/ 3 h 67"/>
                <a:gd name="T2" fmla="*/ 16 w 42"/>
                <a:gd name="T3" fmla="*/ 4 h 67"/>
                <a:gd name="T4" fmla="*/ 16 w 42"/>
                <a:gd name="T5" fmla="*/ 10 h 67"/>
                <a:gd name="T6" fmla="*/ 15 w 42"/>
                <a:gd name="T7" fmla="*/ 15 h 67"/>
                <a:gd name="T8" fmla="*/ 15 w 42"/>
                <a:gd name="T9" fmla="*/ 16 h 67"/>
                <a:gd name="T10" fmla="*/ 13 w 42"/>
                <a:gd name="T11" fmla="*/ 19 h 67"/>
                <a:gd name="T12" fmla="*/ 12 w 42"/>
                <a:gd name="T13" fmla="*/ 25 h 67"/>
                <a:gd name="T14" fmla="*/ 6 w 42"/>
                <a:gd name="T15" fmla="*/ 31 h 67"/>
                <a:gd name="T16" fmla="*/ 6 w 42"/>
                <a:gd name="T17" fmla="*/ 32 h 67"/>
                <a:gd name="T18" fmla="*/ 3 w 42"/>
                <a:gd name="T19" fmla="*/ 34 h 67"/>
                <a:gd name="T20" fmla="*/ 1 w 42"/>
                <a:gd name="T21" fmla="*/ 41 h 67"/>
                <a:gd name="T22" fmla="*/ 5 w 42"/>
                <a:gd name="T23" fmla="*/ 45 h 67"/>
                <a:gd name="T24" fmla="*/ 7 w 42"/>
                <a:gd name="T25" fmla="*/ 44 h 67"/>
                <a:gd name="T26" fmla="*/ 9 w 42"/>
                <a:gd name="T27" fmla="*/ 47 h 67"/>
                <a:gd name="T28" fmla="*/ 6 w 42"/>
                <a:gd name="T29" fmla="*/ 46 h 67"/>
                <a:gd name="T30" fmla="*/ 5 w 42"/>
                <a:gd name="T31" fmla="*/ 53 h 67"/>
                <a:gd name="T32" fmla="*/ 5 w 42"/>
                <a:gd name="T33" fmla="*/ 55 h 67"/>
                <a:gd name="T34" fmla="*/ 4 w 42"/>
                <a:gd name="T35" fmla="*/ 57 h 67"/>
                <a:gd name="T36" fmla="*/ 1 w 42"/>
                <a:gd name="T37" fmla="*/ 64 h 67"/>
                <a:gd name="T38" fmla="*/ 9 w 42"/>
                <a:gd name="T39" fmla="*/ 66 h 67"/>
                <a:gd name="T40" fmla="*/ 16 w 42"/>
                <a:gd name="T41" fmla="*/ 66 h 67"/>
                <a:gd name="T42" fmla="*/ 17 w 42"/>
                <a:gd name="T43" fmla="*/ 61 h 67"/>
                <a:gd name="T44" fmla="*/ 23 w 42"/>
                <a:gd name="T45" fmla="*/ 56 h 67"/>
                <a:gd name="T46" fmla="*/ 23 w 42"/>
                <a:gd name="T47" fmla="*/ 52 h 67"/>
                <a:gd name="T48" fmla="*/ 21 w 42"/>
                <a:gd name="T49" fmla="*/ 50 h 67"/>
                <a:gd name="T50" fmla="*/ 23 w 42"/>
                <a:gd name="T51" fmla="*/ 46 h 67"/>
                <a:gd name="T52" fmla="*/ 24 w 42"/>
                <a:gd name="T53" fmla="*/ 37 h 67"/>
                <a:gd name="T54" fmla="*/ 27 w 42"/>
                <a:gd name="T55" fmla="*/ 34 h 67"/>
                <a:gd name="T56" fmla="*/ 30 w 42"/>
                <a:gd name="T57" fmla="*/ 30 h 67"/>
                <a:gd name="T58" fmla="*/ 32 w 42"/>
                <a:gd name="T59" fmla="*/ 26 h 67"/>
                <a:gd name="T60" fmla="*/ 32 w 42"/>
                <a:gd name="T61" fmla="*/ 24 h 67"/>
                <a:gd name="T62" fmla="*/ 34 w 42"/>
                <a:gd name="T63" fmla="*/ 17 h 67"/>
                <a:gd name="T64" fmla="*/ 41 w 42"/>
                <a:gd name="T65" fmla="*/ 12 h 67"/>
                <a:gd name="T66" fmla="*/ 38 w 42"/>
                <a:gd name="T67" fmla="*/ 8 h 67"/>
                <a:gd name="T68" fmla="*/ 34 w 42"/>
                <a:gd name="T69" fmla="*/ 5 h 67"/>
                <a:gd name="T70" fmla="*/ 33 w 42"/>
                <a:gd name="T71" fmla="*/ 5 h 67"/>
                <a:gd name="T72" fmla="*/ 28 w 42"/>
                <a:gd name="T73" fmla="*/ 5 h 67"/>
                <a:gd name="T74" fmla="*/ 26 w 42"/>
                <a:gd name="T75" fmla="*/ 4 h 67"/>
                <a:gd name="T76" fmla="*/ 23 w 42"/>
                <a:gd name="T77" fmla="*/ 4 h 67"/>
                <a:gd name="T78" fmla="*/ 23 w 42"/>
                <a:gd name="T79" fmla="*/ 1 h 67"/>
                <a:gd name="T80" fmla="*/ 22 w 42"/>
                <a:gd name="T8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 h="67">
                  <a:moveTo>
                    <a:pt x="22" y="0"/>
                  </a:moveTo>
                  <a:cubicBezTo>
                    <a:pt x="21" y="0"/>
                    <a:pt x="15" y="2"/>
                    <a:pt x="16" y="3"/>
                  </a:cubicBezTo>
                  <a:cubicBezTo>
                    <a:pt x="16" y="4"/>
                    <a:pt x="17" y="4"/>
                    <a:pt x="17" y="4"/>
                  </a:cubicBezTo>
                  <a:cubicBezTo>
                    <a:pt x="18" y="5"/>
                    <a:pt x="16" y="4"/>
                    <a:pt x="16" y="4"/>
                  </a:cubicBezTo>
                  <a:cubicBezTo>
                    <a:pt x="16" y="4"/>
                    <a:pt x="16" y="5"/>
                    <a:pt x="16" y="6"/>
                  </a:cubicBezTo>
                  <a:cubicBezTo>
                    <a:pt x="16" y="7"/>
                    <a:pt x="16" y="9"/>
                    <a:pt x="16" y="10"/>
                  </a:cubicBezTo>
                  <a:cubicBezTo>
                    <a:pt x="16" y="11"/>
                    <a:pt x="16" y="11"/>
                    <a:pt x="16" y="12"/>
                  </a:cubicBezTo>
                  <a:cubicBezTo>
                    <a:pt x="16" y="13"/>
                    <a:pt x="16" y="14"/>
                    <a:pt x="15" y="15"/>
                  </a:cubicBezTo>
                  <a:cubicBezTo>
                    <a:pt x="15" y="15"/>
                    <a:pt x="14" y="18"/>
                    <a:pt x="14" y="18"/>
                  </a:cubicBezTo>
                  <a:cubicBezTo>
                    <a:pt x="15" y="17"/>
                    <a:pt x="15" y="16"/>
                    <a:pt x="15" y="16"/>
                  </a:cubicBezTo>
                  <a:cubicBezTo>
                    <a:pt x="16" y="16"/>
                    <a:pt x="16" y="17"/>
                    <a:pt x="15" y="17"/>
                  </a:cubicBezTo>
                  <a:cubicBezTo>
                    <a:pt x="14" y="18"/>
                    <a:pt x="14" y="18"/>
                    <a:pt x="13" y="19"/>
                  </a:cubicBezTo>
                  <a:cubicBezTo>
                    <a:pt x="12" y="20"/>
                    <a:pt x="12" y="22"/>
                    <a:pt x="11" y="23"/>
                  </a:cubicBezTo>
                  <a:cubicBezTo>
                    <a:pt x="10" y="24"/>
                    <a:pt x="11" y="24"/>
                    <a:pt x="12" y="25"/>
                  </a:cubicBezTo>
                  <a:cubicBezTo>
                    <a:pt x="11" y="23"/>
                    <a:pt x="9" y="28"/>
                    <a:pt x="9" y="28"/>
                  </a:cubicBezTo>
                  <a:cubicBezTo>
                    <a:pt x="8" y="29"/>
                    <a:pt x="7" y="31"/>
                    <a:pt x="6" y="31"/>
                  </a:cubicBezTo>
                  <a:cubicBezTo>
                    <a:pt x="6" y="31"/>
                    <a:pt x="6" y="32"/>
                    <a:pt x="5" y="32"/>
                  </a:cubicBezTo>
                  <a:cubicBezTo>
                    <a:pt x="5" y="32"/>
                    <a:pt x="6" y="32"/>
                    <a:pt x="6" y="32"/>
                  </a:cubicBezTo>
                  <a:cubicBezTo>
                    <a:pt x="5" y="33"/>
                    <a:pt x="4" y="32"/>
                    <a:pt x="3" y="32"/>
                  </a:cubicBezTo>
                  <a:cubicBezTo>
                    <a:pt x="3" y="33"/>
                    <a:pt x="4" y="34"/>
                    <a:pt x="3" y="34"/>
                  </a:cubicBezTo>
                  <a:cubicBezTo>
                    <a:pt x="3" y="36"/>
                    <a:pt x="2" y="37"/>
                    <a:pt x="2" y="38"/>
                  </a:cubicBezTo>
                  <a:cubicBezTo>
                    <a:pt x="1" y="39"/>
                    <a:pt x="0" y="40"/>
                    <a:pt x="1" y="41"/>
                  </a:cubicBezTo>
                  <a:cubicBezTo>
                    <a:pt x="1" y="42"/>
                    <a:pt x="3" y="44"/>
                    <a:pt x="2" y="45"/>
                  </a:cubicBezTo>
                  <a:cubicBezTo>
                    <a:pt x="3" y="45"/>
                    <a:pt x="4" y="45"/>
                    <a:pt x="5" y="45"/>
                  </a:cubicBezTo>
                  <a:cubicBezTo>
                    <a:pt x="6" y="44"/>
                    <a:pt x="6" y="45"/>
                    <a:pt x="7" y="45"/>
                  </a:cubicBezTo>
                  <a:cubicBezTo>
                    <a:pt x="7" y="46"/>
                    <a:pt x="7" y="44"/>
                    <a:pt x="7" y="44"/>
                  </a:cubicBezTo>
                  <a:cubicBezTo>
                    <a:pt x="8" y="45"/>
                    <a:pt x="7" y="46"/>
                    <a:pt x="8" y="46"/>
                  </a:cubicBezTo>
                  <a:cubicBezTo>
                    <a:pt x="8" y="46"/>
                    <a:pt x="9" y="47"/>
                    <a:pt x="9" y="47"/>
                  </a:cubicBezTo>
                  <a:cubicBezTo>
                    <a:pt x="6" y="48"/>
                    <a:pt x="7" y="45"/>
                    <a:pt x="5" y="45"/>
                  </a:cubicBezTo>
                  <a:cubicBezTo>
                    <a:pt x="5" y="45"/>
                    <a:pt x="6" y="46"/>
                    <a:pt x="6" y="46"/>
                  </a:cubicBezTo>
                  <a:cubicBezTo>
                    <a:pt x="6" y="48"/>
                    <a:pt x="6" y="49"/>
                    <a:pt x="5" y="50"/>
                  </a:cubicBezTo>
                  <a:cubicBezTo>
                    <a:pt x="4" y="51"/>
                    <a:pt x="4" y="52"/>
                    <a:pt x="5" y="53"/>
                  </a:cubicBezTo>
                  <a:cubicBezTo>
                    <a:pt x="5" y="53"/>
                    <a:pt x="4" y="55"/>
                    <a:pt x="4" y="55"/>
                  </a:cubicBezTo>
                  <a:cubicBezTo>
                    <a:pt x="5" y="55"/>
                    <a:pt x="5" y="55"/>
                    <a:pt x="5" y="55"/>
                  </a:cubicBezTo>
                  <a:cubicBezTo>
                    <a:pt x="5" y="55"/>
                    <a:pt x="5" y="55"/>
                    <a:pt x="4" y="56"/>
                  </a:cubicBezTo>
                  <a:cubicBezTo>
                    <a:pt x="4" y="56"/>
                    <a:pt x="4" y="57"/>
                    <a:pt x="4" y="57"/>
                  </a:cubicBezTo>
                  <a:cubicBezTo>
                    <a:pt x="4" y="58"/>
                    <a:pt x="3" y="59"/>
                    <a:pt x="3" y="60"/>
                  </a:cubicBezTo>
                  <a:cubicBezTo>
                    <a:pt x="2" y="61"/>
                    <a:pt x="1" y="63"/>
                    <a:pt x="1" y="64"/>
                  </a:cubicBezTo>
                  <a:cubicBezTo>
                    <a:pt x="1" y="64"/>
                    <a:pt x="5" y="63"/>
                    <a:pt x="5" y="64"/>
                  </a:cubicBezTo>
                  <a:cubicBezTo>
                    <a:pt x="7" y="64"/>
                    <a:pt x="8" y="65"/>
                    <a:pt x="9" y="66"/>
                  </a:cubicBezTo>
                  <a:cubicBezTo>
                    <a:pt x="10" y="66"/>
                    <a:pt x="12" y="67"/>
                    <a:pt x="13" y="67"/>
                  </a:cubicBezTo>
                  <a:cubicBezTo>
                    <a:pt x="14" y="67"/>
                    <a:pt x="15" y="66"/>
                    <a:pt x="16" y="66"/>
                  </a:cubicBezTo>
                  <a:cubicBezTo>
                    <a:pt x="17" y="66"/>
                    <a:pt x="17" y="65"/>
                    <a:pt x="17" y="64"/>
                  </a:cubicBezTo>
                  <a:cubicBezTo>
                    <a:pt x="17" y="63"/>
                    <a:pt x="17" y="62"/>
                    <a:pt x="17" y="61"/>
                  </a:cubicBezTo>
                  <a:cubicBezTo>
                    <a:pt x="18" y="59"/>
                    <a:pt x="19" y="59"/>
                    <a:pt x="20" y="57"/>
                  </a:cubicBezTo>
                  <a:cubicBezTo>
                    <a:pt x="21" y="56"/>
                    <a:pt x="21" y="56"/>
                    <a:pt x="23" y="56"/>
                  </a:cubicBezTo>
                  <a:cubicBezTo>
                    <a:pt x="24" y="55"/>
                    <a:pt x="26" y="55"/>
                    <a:pt x="25" y="54"/>
                  </a:cubicBezTo>
                  <a:cubicBezTo>
                    <a:pt x="24" y="53"/>
                    <a:pt x="23" y="55"/>
                    <a:pt x="23" y="52"/>
                  </a:cubicBezTo>
                  <a:cubicBezTo>
                    <a:pt x="22" y="52"/>
                    <a:pt x="22" y="51"/>
                    <a:pt x="22" y="51"/>
                  </a:cubicBezTo>
                  <a:cubicBezTo>
                    <a:pt x="22" y="50"/>
                    <a:pt x="21" y="50"/>
                    <a:pt x="21" y="50"/>
                  </a:cubicBezTo>
                  <a:cubicBezTo>
                    <a:pt x="21" y="49"/>
                    <a:pt x="23" y="48"/>
                    <a:pt x="22" y="47"/>
                  </a:cubicBezTo>
                  <a:cubicBezTo>
                    <a:pt x="22" y="47"/>
                    <a:pt x="23" y="46"/>
                    <a:pt x="23" y="46"/>
                  </a:cubicBezTo>
                  <a:cubicBezTo>
                    <a:pt x="24" y="45"/>
                    <a:pt x="28" y="44"/>
                    <a:pt x="26" y="42"/>
                  </a:cubicBezTo>
                  <a:cubicBezTo>
                    <a:pt x="24" y="40"/>
                    <a:pt x="24" y="39"/>
                    <a:pt x="24" y="37"/>
                  </a:cubicBezTo>
                  <a:cubicBezTo>
                    <a:pt x="25" y="36"/>
                    <a:pt x="23" y="34"/>
                    <a:pt x="23" y="33"/>
                  </a:cubicBezTo>
                  <a:cubicBezTo>
                    <a:pt x="23" y="34"/>
                    <a:pt x="26" y="34"/>
                    <a:pt x="27" y="34"/>
                  </a:cubicBezTo>
                  <a:cubicBezTo>
                    <a:pt x="28" y="34"/>
                    <a:pt x="29" y="34"/>
                    <a:pt x="29" y="33"/>
                  </a:cubicBezTo>
                  <a:cubicBezTo>
                    <a:pt x="30" y="32"/>
                    <a:pt x="31" y="31"/>
                    <a:pt x="30" y="30"/>
                  </a:cubicBezTo>
                  <a:cubicBezTo>
                    <a:pt x="29" y="29"/>
                    <a:pt x="29" y="28"/>
                    <a:pt x="30" y="27"/>
                  </a:cubicBezTo>
                  <a:cubicBezTo>
                    <a:pt x="31" y="27"/>
                    <a:pt x="32" y="27"/>
                    <a:pt x="32" y="26"/>
                  </a:cubicBezTo>
                  <a:cubicBezTo>
                    <a:pt x="32" y="26"/>
                    <a:pt x="32" y="26"/>
                    <a:pt x="32" y="25"/>
                  </a:cubicBezTo>
                  <a:cubicBezTo>
                    <a:pt x="31" y="25"/>
                    <a:pt x="32" y="24"/>
                    <a:pt x="32" y="24"/>
                  </a:cubicBezTo>
                  <a:cubicBezTo>
                    <a:pt x="34" y="22"/>
                    <a:pt x="33" y="20"/>
                    <a:pt x="33" y="17"/>
                  </a:cubicBezTo>
                  <a:cubicBezTo>
                    <a:pt x="33" y="17"/>
                    <a:pt x="34" y="18"/>
                    <a:pt x="34" y="17"/>
                  </a:cubicBezTo>
                  <a:cubicBezTo>
                    <a:pt x="35" y="17"/>
                    <a:pt x="35" y="16"/>
                    <a:pt x="36" y="15"/>
                  </a:cubicBezTo>
                  <a:cubicBezTo>
                    <a:pt x="37" y="14"/>
                    <a:pt x="40" y="15"/>
                    <a:pt x="41" y="12"/>
                  </a:cubicBezTo>
                  <a:cubicBezTo>
                    <a:pt x="42" y="11"/>
                    <a:pt x="40" y="10"/>
                    <a:pt x="39" y="10"/>
                  </a:cubicBezTo>
                  <a:cubicBezTo>
                    <a:pt x="38" y="10"/>
                    <a:pt x="38" y="9"/>
                    <a:pt x="38" y="8"/>
                  </a:cubicBezTo>
                  <a:cubicBezTo>
                    <a:pt x="39" y="6"/>
                    <a:pt x="39" y="6"/>
                    <a:pt x="37" y="6"/>
                  </a:cubicBezTo>
                  <a:cubicBezTo>
                    <a:pt x="36" y="5"/>
                    <a:pt x="35" y="5"/>
                    <a:pt x="34" y="5"/>
                  </a:cubicBezTo>
                  <a:cubicBezTo>
                    <a:pt x="33" y="5"/>
                    <a:pt x="34" y="4"/>
                    <a:pt x="33" y="4"/>
                  </a:cubicBezTo>
                  <a:cubicBezTo>
                    <a:pt x="32" y="5"/>
                    <a:pt x="33" y="5"/>
                    <a:pt x="33" y="5"/>
                  </a:cubicBezTo>
                  <a:cubicBezTo>
                    <a:pt x="32" y="6"/>
                    <a:pt x="31" y="6"/>
                    <a:pt x="30" y="5"/>
                  </a:cubicBezTo>
                  <a:cubicBezTo>
                    <a:pt x="29" y="5"/>
                    <a:pt x="28" y="5"/>
                    <a:pt x="28" y="5"/>
                  </a:cubicBezTo>
                  <a:cubicBezTo>
                    <a:pt x="28" y="5"/>
                    <a:pt x="29" y="5"/>
                    <a:pt x="29" y="5"/>
                  </a:cubicBezTo>
                  <a:cubicBezTo>
                    <a:pt x="28" y="4"/>
                    <a:pt x="26" y="4"/>
                    <a:pt x="26" y="4"/>
                  </a:cubicBezTo>
                  <a:cubicBezTo>
                    <a:pt x="26" y="4"/>
                    <a:pt x="26" y="3"/>
                    <a:pt x="26" y="3"/>
                  </a:cubicBezTo>
                  <a:cubicBezTo>
                    <a:pt x="25" y="3"/>
                    <a:pt x="24" y="5"/>
                    <a:pt x="23" y="4"/>
                  </a:cubicBezTo>
                  <a:cubicBezTo>
                    <a:pt x="22" y="3"/>
                    <a:pt x="23" y="3"/>
                    <a:pt x="24" y="2"/>
                  </a:cubicBezTo>
                  <a:cubicBezTo>
                    <a:pt x="25" y="1"/>
                    <a:pt x="24" y="1"/>
                    <a:pt x="23" y="1"/>
                  </a:cubicBezTo>
                  <a:cubicBezTo>
                    <a:pt x="23" y="0"/>
                    <a:pt x="24" y="0"/>
                    <a:pt x="24" y="0"/>
                  </a:cubicBezTo>
                  <a:cubicBezTo>
                    <a:pt x="23" y="0"/>
                    <a:pt x="23" y="0"/>
                    <a:pt x="22" y="0"/>
                  </a:cubicBezTo>
                  <a:cubicBezTo>
                    <a:pt x="21" y="0"/>
                    <a:pt x="23" y="0"/>
                    <a:pt x="22" y="0"/>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sp>
          <p:nvSpPr>
            <p:cNvPr id="162" name="Freeform 161"/>
            <p:cNvSpPr/>
            <p:nvPr/>
          </p:nvSpPr>
          <p:spPr bwMode="auto">
            <a:xfrm>
              <a:off x="4197" y="3170"/>
              <a:ext cx="782" cy="472"/>
            </a:xfrm>
            <a:custGeom>
              <a:avLst/>
              <a:gdLst>
                <a:gd name="T0" fmla="*/ 176 w 194"/>
                <a:gd name="T1" fmla="*/ 51 h 117"/>
                <a:gd name="T2" fmla="*/ 190 w 194"/>
                <a:gd name="T3" fmla="*/ 49 h 117"/>
                <a:gd name="T4" fmla="*/ 192 w 194"/>
                <a:gd name="T5" fmla="*/ 43 h 117"/>
                <a:gd name="T6" fmla="*/ 185 w 194"/>
                <a:gd name="T7" fmla="*/ 33 h 117"/>
                <a:gd name="T8" fmla="*/ 178 w 194"/>
                <a:gd name="T9" fmla="*/ 23 h 117"/>
                <a:gd name="T10" fmla="*/ 177 w 194"/>
                <a:gd name="T11" fmla="*/ 14 h 117"/>
                <a:gd name="T12" fmla="*/ 167 w 194"/>
                <a:gd name="T13" fmla="*/ 13 h 117"/>
                <a:gd name="T14" fmla="*/ 160 w 194"/>
                <a:gd name="T15" fmla="*/ 2 h 117"/>
                <a:gd name="T16" fmla="*/ 153 w 194"/>
                <a:gd name="T17" fmla="*/ 1 h 117"/>
                <a:gd name="T18" fmla="*/ 150 w 194"/>
                <a:gd name="T19" fmla="*/ 3 h 117"/>
                <a:gd name="T20" fmla="*/ 140 w 194"/>
                <a:gd name="T21" fmla="*/ 10 h 117"/>
                <a:gd name="T22" fmla="*/ 132 w 194"/>
                <a:gd name="T23" fmla="*/ 19 h 117"/>
                <a:gd name="T24" fmla="*/ 126 w 194"/>
                <a:gd name="T25" fmla="*/ 20 h 117"/>
                <a:gd name="T26" fmla="*/ 116 w 194"/>
                <a:gd name="T27" fmla="*/ 26 h 117"/>
                <a:gd name="T28" fmla="*/ 104 w 194"/>
                <a:gd name="T29" fmla="*/ 28 h 117"/>
                <a:gd name="T30" fmla="*/ 95 w 194"/>
                <a:gd name="T31" fmla="*/ 29 h 117"/>
                <a:gd name="T32" fmla="*/ 86 w 194"/>
                <a:gd name="T33" fmla="*/ 27 h 117"/>
                <a:gd name="T34" fmla="*/ 77 w 194"/>
                <a:gd name="T35" fmla="*/ 27 h 117"/>
                <a:gd name="T36" fmla="*/ 51 w 194"/>
                <a:gd name="T37" fmla="*/ 43 h 117"/>
                <a:gd name="T38" fmla="*/ 35 w 194"/>
                <a:gd name="T39" fmla="*/ 51 h 117"/>
                <a:gd name="T40" fmla="*/ 29 w 194"/>
                <a:gd name="T41" fmla="*/ 57 h 117"/>
                <a:gd name="T42" fmla="*/ 32 w 194"/>
                <a:gd name="T43" fmla="*/ 57 h 117"/>
                <a:gd name="T44" fmla="*/ 32 w 194"/>
                <a:gd name="T45" fmla="*/ 58 h 117"/>
                <a:gd name="T46" fmla="*/ 18 w 194"/>
                <a:gd name="T47" fmla="*/ 67 h 117"/>
                <a:gd name="T48" fmla="*/ 15 w 194"/>
                <a:gd name="T49" fmla="*/ 68 h 117"/>
                <a:gd name="T50" fmla="*/ 5 w 194"/>
                <a:gd name="T51" fmla="*/ 71 h 117"/>
                <a:gd name="T52" fmla="*/ 1 w 194"/>
                <a:gd name="T53" fmla="*/ 75 h 117"/>
                <a:gd name="T54" fmla="*/ 10 w 194"/>
                <a:gd name="T55" fmla="*/ 79 h 117"/>
                <a:gd name="T56" fmla="*/ 10 w 194"/>
                <a:gd name="T57" fmla="*/ 88 h 117"/>
                <a:gd name="T58" fmla="*/ 15 w 194"/>
                <a:gd name="T59" fmla="*/ 93 h 117"/>
                <a:gd name="T60" fmla="*/ 11 w 194"/>
                <a:gd name="T61" fmla="*/ 96 h 117"/>
                <a:gd name="T62" fmla="*/ 7 w 194"/>
                <a:gd name="T63" fmla="*/ 96 h 117"/>
                <a:gd name="T64" fmla="*/ 12 w 194"/>
                <a:gd name="T65" fmla="*/ 97 h 117"/>
                <a:gd name="T66" fmla="*/ 16 w 194"/>
                <a:gd name="T67" fmla="*/ 104 h 117"/>
                <a:gd name="T68" fmla="*/ 23 w 194"/>
                <a:gd name="T69" fmla="*/ 107 h 117"/>
                <a:gd name="T70" fmla="*/ 23 w 194"/>
                <a:gd name="T71" fmla="*/ 111 h 117"/>
                <a:gd name="T72" fmla="*/ 28 w 194"/>
                <a:gd name="T73" fmla="*/ 110 h 117"/>
                <a:gd name="T74" fmla="*/ 30 w 194"/>
                <a:gd name="T75" fmla="*/ 112 h 117"/>
                <a:gd name="T76" fmla="*/ 33 w 194"/>
                <a:gd name="T77" fmla="*/ 110 h 117"/>
                <a:gd name="T78" fmla="*/ 38 w 194"/>
                <a:gd name="T79" fmla="*/ 110 h 117"/>
                <a:gd name="T80" fmla="*/ 51 w 194"/>
                <a:gd name="T81" fmla="*/ 114 h 117"/>
                <a:gd name="T82" fmla="*/ 55 w 194"/>
                <a:gd name="T83" fmla="*/ 110 h 117"/>
                <a:gd name="T84" fmla="*/ 79 w 194"/>
                <a:gd name="T85" fmla="*/ 108 h 117"/>
                <a:gd name="T86" fmla="*/ 87 w 194"/>
                <a:gd name="T87" fmla="*/ 104 h 117"/>
                <a:gd name="T88" fmla="*/ 92 w 194"/>
                <a:gd name="T89" fmla="*/ 101 h 117"/>
                <a:gd name="T90" fmla="*/ 104 w 194"/>
                <a:gd name="T91" fmla="*/ 93 h 117"/>
                <a:gd name="T92" fmla="*/ 107 w 194"/>
                <a:gd name="T93" fmla="*/ 89 h 117"/>
                <a:gd name="T94" fmla="*/ 113 w 194"/>
                <a:gd name="T95" fmla="*/ 88 h 117"/>
                <a:gd name="T96" fmla="*/ 113 w 194"/>
                <a:gd name="T97" fmla="*/ 98 h 117"/>
                <a:gd name="T98" fmla="*/ 119 w 194"/>
                <a:gd name="T99" fmla="*/ 91 h 117"/>
                <a:gd name="T100" fmla="*/ 122 w 194"/>
                <a:gd name="T101" fmla="*/ 85 h 117"/>
                <a:gd name="T102" fmla="*/ 132 w 194"/>
                <a:gd name="T103" fmla="*/ 77 h 117"/>
                <a:gd name="T104" fmla="*/ 161 w 194"/>
                <a:gd name="T105" fmla="*/ 6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4" h="117">
                  <a:moveTo>
                    <a:pt x="171" y="56"/>
                  </a:moveTo>
                  <a:cubicBezTo>
                    <a:pt x="172" y="56"/>
                    <a:pt x="173" y="55"/>
                    <a:pt x="173" y="54"/>
                  </a:cubicBezTo>
                  <a:cubicBezTo>
                    <a:pt x="173" y="53"/>
                    <a:pt x="173" y="53"/>
                    <a:pt x="173" y="52"/>
                  </a:cubicBezTo>
                  <a:cubicBezTo>
                    <a:pt x="174" y="51"/>
                    <a:pt x="175" y="52"/>
                    <a:pt x="176" y="51"/>
                  </a:cubicBezTo>
                  <a:cubicBezTo>
                    <a:pt x="177" y="51"/>
                    <a:pt x="177" y="50"/>
                    <a:pt x="178" y="49"/>
                  </a:cubicBezTo>
                  <a:cubicBezTo>
                    <a:pt x="180" y="49"/>
                    <a:pt x="182" y="50"/>
                    <a:pt x="184" y="49"/>
                  </a:cubicBezTo>
                  <a:cubicBezTo>
                    <a:pt x="186" y="48"/>
                    <a:pt x="185" y="46"/>
                    <a:pt x="187" y="46"/>
                  </a:cubicBezTo>
                  <a:cubicBezTo>
                    <a:pt x="190" y="45"/>
                    <a:pt x="188" y="48"/>
                    <a:pt x="190" y="49"/>
                  </a:cubicBezTo>
                  <a:cubicBezTo>
                    <a:pt x="190" y="49"/>
                    <a:pt x="191" y="47"/>
                    <a:pt x="191" y="46"/>
                  </a:cubicBezTo>
                  <a:cubicBezTo>
                    <a:pt x="191" y="46"/>
                    <a:pt x="192" y="45"/>
                    <a:pt x="192" y="45"/>
                  </a:cubicBezTo>
                  <a:cubicBezTo>
                    <a:pt x="192" y="45"/>
                    <a:pt x="194" y="45"/>
                    <a:pt x="194" y="44"/>
                  </a:cubicBezTo>
                  <a:cubicBezTo>
                    <a:pt x="193" y="44"/>
                    <a:pt x="193" y="42"/>
                    <a:pt x="192" y="43"/>
                  </a:cubicBezTo>
                  <a:cubicBezTo>
                    <a:pt x="191" y="43"/>
                    <a:pt x="189" y="41"/>
                    <a:pt x="189" y="40"/>
                  </a:cubicBezTo>
                  <a:cubicBezTo>
                    <a:pt x="189" y="39"/>
                    <a:pt x="189" y="38"/>
                    <a:pt x="188" y="38"/>
                  </a:cubicBezTo>
                  <a:cubicBezTo>
                    <a:pt x="187" y="38"/>
                    <a:pt x="184" y="38"/>
                    <a:pt x="184" y="38"/>
                  </a:cubicBezTo>
                  <a:cubicBezTo>
                    <a:pt x="184" y="37"/>
                    <a:pt x="185" y="35"/>
                    <a:pt x="185" y="33"/>
                  </a:cubicBezTo>
                  <a:cubicBezTo>
                    <a:pt x="185" y="33"/>
                    <a:pt x="185" y="30"/>
                    <a:pt x="184" y="31"/>
                  </a:cubicBezTo>
                  <a:cubicBezTo>
                    <a:pt x="182" y="33"/>
                    <a:pt x="182" y="30"/>
                    <a:pt x="181" y="29"/>
                  </a:cubicBezTo>
                  <a:cubicBezTo>
                    <a:pt x="180" y="27"/>
                    <a:pt x="180" y="26"/>
                    <a:pt x="179" y="27"/>
                  </a:cubicBezTo>
                  <a:cubicBezTo>
                    <a:pt x="178" y="27"/>
                    <a:pt x="178" y="24"/>
                    <a:pt x="178" y="23"/>
                  </a:cubicBezTo>
                  <a:cubicBezTo>
                    <a:pt x="177" y="22"/>
                    <a:pt x="176" y="22"/>
                    <a:pt x="175" y="21"/>
                  </a:cubicBezTo>
                  <a:cubicBezTo>
                    <a:pt x="174" y="20"/>
                    <a:pt x="177" y="20"/>
                    <a:pt x="177" y="20"/>
                  </a:cubicBezTo>
                  <a:cubicBezTo>
                    <a:pt x="178" y="19"/>
                    <a:pt x="178" y="18"/>
                    <a:pt x="178" y="17"/>
                  </a:cubicBezTo>
                  <a:cubicBezTo>
                    <a:pt x="178" y="16"/>
                    <a:pt x="177" y="15"/>
                    <a:pt x="177" y="14"/>
                  </a:cubicBezTo>
                  <a:cubicBezTo>
                    <a:pt x="177" y="13"/>
                    <a:pt x="180" y="14"/>
                    <a:pt x="181" y="14"/>
                  </a:cubicBezTo>
                  <a:cubicBezTo>
                    <a:pt x="179" y="13"/>
                    <a:pt x="176" y="12"/>
                    <a:pt x="174" y="12"/>
                  </a:cubicBezTo>
                  <a:cubicBezTo>
                    <a:pt x="172" y="13"/>
                    <a:pt x="170" y="14"/>
                    <a:pt x="167" y="14"/>
                  </a:cubicBezTo>
                  <a:cubicBezTo>
                    <a:pt x="168" y="14"/>
                    <a:pt x="168" y="13"/>
                    <a:pt x="167" y="13"/>
                  </a:cubicBezTo>
                  <a:cubicBezTo>
                    <a:pt x="167" y="12"/>
                    <a:pt x="166" y="12"/>
                    <a:pt x="165" y="11"/>
                  </a:cubicBezTo>
                  <a:cubicBezTo>
                    <a:pt x="165" y="9"/>
                    <a:pt x="166" y="6"/>
                    <a:pt x="164" y="5"/>
                  </a:cubicBezTo>
                  <a:cubicBezTo>
                    <a:pt x="163" y="4"/>
                    <a:pt x="163" y="4"/>
                    <a:pt x="162" y="4"/>
                  </a:cubicBezTo>
                  <a:cubicBezTo>
                    <a:pt x="161" y="4"/>
                    <a:pt x="161" y="3"/>
                    <a:pt x="160" y="2"/>
                  </a:cubicBezTo>
                  <a:cubicBezTo>
                    <a:pt x="159" y="1"/>
                    <a:pt x="159" y="3"/>
                    <a:pt x="158" y="3"/>
                  </a:cubicBezTo>
                  <a:cubicBezTo>
                    <a:pt x="158" y="3"/>
                    <a:pt x="156" y="2"/>
                    <a:pt x="157" y="3"/>
                  </a:cubicBezTo>
                  <a:cubicBezTo>
                    <a:pt x="156" y="2"/>
                    <a:pt x="157" y="2"/>
                    <a:pt x="157" y="2"/>
                  </a:cubicBezTo>
                  <a:cubicBezTo>
                    <a:pt x="157" y="1"/>
                    <a:pt x="154" y="1"/>
                    <a:pt x="153" y="1"/>
                  </a:cubicBezTo>
                  <a:cubicBezTo>
                    <a:pt x="153" y="1"/>
                    <a:pt x="153" y="1"/>
                    <a:pt x="153" y="1"/>
                  </a:cubicBezTo>
                  <a:cubicBezTo>
                    <a:pt x="152" y="2"/>
                    <a:pt x="153" y="1"/>
                    <a:pt x="152" y="0"/>
                  </a:cubicBezTo>
                  <a:cubicBezTo>
                    <a:pt x="152" y="0"/>
                    <a:pt x="150" y="1"/>
                    <a:pt x="150" y="1"/>
                  </a:cubicBezTo>
                  <a:cubicBezTo>
                    <a:pt x="150" y="2"/>
                    <a:pt x="150" y="2"/>
                    <a:pt x="150" y="3"/>
                  </a:cubicBezTo>
                  <a:cubicBezTo>
                    <a:pt x="150" y="3"/>
                    <a:pt x="149" y="3"/>
                    <a:pt x="148" y="4"/>
                  </a:cubicBezTo>
                  <a:cubicBezTo>
                    <a:pt x="147" y="4"/>
                    <a:pt x="145" y="4"/>
                    <a:pt x="144" y="6"/>
                  </a:cubicBezTo>
                  <a:cubicBezTo>
                    <a:pt x="144" y="7"/>
                    <a:pt x="142" y="6"/>
                    <a:pt x="141" y="6"/>
                  </a:cubicBezTo>
                  <a:cubicBezTo>
                    <a:pt x="141" y="6"/>
                    <a:pt x="140" y="10"/>
                    <a:pt x="140" y="10"/>
                  </a:cubicBezTo>
                  <a:cubicBezTo>
                    <a:pt x="139" y="11"/>
                    <a:pt x="139" y="11"/>
                    <a:pt x="138" y="12"/>
                  </a:cubicBezTo>
                  <a:cubicBezTo>
                    <a:pt x="138" y="12"/>
                    <a:pt x="137" y="13"/>
                    <a:pt x="136" y="13"/>
                  </a:cubicBezTo>
                  <a:cubicBezTo>
                    <a:pt x="135" y="14"/>
                    <a:pt x="135" y="16"/>
                    <a:pt x="134" y="17"/>
                  </a:cubicBezTo>
                  <a:cubicBezTo>
                    <a:pt x="133" y="18"/>
                    <a:pt x="133" y="19"/>
                    <a:pt x="132" y="19"/>
                  </a:cubicBezTo>
                  <a:cubicBezTo>
                    <a:pt x="131" y="20"/>
                    <a:pt x="130" y="19"/>
                    <a:pt x="130" y="19"/>
                  </a:cubicBezTo>
                  <a:cubicBezTo>
                    <a:pt x="129" y="19"/>
                    <a:pt x="129" y="20"/>
                    <a:pt x="129" y="20"/>
                  </a:cubicBezTo>
                  <a:cubicBezTo>
                    <a:pt x="128" y="20"/>
                    <a:pt x="128" y="20"/>
                    <a:pt x="127" y="20"/>
                  </a:cubicBezTo>
                  <a:cubicBezTo>
                    <a:pt x="127" y="21"/>
                    <a:pt x="126" y="20"/>
                    <a:pt x="126" y="20"/>
                  </a:cubicBezTo>
                  <a:cubicBezTo>
                    <a:pt x="124" y="19"/>
                    <a:pt x="124" y="20"/>
                    <a:pt x="123" y="21"/>
                  </a:cubicBezTo>
                  <a:cubicBezTo>
                    <a:pt x="122" y="22"/>
                    <a:pt x="122" y="21"/>
                    <a:pt x="121" y="22"/>
                  </a:cubicBezTo>
                  <a:cubicBezTo>
                    <a:pt x="121" y="23"/>
                    <a:pt x="120" y="23"/>
                    <a:pt x="120" y="23"/>
                  </a:cubicBezTo>
                  <a:cubicBezTo>
                    <a:pt x="118" y="24"/>
                    <a:pt x="118" y="25"/>
                    <a:pt x="116" y="26"/>
                  </a:cubicBezTo>
                  <a:cubicBezTo>
                    <a:pt x="116" y="27"/>
                    <a:pt x="109" y="28"/>
                    <a:pt x="109" y="27"/>
                  </a:cubicBezTo>
                  <a:cubicBezTo>
                    <a:pt x="109" y="27"/>
                    <a:pt x="110" y="27"/>
                    <a:pt x="109" y="26"/>
                  </a:cubicBezTo>
                  <a:cubicBezTo>
                    <a:pt x="108" y="26"/>
                    <a:pt x="108" y="27"/>
                    <a:pt x="107" y="28"/>
                  </a:cubicBezTo>
                  <a:cubicBezTo>
                    <a:pt x="106" y="29"/>
                    <a:pt x="104" y="27"/>
                    <a:pt x="104" y="28"/>
                  </a:cubicBezTo>
                  <a:cubicBezTo>
                    <a:pt x="103" y="28"/>
                    <a:pt x="102" y="28"/>
                    <a:pt x="102" y="28"/>
                  </a:cubicBezTo>
                  <a:cubicBezTo>
                    <a:pt x="102" y="28"/>
                    <a:pt x="101" y="27"/>
                    <a:pt x="101" y="27"/>
                  </a:cubicBezTo>
                  <a:cubicBezTo>
                    <a:pt x="100" y="27"/>
                    <a:pt x="98" y="27"/>
                    <a:pt x="97" y="28"/>
                  </a:cubicBezTo>
                  <a:cubicBezTo>
                    <a:pt x="97" y="28"/>
                    <a:pt x="96" y="29"/>
                    <a:pt x="95" y="29"/>
                  </a:cubicBezTo>
                  <a:cubicBezTo>
                    <a:pt x="92" y="30"/>
                    <a:pt x="92" y="25"/>
                    <a:pt x="90" y="26"/>
                  </a:cubicBezTo>
                  <a:cubicBezTo>
                    <a:pt x="90" y="26"/>
                    <a:pt x="90" y="27"/>
                    <a:pt x="89" y="27"/>
                  </a:cubicBezTo>
                  <a:cubicBezTo>
                    <a:pt x="89" y="26"/>
                    <a:pt x="90" y="25"/>
                    <a:pt x="89" y="25"/>
                  </a:cubicBezTo>
                  <a:cubicBezTo>
                    <a:pt x="88" y="25"/>
                    <a:pt x="87" y="27"/>
                    <a:pt x="86" y="27"/>
                  </a:cubicBezTo>
                  <a:cubicBezTo>
                    <a:pt x="85" y="28"/>
                    <a:pt x="82" y="28"/>
                    <a:pt x="81" y="26"/>
                  </a:cubicBezTo>
                  <a:cubicBezTo>
                    <a:pt x="80" y="25"/>
                    <a:pt x="82" y="24"/>
                    <a:pt x="80" y="24"/>
                  </a:cubicBezTo>
                  <a:cubicBezTo>
                    <a:pt x="79" y="24"/>
                    <a:pt x="79" y="24"/>
                    <a:pt x="78" y="25"/>
                  </a:cubicBezTo>
                  <a:cubicBezTo>
                    <a:pt x="78" y="26"/>
                    <a:pt x="78" y="26"/>
                    <a:pt x="77" y="27"/>
                  </a:cubicBezTo>
                  <a:cubicBezTo>
                    <a:pt x="74" y="28"/>
                    <a:pt x="70" y="29"/>
                    <a:pt x="66" y="30"/>
                  </a:cubicBezTo>
                  <a:cubicBezTo>
                    <a:pt x="64" y="30"/>
                    <a:pt x="63" y="31"/>
                    <a:pt x="62" y="32"/>
                  </a:cubicBezTo>
                  <a:cubicBezTo>
                    <a:pt x="60" y="34"/>
                    <a:pt x="58" y="35"/>
                    <a:pt x="56" y="37"/>
                  </a:cubicBezTo>
                  <a:cubicBezTo>
                    <a:pt x="54" y="39"/>
                    <a:pt x="52" y="41"/>
                    <a:pt x="51" y="43"/>
                  </a:cubicBezTo>
                  <a:cubicBezTo>
                    <a:pt x="49" y="45"/>
                    <a:pt x="48" y="45"/>
                    <a:pt x="48" y="47"/>
                  </a:cubicBezTo>
                  <a:cubicBezTo>
                    <a:pt x="49" y="49"/>
                    <a:pt x="46" y="49"/>
                    <a:pt x="45" y="49"/>
                  </a:cubicBezTo>
                  <a:cubicBezTo>
                    <a:pt x="44" y="51"/>
                    <a:pt x="41" y="50"/>
                    <a:pt x="40" y="49"/>
                  </a:cubicBezTo>
                  <a:cubicBezTo>
                    <a:pt x="37" y="49"/>
                    <a:pt x="37" y="51"/>
                    <a:pt x="35" y="51"/>
                  </a:cubicBezTo>
                  <a:cubicBezTo>
                    <a:pt x="33" y="52"/>
                    <a:pt x="30" y="52"/>
                    <a:pt x="28" y="52"/>
                  </a:cubicBezTo>
                  <a:cubicBezTo>
                    <a:pt x="27" y="52"/>
                    <a:pt x="27" y="52"/>
                    <a:pt x="27" y="53"/>
                  </a:cubicBezTo>
                  <a:cubicBezTo>
                    <a:pt x="26" y="54"/>
                    <a:pt x="26" y="56"/>
                    <a:pt x="27" y="56"/>
                  </a:cubicBezTo>
                  <a:cubicBezTo>
                    <a:pt x="27" y="56"/>
                    <a:pt x="28" y="56"/>
                    <a:pt x="29" y="57"/>
                  </a:cubicBezTo>
                  <a:cubicBezTo>
                    <a:pt x="30" y="57"/>
                    <a:pt x="29" y="57"/>
                    <a:pt x="29" y="58"/>
                  </a:cubicBezTo>
                  <a:cubicBezTo>
                    <a:pt x="29" y="58"/>
                    <a:pt x="30" y="57"/>
                    <a:pt x="30" y="57"/>
                  </a:cubicBezTo>
                  <a:cubicBezTo>
                    <a:pt x="30" y="57"/>
                    <a:pt x="30" y="58"/>
                    <a:pt x="30" y="58"/>
                  </a:cubicBezTo>
                  <a:cubicBezTo>
                    <a:pt x="31" y="58"/>
                    <a:pt x="32" y="58"/>
                    <a:pt x="32" y="57"/>
                  </a:cubicBezTo>
                  <a:cubicBezTo>
                    <a:pt x="33" y="57"/>
                    <a:pt x="35" y="56"/>
                    <a:pt x="36" y="56"/>
                  </a:cubicBezTo>
                  <a:cubicBezTo>
                    <a:pt x="37" y="56"/>
                    <a:pt x="34" y="57"/>
                    <a:pt x="34" y="58"/>
                  </a:cubicBezTo>
                  <a:cubicBezTo>
                    <a:pt x="34" y="58"/>
                    <a:pt x="33" y="58"/>
                    <a:pt x="33" y="58"/>
                  </a:cubicBezTo>
                  <a:cubicBezTo>
                    <a:pt x="32" y="58"/>
                    <a:pt x="32" y="58"/>
                    <a:pt x="32" y="58"/>
                  </a:cubicBezTo>
                  <a:cubicBezTo>
                    <a:pt x="30" y="59"/>
                    <a:pt x="27" y="60"/>
                    <a:pt x="25" y="62"/>
                  </a:cubicBezTo>
                  <a:cubicBezTo>
                    <a:pt x="24" y="64"/>
                    <a:pt x="31" y="61"/>
                    <a:pt x="29" y="64"/>
                  </a:cubicBezTo>
                  <a:cubicBezTo>
                    <a:pt x="28" y="65"/>
                    <a:pt x="25" y="64"/>
                    <a:pt x="24" y="65"/>
                  </a:cubicBezTo>
                  <a:cubicBezTo>
                    <a:pt x="23" y="65"/>
                    <a:pt x="18" y="67"/>
                    <a:pt x="18" y="67"/>
                  </a:cubicBezTo>
                  <a:cubicBezTo>
                    <a:pt x="17" y="66"/>
                    <a:pt x="19" y="65"/>
                    <a:pt x="18" y="65"/>
                  </a:cubicBezTo>
                  <a:cubicBezTo>
                    <a:pt x="17" y="64"/>
                    <a:pt x="16" y="65"/>
                    <a:pt x="16" y="65"/>
                  </a:cubicBezTo>
                  <a:cubicBezTo>
                    <a:pt x="16" y="65"/>
                    <a:pt x="15" y="65"/>
                    <a:pt x="15" y="65"/>
                  </a:cubicBezTo>
                  <a:cubicBezTo>
                    <a:pt x="16" y="66"/>
                    <a:pt x="17" y="67"/>
                    <a:pt x="15" y="68"/>
                  </a:cubicBezTo>
                  <a:cubicBezTo>
                    <a:pt x="14" y="68"/>
                    <a:pt x="13" y="69"/>
                    <a:pt x="12" y="68"/>
                  </a:cubicBezTo>
                  <a:cubicBezTo>
                    <a:pt x="11" y="67"/>
                    <a:pt x="11" y="66"/>
                    <a:pt x="9" y="67"/>
                  </a:cubicBezTo>
                  <a:cubicBezTo>
                    <a:pt x="8" y="69"/>
                    <a:pt x="7" y="68"/>
                    <a:pt x="6" y="69"/>
                  </a:cubicBezTo>
                  <a:cubicBezTo>
                    <a:pt x="5" y="69"/>
                    <a:pt x="5" y="70"/>
                    <a:pt x="5" y="71"/>
                  </a:cubicBezTo>
                  <a:cubicBezTo>
                    <a:pt x="5" y="71"/>
                    <a:pt x="4" y="71"/>
                    <a:pt x="4" y="72"/>
                  </a:cubicBezTo>
                  <a:cubicBezTo>
                    <a:pt x="4" y="72"/>
                    <a:pt x="3" y="72"/>
                    <a:pt x="3" y="72"/>
                  </a:cubicBezTo>
                  <a:cubicBezTo>
                    <a:pt x="3" y="73"/>
                    <a:pt x="3" y="74"/>
                    <a:pt x="3" y="74"/>
                  </a:cubicBezTo>
                  <a:cubicBezTo>
                    <a:pt x="3" y="75"/>
                    <a:pt x="2" y="75"/>
                    <a:pt x="1" y="75"/>
                  </a:cubicBezTo>
                  <a:cubicBezTo>
                    <a:pt x="0" y="76"/>
                    <a:pt x="2" y="79"/>
                    <a:pt x="2" y="80"/>
                  </a:cubicBezTo>
                  <a:cubicBezTo>
                    <a:pt x="2" y="80"/>
                    <a:pt x="1" y="82"/>
                    <a:pt x="2" y="83"/>
                  </a:cubicBezTo>
                  <a:cubicBezTo>
                    <a:pt x="3" y="83"/>
                    <a:pt x="5" y="81"/>
                    <a:pt x="6" y="81"/>
                  </a:cubicBezTo>
                  <a:cubicBezTo>
                    <a:pt x="7" y="81"/>
                    <a:pt x="10" y="80"/>
                    <a:pt x="10" y="79"/>
                  </a:cubicBezTo>
                  <a:cubicBezTo>
                    <a:pt x="10" y="80"/>
                    <a:pt x="9" y="81"/>
                    <a:pt x="9" y="82"/>
                  </a:cubicBezTo>
                  <a:cubicBezTo>
                    <a:pt x="8" y="83"/>
                    <a:pt x="7" y="84"/>
                    <a:pt x="8" y="84"/>
                  </a:cubicBezTo>
                  <a:cubicBezTo>
                    <a:pt x="8" y="84"/>
                    <a:pt x="9" y="84"/>
                    <a:pt x="10" y="85"/>
                  </a:cubicBezTo>
                  <a:cubicBezTo>
                    <a:pt x="11" y="86"/>
                    <a:pt x="9" y="87"/>
                    <a:pt x="10" y="88"/>
                  </a:cubicBezTo>
                  <a:cubicBezTo>
                    <a:pt x="10" y="88"/>
                    <a:pt x="14" y="87"/>
                    <a:pt x="13" y="88"/>
                  </a:cubicBezTo>
                  <a:cubicBezTo>
                    <a:pt x="13" y="89"/>
                    <a:pt x="9" y="90"/>
                    <a:pt x="10" y="92"/>
                  </a:cubicBezTo>
                  <a:cubicBezTo>
                    <a:pt x="11" y="93"/>
                    <a:pt x="12" y="93"/>
                    <a:pt x="12" y="94"/>
                  </a:cubicBezTo>
                  <a:cubicBezTo>
                    <a:pt x="13" y="94"/>
                    <a:pt x="15" y="92"/>
                    <a:pt x="15" y="93"/>
                  </a:cubicBezTo>
                  <a:cubicBezTo>
                    <a:pt x="15" y="94"/>
                    <a:pt x="13" y="94"/>
                    <a:pt x="13" y="95"/>
                  </a:cubicBezTo>
                  <a:cubicBezTo>
                    <a:pt x="12" y="95"/>
                    <a:pt x="12" y="95"/>
                    <a:pt x="12" y="95"/>
                  </a:cubicBezTo>
                  <a:cubicBezTo>
                    <a:pt x="11" y="95"/>
                    <a:pt x="11" y="94"/>
                    <a:pt x="11" y="94"/>
                  </a:cubicBezTo>
                  <a:cubicBezTo>
                    <a:pt x="10" y="95"/>
                    <a:pt x="11" y="96"/>
                    <a:pt x="11" y="96"/>
                  </a:cubicBezTo>
                  <a:cubicBezTo>
                    <a:pt x="10" y="96"/>
                    <a:pt x="8" y="90"/>
                    <a:pt x="7" y="92"/>
                  </a:cubicBezTo>
                  <a:cubicBezTo>
                    <a:pt x="7" y="92"/>
                    <a:pt x="7" y="95"/>
                    <a:pt x="7" y="95"/>
                  </a:cubicBezTo>
                  <a:cubicBezTo>
                    <a:pt x="8" y="95"/>
                    <a:pt x="9" y="95"/>
                    <a:pt x="9" y="95"/>
                  </a:cubicBezTo>
                  <a:cubicBezTo>
                    <a:pt x="9" y="96"/>
                    <a:pt x="8" y="96"/>
                    <a:pt x="7" y="96"/>
                  </a:cubicBezTo>
                  <a:cubicBezTo>
                    <a:pt x="7" y="96"/>
                    <a:pt x="6" y="97"/>
                    <a:pt x="6" y="96"/>
                  </a:cubicBezTo>
                  <a:cubicBezTo>
                    <a:pt x="6" y="96"/>
                    <a:pt x="7" y="98"/>
                    <a:pt x="6" y="98"/>
                  </a:cubicBezTo>
                  <a:cubicBezTo>
                    <a:pt x="7" y="98"/>
                    <a:pt x="8" y="98"/>
                    <a:pt x="9" y="98"/>
                  </a:cubicBezTo>
                  <a:cubicBezTo>
                    <a:pt x="11" y="99"/>
                    <a:pt x="11" y="98"/>
                    <a:pt x="12" y="97"/>
                  </a:cubicBezTo>
                  <a:cubicBezTo>
                    <a:pt x="13" y="97"/>
                    <a:pt x="13" y="100"/>
                    <a:pt x="14" y="99"/>
                  </a:cubicBezTo>
                  <a:cubicBezTo>
                    <a:pt x="15" y="98"/>
                    <a:pt x="16" y="99"/>
                    <a:pt x="17" y="99"/>
                  </a:cubicBezTo>
                  <a:cubicBezTo>
                    <a:pt x="18" y="99"/>
                    <a:pt x="18" y="101"/>
                    <a:pt x="18" y="102"/>
                  </a:cubicBezTo>
                  <a:cubicBezTo>
                    <a:pt x="18" y="103"/>
                    <a:pt x="15" y="104"/>
                    <a:pt x="16" y="104"/>
                  </a:cubicBezTo>
                  <a:cubicBezTo>
                    <a:pt x="17" y="104"/>
                    <a:pt x="18" y="103"/>
                    <a:pt x="18" y="105"/>
                  </a:cubicBezTo>
                  <a:cubicBezTo>
                    <a:pt x="18" y="105"/>
                    <a:pt x="18" y="107"/>
                    <a:pt x="18" y="107"/>
                  </a:cubicBezTo>
                  <a:cubicBezTo>
                    <a:pt x="20" y="107"/>
                    <a:pt x="20" y="105"/>
                    <a:pt x="21" y="106"/>
                  </a:cubicBezTo>
                  <a:cubicBezTo>
                    <a:pt x="21" y="106"/>
                    <a:pt x="23" y="108"/>
                    <a:pt x="23" y="107"/>
                  </a:cubicBezTo>
                  <a:cubicBezTo>
                    <a:pt x="25" y="112"/>
                    <a:pt x="16" y="107"/>
                    <a:pt x="20" y="111"/>
                  </a:cubicBezTo>
                  <a:cubicBezTo>
                    <a:pt x="20" y="112"/>
                    <a:pt x="21" y="111"/>
                    <a:pt x="22" y="111"/>
                  </a:cubicBezTo>
                  <a:cubicBezTo>
                    <a:pt x="22" y="111"/>
                    <a:pt x="22" y="112"/>
                    <a:pt x="23" y="111"/>
                  </a:cubicBezTo>
                  <a:cubicBezTo>
                    <a:pt x="24" y="111"/>
                    <a:pt x="23" y="111"/>
                    <a:pt x="23" y="111"/>
                  </a:cubicBezTo>
                  <a:cubicBezTo>
                    <a:pt x="24" y="110"/>
                    <a:pt x="25" y="111"/>
                    <a:pt x="25" y="110"/>
                  </a:cubicBezTo>
                  <a:cubicBezTo>
                    <a:pt x="26" y="110"/>
                    <a:pt x="27" y="110"/>
                    <a:pt x="28" y="109"/>
                  </a:cubicBezTo>
                  <a:cubicBezTo>
                    <a:pt x="28" y="109"/>
                    <a:pt x="31" y="107"/>
                    <a:pt x="31" y="108"/>
                  </a:cubicBezTo>
                  <a:cubicBezTo>
                    <a:pt x="33" y="110"/>
                    <a:pt x="29" y="110"/>
                    <a:pt x="28" y="110"/>
                  </a:cubicBezTo>
                  <a:cubicBezTo>
                    <a:pt x="28" y="111"/>
                    <a:pt x="30" y="113"/>
                    <a:pt x="28" y="112"/>
                  </a:cubicBezTo>
                  <a:cubicBezTo>
                    <a:pt x="25" y="112"/>
                    <a:pt x="24" y="114"/>
                    <a:pt x="22" y="115"/>
                  </a:cubicBezTo>
                  <a:cubicBezTo>
                    <a:pt x="23" y="114"/>
                    <a:pt x="25" y="116"/>
                    <a:pt x="25" y="114"/>
                  </a:cubicBezTo>
                  <a:cubicBezTo>
                    <a:pt x="25" y="113"/>
                    <a:pt x="30" y="113"/>
                    <a:pt x="30" y="112"/>
                  </a:cubicBezTo>
                  <a:cubicBezTo>
                    <a:pt x="30" y="113"/>
                    <a:pt x="30" y="114"/>
                    <a:pt x="29" y="114"/>
                  </a:cubicBezTo>
                  <a:cubicBezTo>
                    <a:pt x="28" y="115"/>
                    <a:pt x="29" y="115"/>
                    <a:pt x="30" y="115"/>
                  </a:cubicBezTo>
                  <a:cubicBezTo>
                    <a:pt x="30" y="114"/>
                    <a:pt x="31" y="113"/>
                    <a:pt x="32" y="112"/>
                  </a:cubicBezTo>
                  <a:cubicBezTo>
                    <a:pt x="32" y="112"/>
                    <a:pt x="33" y="110"/>
                    <a:pt x="33" y="110"/>
                  </a:cubicBezTo>
                  <a:cubicBezTo>
                    <a:pt x="34" y="109"/>
                    <a:pt x="35" y="110"/>
                    <a:pt x="35" y="111"/>
                  </a:cubicBezTo>
                  <a:cubicBezTo>
                    <a:pt x="35" y="112"/>
                    <a:pt x="35" y="112"/>
                    <a:pt x="36" y="112"/>
                  </a:cubicBezTo>
                  <a:cubicBezTo>
                    <a:pt x="36" y="112"/>
                    <a:pt x="38" y="112"/>
                    <a:pt x="38" y="113"/>
                  </a:cubicBezTo>
                  <a:cubicBezTo>
                    <a:pt x="39" y="112"/>
                    <a:pt x="37" y="110"/>
                    <a:pt x="38" y="110"/>
                  </a:cubicBezTo>
                  <a:cubicBezTo>
                    <a:pt x="40" y="110"/>
                    <a:pt x="41" y="112"/>
                    <a:pt x="41" y="114"/>
                  </a:cubicBezTo>
                  <a:cubicBezTo>
                    <a:pt x="41" y="116"/>
                    <a:pt x="45" y="115"/>
                    <a:pt x="47" y="115"/>
                  </a:cubicBezTo>
                  <a:cubicBezTo>
                    <a:pt x="48" y="115"/>
                    <a:pt x="47" y="117"/>
                    <a:pt x="49" y="116"/>
                  </a:cubicBezTo>
                  <a:cubicBezTo>
                    <a:pt x="50" y="115"/>
                    <a:pt x="50" y="114"/>
                    <a:pt x="51" y="114"/>
                  </a:cubicBezTo>
                  <a:cubicBezTo>
                    <a:pt x="52" y="113"/>
                    <a:pt x="52" y="112"/>
                    <a:pt x="53" y="112"/>
                  </a:cubicBezTo>
                  <a:cubicBezTo>
                    <a:pt x="53" y="112"/>
                    <a:pt x="56" y="112"/>
                    <a:pt x="55" y="113"/>
                  </a:cubicBezTo>
                  <a:cubicBezTo>
                    <a:pt x="56" y="113"/>
                    <a:pt x="56" y="112"/>
                    <a:pt x="56" y="111"/>
                  </a:cubicBezTo>
                  <a:cubicBezTo>
                    <a:pt x="56" y="111"/>
                    <a:pt x="55" y="111"/>
                    <a:pt x="55" y="110"/>
                  </a:cubicBezTo>
                  <a:cubicBezTo>
                    <a:pt x="55" y="109"/>
                    <a:pt x="56" y="108"/>
                    <a:pt x="55" y="107"/>
                  </a:cubicBezTo>
                  <a:cubicBezTo>
                    <a:pt x="54" y="104"/>
                    <a:pt x="56" y="104"/>
                    <a:pt x="58" y="103"/>
                  </a:cubicBezTo>
                  <a:cubicBezTo>
                    <a:pt x="62" y="102"/>
                    <a:pt x="65" y="103"/>
                    <a:pt x="69" y="103"/>
                  </a:cubicBezTo>
                  <a:cubicBezTo>
                    <a:pt x="73" y="104"/>
                    <a:pt x="75" y="108"/>
                    <a:pt x="79" y="108"/>
                  </a:cubicBezTo>
                  <a:cubicBezTo>
                    <a:pt x="80" y="108"/>
                    <a:pt x="80" y="108"/>
                    <a:pt x="81" y="107"/>
                  </a:cubicBezTo>
                  <a:cubicBezTo>
                    <a:pt x="81" y="106"/>
                    <a:pt x="83" y="107"/>
                    <a:pt x="83" y="106"/>
                  </a:cubicBezTo>
                  <a:cubicBezTo>
                    <a:pt x="83" y="105"/>
                    <a:pt x="85" y="105"/>
                    <a:pt x="86" y="105"/>
                  </a:cubicBezTo>
                  <a:cubicBezTo>
                    <a:pt x="86" y="104"/>
                    <a:pt x="87" y="104"/>
                    <a:pt x="87" y="104"/>
                  </a:cubicBezTo>
                  <a:cubicBezTo>
                    <a:pt x="88" y="104"/>
                    <a:pt x="88" y="103"/>
                    <a:pt x="89" y="103"/>
                  </a:cubicBezTo>
                  <a:cubicBezTo>
                    <a:pt x="89" y="103"/>
                    <a:pt x="89" y="104"/>
                    <a:pt x="89" y="103"/>
                  </a:cubicBezTo>
                  <a:cubicBezTo>
                    <a:pt x="89" y="103"/>
                    <a:pt x="90" y="100"/>
                    <a:pt x="90" y="100"/>
                  </a:cubicBezTo>
                  <a:cubicBezTo>
                    <a:pt x="91" y="100"/>
                    <a:pt x="91" y="102"/>
                    <a:pt x="92" y="101"/>
                  </a:cubicBezTo>
                  <a:cubicBezTo>
                    <a:pt x="93" y="101"/>
                    <a:pt x="93" y="100"/>
                    <a:pt x="92" y="99"/>
                  </a:cubicBezTo>
                  <a:cubicBezTo>
                    <a:pt x="92" y="98"/>
                    <a:pt x="93" y="96"/>
                    <a:pt x="94" y="95"/>
                  </a:cubicBezTo>
                  <a:cubicBezTo>
                    <a:pt x="95" y="93"/>
                    <a:pt x="96" y="91"/>
                    <a:pt x="99" y="91"/>
                  </a:cubicBezTo>
                  <a:cubicBezTo>
                    <a:pt x="100" y="92"/>
                    <a:pt x="104" y="93"/>
                    <a:pt x="104" y="93"/>
                  </a:cubicBezTo>
                  <a:cubicBezTo>
                    <a:pt x="105" y="92"/>
                    <a:pt x="105" y="91"/>
                    <a:pt x="106" y="91"/>
                  </a:cubicBezTo>
                  <a:cubicBezTo>
                    <a:pt x="108" y="91"/>
                    <a:pt x="108" y="90"/>
                    <a:pt x="107" y="89"/>
                  </a:cubicBezTo>
                  <a:cubicBezTo>
                    <a:pt x="107" y="89"/>
                    <a:pt x="106" y="91"/>
                    <a:pt x="107" y="90"/>
                  </a:cubicBezTo>
                  <a:cubicBezTo>
                    <a:pt x="107" y="90"/>
                    <a:pt x="108" y="89"/>
                    <a:pt x="107" y="89"/>
                  </a:cubicBezTo>
                  <a:cubicBezTo>
                    <a:pt x="107" y="89"/>
                    <a:pt x="107" y="90"/>
                    <a:pt x="106" y="89"/>
                  </a:cubicBezTo>
                  <a:cubicBezTo>
                    <a:pt x="106" y="89"/>
                    <a:pt x="108" y="88"/>
                    <a:pt x="108" y="88"/>
                  </a:cubicBezTo>
                  <a:cubicBezTo>
                    <a:pt x="109" y="87"/>
                    <a:pt x="109" y="85"/>
                    <a:pt x="110" y="85"/>
                  </a:cubicBezTo>
                  <a:cubicBezTo>
                    <a:pt x="111" y="85"/>
                    <a:pt x="113" y="87"/>
                    <a:pt x="113" y="88"/>
                  </a:cubicBezTo>
                  <a:cubicBezTo>
                    <a:pt x="112" y="89"/>
                    <a:pt x="112" y="90"/>
                    <a:pt x="111" y="91"/>
                  </a:cubicBezTo>
                  <a:cubicBezTo>
                    <a:pt x="110" y="92"/>
                    <a:pt x="109" y="93"/>
                    <a:pt x="110" y="94"/>
                  </a:cubicBezTo>
                  <a:cubicBezTo>
                    <a:pt x="111" y="95"/>
                    <a:pt x="114" y="96"/>
                    <a:pt x="113" y="98"/>
                  </a:cubicBezTo>
                  <a:cubicBezTo>
                    <a:pt x="113" y="98"/>
                    <a:pt x="113" y="98"/>
                    <a:pt x="113" y="98"/>
                  </a:cubicBezTo>
                  <a:cubicBezTo>
                    <a:pt x="113" y="98"/>
                    <a:pt x="115" y="99"/>
                    <a:pt x="116" y="98"/>
                  </a:cubicBezTo>
                  <a:cubicBezTo>
                    <a:pt x="117" y="98"/>
                    <a:pt x="115" y="97"/>
                    <a:pt x="116" y="96"/>
                  </a:cubicBezTo>
                  <a:cubicBezTo>
                    <a:pt x="117" y="95"/>
                    <a:pt x="117" y="94"/>
                    <a:pt x="116" y="93"/>
                  </a:cubicBezTo>
                  <a:cubicBezTo>
                    <a:pt x="116" y="92"/>
                    <a:pt x="118" y="92"/>
                    <a:pt x="119" y="91"/>
                  </a:cubicBezTo>
                  <a:cubicBezTo>
                    <a:pt x="119" y="91"/>
                    <a:pt x="117" y="89"/>
                    <a:pt x="117" y="89"/>
                  </a:cubicBezTo>
                  <a:cubicBezTo>
                    <a:pt x="117" y="88"/>
                    <a:pt x="116" y="85"/>
                    <a:pt x="117" y="84"/>
                  </a:cubicBezTo>
                  <a:cubicBezTo>
                    <a:pt x="117" y="83"/>
                    <a:pt x="119" y="84"/>
                    <a:pt x="120" y="84"/>
                  </a:cubicBezTo>
                  <a:cubicBezTo>
                    <a:pt x="121" y="84"/>
                    <a:pt x="121" y="86"/>
                    <a:pt x="122" y="85"/>
                  </a:cubicBezTo>
                  <a:cubicBezTo>
                    <a:pt x="122" y="85"/>
                    <a:pt x="122" y="84"/>
                    <a:pt x="122" y="84"/>
                  </a:cubicBezTo>
                  <a:cubicBezTo>
                    <a:pt x="123" y="84"/>
                    <a:pt x="124" y="84"/>
                    <a:pt x="124" y="84"/>
                  </a:cubicBezTo>
                  <a:cubicBezTo>
                    <a:pt x="126" y="83"/>
                    <a:pt x="127" y="82"/>
                    <a:pt x="127" y="81"/>
                  </a:cubicBezTo>
                  <a:cubicBezTo>
                    <a:pt x="129" y="80"/>
                    <a:pt x="130" y="77"/>
                    <a:pt x="132" y="77"/>
                  </a:cubicBezTo>
                  <a:cubicBezTo>
                    <a:pt x="135" y="75"/>
                    <a:pt x="137" y="78"/>
                    <a:pt x="140" y="77"/>
                  </a:cubicBezTo>
                  <a:cubicBezTo>
                    <a:pt x="143" y="76"/>
                    <a:pt x="145" y="74"/>
                    <a:pt x="148" y="72"/>
                  </a:cubicBezTo>
                  <a:cubicBezTo>
                    <a:pt x="150" y="70"/>
                    <a:pt x="151" y="68"/>
                    <a:pt x="153" y="66"/>
                  </a:cubicBezTo>
                  <a:cubicBezTo>
                    <a:pt x="156" y="63"/>
                    <a:pt x="158" y="62"/>
                    <a:pt x="161" y="61"/>
                  </a:cubicBezTo>
                  <a:cubicBezTo>
                    <a:pt x="163" y="60"/>
                    <a:pt x="167" y="59"/>
                    <a:pt x="168" y="57"/>
                  </a:cubicBezTo>
                  <a:cubicBezTo>
                    <a:pt x="168" y="56"/>
                    <a:pt x="168" y="55"/>
                    <a:pt x="169" y="55"/>
                  </a:cubicBezTo>
                  <a:cubicBezTo>
                    <a:pt x="170" y="54"/>
                    <a:pt x="171" y="56"/>
                    <a:pt x="171" y="56"/>
                  </a:cubicBezTo>
                  <a:close/>
                </a:path>
              </a:pathLst>
            </a:custGeom>
            <a:grpFill/>
            <a:ln w="12700" cap="flat">
              <a:solidFill>
                <a:schemeClr val="bg1">
                  <a:lumMod val="75000"/>
                </a:schemeClr>
              </a:solidFill>
              <a:prstDash val="solid"/>
              <a:miter lim="800000"/>
            </a:ln>
          </p:spPr>
          <p:txBody>
            <a:bodyPr vert="horz" wrap="square" lIns="91440" tIns="45720" rIns="91440" bIns="45720" numCol="1" anchor="t" anchorCtr="0" compatLnSpc="1"/>
            <a:lstStyle/>
            <a:p>
              <a:endParaRPr lang="id-ID">
                <a:cs typeface="+mn-ea"/>
                <a:sym typeface="+mn-lt"/>
              </a:endParaRPr>
            </a:p>
          </p:txBody>
        </p:sp>
      </p:grpSp>
      <p:grpSp>
        <p:nvGrpSpPr>
          <p:cNvPr id="163" name="Group 162"/>
          <p:cNvGrpSpPr/>
          <p:nvPr/>
        </p:nvGrpSpPr>
        <p:grpSpPr>
          <a:xfrm>
            <a:off x="626961" y="1673551"/>
            <a:ext cx="4859337" cy="4820180"/>
            <a:chOff x="5522811" y="1307259"/>
            <a:chExt cx="4859337" cy="4820180"/>
          </a:xfrm>
          <a:solidFill>
            <a:schemeClr val="accent1"/>
          </a:solidFill>
        </p:grpSpPr>
        <p:sp>
          <p:nvSpPr>
            <p:cNvPr id="164" name="Freeform 217"/>
            <p:cNvSpPr/>
            <p:nvPr/>
          </p:nvSpPr>
          <p:spPr bwMode="auto">
            <a:xfrm>
              <a:off x="5522811" y="1828042"/>
              <a:ext cx="3034638" cy="2764457"/>
            </a:xfrm>
            <a:custGeom>
              <a:avLst/>
              <a:gdLst>
                <a:gd name="T0" fmla="*/ 303 w 326"/>
                <a:gd name="T1" fmla="*/ 135 h 297"/>
                <a:gd name="T2" fmla="*/ 233 w 326"/>
                <a:gd name="T3" fmla="*/ 267 h 297"/>
                <a:gd name="T4" fmla="*/ 71 w 326"/>
                <a:gd name="T5" fmla="*/ 262 h 297"/>
                <a:gd name="T6" fmla="*/ 29 w 326"/>
                <a:gd name="T7" fmla="*/ 109 h 297"/>
                <a:gd name="T8" fmla="*/ 177 w 326"/>
                <a:gd name="T9" fmla="*/ 14 h 297"/>
                <a:gd name="T10" fmla="*/ 303 w 326"/>
                <a:gd name="T11" fmla="*/ 135 h 297"/>
                <a:gd name="T12" fmla="*/ 310 w 326"/>
                <a:gd name="T13" fmla="*/ 133 h 297"/>
                <a:gd name="T14" fmla="*/ 196 w 326"/>
                <a:gd name="T15" fmla="*/ 9 h 297"/>
                <a:gd name="T16" fmla="*/ 31 w 326"/>
                <a:gd name="T17" fmla="*/ 91 h 297"/>
                <a:gd name="T18" fmla="*/ 50 w 326"/>
                <a:gd name="T19" fmla="*/ 254 h 297"/>
                <a:gd name="T20" fmla="*/ 220 w 326"/>
                <a:gd name="T21" fmla="*/ 279 h 297"/>
                <a:gd name="T22" fmla="*/ 310 w 326"/>
                <a:gd name="T23" fmla="*/ 133 h 297"/>
                <a:gd name="T24" fmla="*/ 303 w 326"/>
                <a:gd name="T25" fmla="*/ 13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297">
                  <a:moveTo>
                    <a:pt x="303" y="135"/>
                  </a:moveTo>
                  <a:cubicBezTo>
                    <a:pt x="318" y="195"/>
                    <a:pt x="288" y="244"/>
                    <a:pt x="233" y="267"/>
                  </a:cubicBezTo>
                  <a:cubicBezTo>
                    <a:pt x="183" y="288"/>
                    <a:pt x="118" y="292"/>
                    <a:pt x="71" y="262"/>
                  </a:cubicBezTo>
                  <a:cubicBezTo>
                    <a:pt x="21" y="230"/>
                    <a:pt x="4" y="162"/>
                    <a:pt x="29" y="109"/>
                  </a:cubicBezTo>
                  <a:cubicBezTo>
                    <a:pt x="55" y="54"/>
                    <a:pt x="117" y="14"/>
                    <a:pt x="177" y="14"/>
                  </a:cubicBezTo>
                  <a:cubicBezTo>
                    <a:pt x="247" y="14"/>
                    <a:pt x="287" y="74"/>
                    <a:pt x="303" y="135"/>
                  </a:cubicBezTo>
                  <a:cubicBezTo>
                    <a:pt x="304" y="139"/>
                    <a:pt x="311" y="137"/>
                    <a:pt x="310" y="133"/>
                  </a:cubicBezTo>
                  <a:cubicBezTo>
                    <a:pt x="294" y="77"/>
                    <a:pt x="259" y="18"/>
                    <a:pt x="196" y="9"/>
                  </a:cubicBezTo>
                  <a:cubicBezTo>
                    <a:pt x="133" y="0"/>
                    <a:pt x="64" y="38"/>
                    <a:pt x="31" y="91"/>
                  </a:cubicBezTo>
                  <a:cubicBezTo>
                    <a:pt x="0" y="143"/>
                    <a:pt x="5" y="212"/>
                    <a:pt x="50" y="254"/>
                  </a:cubicBezTo>
                  <a:cubicBezTo>
                    <a:pt x="96" y="296"/>
                    <a:pt x="165" y="297"/>
                    <a:pt x="220" y="279"/>
                  </a:cubicBezTo>
                  <a:cubicBezTo>
                    <a:pt x="286" y="257"/>
                    <a:pt x="326" y="203"/>
                    <a:pt x="310" y="133"/>
                  </a:cubicBezTo>
                  <a:cubicBezTo>
                    <a:pt x="309" y="129"/>
                    <a:pt x="302" y="131"/>
                    <a:pt x="303" y="135"/>
                  </a:cubicBezTo>
                </a:path>
              </a:pathLst>
            </a:custGeom>
            <a:solidFill>
              <a:srgbClr val="5986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65" name="Freeform 218"/>
            <p:cNvSpPr/>
            <p:nvPr/>
          </p:nvSpPr>
          <p:spPr bwMode="auto">
            <a:xfrm>
              <a:off x="6834558" y="3147620"/>
              <a:ext cx="3210843" cy="2979819"/>
            </a:xfrm>
            <a:custGeom>
              <a:avLst/>
              <a:gdLst>
                <a:gd name="T0" fmla="*/ 314 w 345"/>
                <a:gd name="T1" fmla="*/ 136 h 320"/>
                <a:gd name="T2" fmla="*/ 75 w 345"/>
                <a:gd name="T3" fmla="*/ 266 h 320"/>
                <a:gd name="T4" fmla="*/ 32 w 345"/>
                <a:gd name="T5" fmla="*/ 109 h 320"/>
                <a:gd name="T6" fmla="*/ 186 w 345"/>
                <a:gd name="T7" fmla="*/ 16 h 320"/>
                <a:gd name="T8" fmla="*/ 314 w 345"/>
                <a:gd name="T9" fmla="*/ 136 h 320"/>
                <a:gd name="T10" fmla="*/ 320 w 345"/>
                <a:gd name="T11" fmla="*/ 134 h 320"/>
                <a:gd name="T12" fmla="*/ 208 w 345"/>
                <a:gd name="T13" fmla="*/ 11 h 320"/>
                <a:gd name="T14" fmla="*/ 34 w 345"/>
                <a:gd name="T15" fmla="*/ 91 h 320"/>
                <a:gd name="T16" fmla="*/ 52 w 345"/>
                <a:gd name="T17" fmla="*/ 257 h 320"/>
                <a:gd name="T18" fmla="*/ 231 w 345"/>
                <a:gd name="T19" fmla="*/ 279 h 320"/>
                <a:gd name="T20" fmla="*/ 320 w 345"/>
                <a:gd name="T21" fmla="*/ 134 h 320"/>
                <a:gd name="T22" fmla="*/ 314 w 345"/>
                <a:gd name="T23" fmla="*/ 13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 h="320">
                  <a:moveTo>
                    <a:pt x="314" y="136"/>
                  </a:moveTo>
                  <a:cubicBezTo>
                    <a:pt x="345" y="263"/>
                    <a:pt x="167" y="320"/>
                    <a:pt x="75" y="266"/>
                  </a:cubicBezTo>
                  <a:cubicBezTo>
                    <a:pt x="21" y="234"/>
                    <a:pt x="3" y="164"/>
                    <a:pt x="32" y="109"/>
                  </a:cubicBezTo>
                  <a:cubicBezTo>
                    <a:pt x="60" y="53"/>
                    <a:pt x="124" y="15"/>
                    <a:pt x="186" y="16"/>
                  </a:cubicBezTo>
                  <a:cubicBezTo>
                    <a:pt x="256" y="16"/>
                    <a:pt x="297" y="74"/>
                    <a:pt x="314" y="136"/>
                  </a:cubicBezTo>
                  <a:cubicBezTo>
                    <a:pt x="315" y="140"/>
                    <a:pt x="321" y="138"/>
                    <a:pt x="320" y="134"/>
                  </a:cubicBezTo>
                  <a:cubicBezTo>
                    <a:pt x="305" y="78"/>
                    <a:pt x="270" y="22"/>
                    <a:pt x="208" y="11"/>
                  </a:cubicBezTo>
                  <a:cubicBezTo>
                    <a:pt x="142" y="0"/>
                    <a:pt x="70" y="37"/>
                    <a:pt x="34" y="91"/>
                  </a:cubicBezTo>
                  <a:cubicBezTo>
                    <a:pt x="0" y="143"/>
                    <a:pt x="4" y="214"/>
                    <a:pt x="52" y="257"/>
                  </a:cubicBezTo>
                  <a:cubicBezTo>
                    <a:pt x="100" y="300"/>
                    <a:pt x="174" y="299"/>
                    <a:pt x="231" y="279"/>
                  </a:cubicBezTo>
                  <a:cubicBezTo>
                    <a:pt x="296" y="256"/>
                    <a:pt x="337" y="204"/>
                    <a:pt x="320" y="134"/>
                  </a:cubicBezTo>
                  <a:cubicBezTo>
                    <a:pt x="319" y="130"/>
                    <a:pt x="313" y="132"/>
                    <a:pt x="314" y="136"/>
                  </a:cubicBezTo>
                </a:path>
              </a:pathLst>
            </a:custGeom>
            <a:solidFill>
              <a:srgbClr val="5986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66" name="Freeform 219"/>
            <p:cNvSpPr/>
            <p:nvPr/>
          </p:nvSpPr>
          <p:spPr bwMode="auto">
            <a:xfrm>
              <a:off x="7002931" y="1307259"/>
              <a:ext cx="3379217" cy="3030722"/>
            </a:xfrm>
            <a:custGeom>
              <a:avLst/>
              <a:gdLst>
                <a:gd name="T0" fmla="*/ 93 w 363"/>
                <a:gd name="T1" fmla="*/ 252 h 326"/>
                <a:gd name="T2" fmla="*/ 253 w 363"/>
                <a:gd name="T3" fmla="*/ 20 h 326"/>
                <a:gd name="T4" fmla="*/ 352 w 363"/>
                <a:gd name="T5" fmla="*/ 126 h 326"/>
                <a:gd name="T6" fmla="*/ 285 w 363"/>
                <a:gd name="T7" fmla="*/ 267 h 326"/>
                <a:gd name="T8" fmla="*/ 186 w 363"/>
                <a:gd name="T9" fmla="*/ 302 h 326"/>
                <a:gd name="T10" fmla="*/ 93 w 363"/>
                <a:gd name="T11" fmla="*/ 252 h 326"/>
                <a:gd name="T12" fmla="*/ 88 w 363"/>
                <a:gd name="T13" fmla="*/ 257 h 326"/>
                <a:gd name="T14" fmla="*/ 260 w 363"/>
                <a:gd name="T15" fmla="*/ 292 h 326"/>
                <a:gd name="T16" fmla="*/ 358 w 363"/>
                <a:gd name="T17" fmla="*/ 141 h 326"/>
                <a:gd name="T18" fmla="*/ 277 w 363"/>
                <a:gd name="T19" fmla="*/ 17 h 326"/>
                <a:gd name="T20" fmla="*/ 107 w 363"/>
                <a:gd name="T21" fmla="*/ 82 h 326"/>
                <a:gd name="T22" fmla="*/ 88 w 363"/>
                <a:gd name="T23" fmla="*/ 257 h 326"/>
                <a:gd name="T24" fmla="*/ 93 w 363"/>
                <a:gd name="T25" fmla="*/ 25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26">
                  <a:moveTo>
                    <a:pt x="93" y="252"/>
                  </a:moveTo>
                  <a:cubicBezTo>
                    <a:pt x="0" y="157"/>
                    <a:pt x="150" y="14"/>
                    <a:pt x="253" y="20"/>
                  </a:cubicBezTo>
                  <a:cubicBezTo>
                    <a:pt x="309" y="24"/>
                    <a:pt x="351" y="70"/>
                    <a:pt x="352" y="126"/>
                  </a:cubicBezTo>
                  <a:cubicBezTo>
                    <a:pt x="353" y="179"/>
                    <a:pt x="325" y="233"/>
                    <a:pt x="285" y="267"/>
                  </a:cubicBezTo>
                  <a:cubicBezTo>
                    <a:pt x="257" y="291"/>
                    <a:pt x="223" y="306"/>
                    <a:pt x="186" y="302"/>
                  </a:cubicBezTo>
                  <a:cubicBezTo>
                    <a:pt x="150" y="298"/>
                    <a:pt x="119" y="277"/>
                    <a:pt x="93" y="252"/>
                  </a:cubicBezTo>
                  <a:cubicBezTo>
                    <a:pt x="90" y="250"/>
                    <a:pt x="85" y="254"/>
                    <a:pt x="88" y="257"/>
                  </a:cubicBezTo>
                  <a:cubicBezTo>
                    <a:pt x="135" y="302"/>
                    <a:pt x="200" y="326"/>
                    <a:pt x="260" y="292"/>
                  </a:cubicBezTo>
                  <a:cubicBezTo>
                    <a:pt x="314" y="262"/>
                    <a:pt x="353" y="202"/>
                    <a:pt x="358" y="141"/>
                  </a:cubicBezTo>
                  <a:cubicBezTo>
                    <a:pt x="363" y="86"/>
                    <a:pt x="332" y="33"/>
                    <a:pt x="277" y="17"/>
                  </a:cubicBezTo>
                  <a:cubicBezTo>
                    <a:pt x="214" y="0"/>
                    <a:pt x="149" y="38"/>
                    <a:pt x="107" y="82"/>
                  </a:cubicBezTo>
                  <a:cubicBezTo>
                    <a:pt x="59" y="131"/>
                    <a:pt x="35" y="202"/>
                    <a:pt x="88" y="257"/>
                  </a:cubicBezTo>
                  <a:cubicBezTo>
                    <a:pt x="91" y="260"/>
                    <a:pt x="96" y="255"/>
                    <a:pt x="93" y="252"/>
                  </a:cubicBezTo>
                </a:path>
              </a:pathLst>
            </a:custGeom>
            <a:solidFill>
              <a:srgbClr val="5986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67" name="Freeform 220"/>
            <p:cNvSpPr/>
            <p:nvPr/>
          </p:nvSpPr>
          <p:spPr bwMode="auto">
            <a:xfrm>
              <a:off x="7598112" y="2321415"/>
              <a:ext cx="446386" cy="418976"/>
            </a:xfrm>
            <a:custGeom>
              <a:avLst/>
              <a:gdLst>
                <a:gd name="T0" fmla="*/ 3 w 48"/>
                <a:gd name="T1" fmla="*/ 44 h 45"/>
                <a:gd name="T2" fmla="*/ 47 w 48"/>
                <a:gd name="T3" fmla="*/ 3 h 45"/>
                <a:gd name="T4" fmla="*/ 46 w 48"/>
                <a:gd name="T5" fmla="*/ 1 h 45"/>
                <a:gd name="T6" fmla="*/ 1 w 48"/>
                <a:gd name="T7" fmla="*/ 42 h 45"/>
                <a:gd name="T8" fmla="*/ 3 w 48"/>
                <a:gd name="T9" fmla="*/ 44 h 45"/>
              </a:gdLst>
              <a:ahLst/>
              <a:cxnLst>
                <a:cxn ang="0">
                  <a:pos x="T0" y="T1"/>
                </a:cxn>
                <a:cxn ang="0">
                  <a:pos x="T2" y="T3"/>
                </a:cxn>
                <a:cxn ang="0">
                  <a:pos x="T4" y="T5"/>
                </a:cxn>
                <a:cxn ang="0">
                  <a:pos x="T6" y="T7"/>
                </a:cxn>
                <a:cxn ang="0">
                  <a:pos x="T8" y="T9"/>
                </a:cxn>
              </a:cxnLst>
              <a:rect l="0" t="0" r="r" b="b"/>
              <a:pathLst>
                <a:path w="48" h="45">
                  <a:moveTo>
                    <a:pt x="3" y="44"/>
                  </a:moveTo>
                  <a:cubicBezTo>
                    <a:pt x="17" y="30"/>
                    <a:pt x="33" y="17"/>
                    <a:pt x="47" y="3"/>
                  </a:cubicBezTo>
                  <a:cubicBezTo>
                    <a:pt x="48" y="2"/>
                    <a:pt x="47" y="0"/>
                    <a:pt x="46" y="1"/>
                  </a:cubicBezTo>
                  <a:cubicBezTo>
                    <a:pt x="31" y="14"/>
                    <a:pt x="15" y="28"/>
                    <a:pt x="1" y="42"/>
                  </a:cubicBezTo>
                  <a:cubicBezTo>
                    <a:pt x="0" y="43"/>
                    <a:pt x="2" y="45"/>
                    <a:pt x="3"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68" name="Freeform 221"/>
            <p:cNvSpPr/>
            <p:nvPr/>
          </p:nvSpPr>
          <p:spPr bwMode="auto">
            <a:xfrm>
              <a:off x="7570702" y="2442801"/>
              <a:ext cx="540361" cy="481626"/>
            </a:xfrm>
            <a:custGeom>
              <a:avLst/>
              <a:gdLst>
                <a:gd name="T0" fmla="*/ 3 w 58"/>
                <a:gd name="T1" fmla="*/ 51 h 52"/>
                <a:gd name="T2" fmla="*/ 57 w 58"/>
                <a:gd name="T3" fmla="*/ 2 h 52"/>
                <a:gd name="T4" fmla="*/ 55 w 58"/>
                <a:gd name="T5" fmla="*/ 1 h 52"/>
                <a:gd name="T6" fmla="*/ 1 w 58"/>
                <a:gd name="T7" fmla="*/ 49 h 52"/>
                <a:gd name="T8" fmla="*/ 3 w 58"/>
                <a:gd name="T9" fmla="*/ 51 h 52"/>
              </a:gdLst>
              <a:ahLst/>
              <a:cxnLst>
                <a:cxn ang="0">
                  <a:pos x="T0" y="T1"/>
                </a:cxn>
                <a:cxn ang="0">
                  <a:pos x="T2" y="T3"/>
                </a:cxn>
                <a:cxn ang="0">
                  <a:pos x="T4" y="T5"/>
                </a:cxn>
                <a:cxn ang="0">
                  <a:pos x="T6" y="T7"/>
                </a:cxn>
                <a:cxn ang="0">
                  <a:pos x="T8" y="T9"/>
                </a:cxn>
              </a:cxnLst>
              <a:rect l="0" t="0" r="r" b="b"/>
              <a:pathLst>
                <a:path w="58" h="52">
                  <a:moveTo>
                    <a:pt x="3" y="51"/>
                  </a:moveTo>
                  <a:cubicBezTo>
                    <a:pt x="21" y="35"/>
                    <a:pt x="39" y="19"/>
                    <a:pt x="57" y="2"/>
                  </a:cubicBezTo>
                  <a:cubicBezTo>
                    <a:pt x="58" y="1"/>
                    <a:pt x="56" y="0"/>
                    <a:pt x="55" y="1"/>
                  </a:cubicBezTo>
                  <a:cubicBezTo>
                    <a:pt x="36" y="16"/>
                    <a:pt x="19" y="33"/>
                    <a:pt x="1" y="49"/>
                  </a:cubicBezTo>
                  <a:cubicBezTo>
                    <a:pt x="0" y="50"/>
                    <a:pt x="1" y="52"/>
                    <a:pt x="3"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69" name="Freeform 222"/>
            <p:cNvSpPr/>
            <p:nvPr/>
          </p:nvSpPr>
          <p:spPr bwMode="auto">
            <a:xfrm>
              <a:off x="7551124" y="2583765"/>
              <a:ext cx="642169" cy="528614"/>
            </a:xfrm>
            <a:custGeom>
              <a:avLst/>
              <a:gdLst>
                <a:gd name="T0" fmla="*/ 3 w 69"/>
                <a:gd name="T1" fmla="*/ 56 h 57"/>
                <a:gd name="T2" fmla="*/ 68 w 69"/>
                <a:gd name="T3" fmla="*/ 3 h 57"/>
                <a:gd name="T4" fmla="*/ 67 w 69"/>
                <a:gd name="T5" fmla="*/ 1 h 57"/>
                <a:gd name="T6" fmla="*/ 1 w 69"/>
                <a:gd name="T7" fmla="*/ 54 h 57"/>
                <a:gd name="T8" fmla="*/ 3 w 69"/>
                <a:gd name="T9" fmla="*/ 56 h 57"/>
              </a:gdLst>
              <a:ahLst/>
              <a:cxnLst>
                <a:cxn ang="0">
                  <a:pos x="T0" y="T1"/>
                </a:cxn>
                <a:cxn ang="0">
                  <a:pos x="T2" y="T3"/>
                </a:cxn>
                <a:cxn ang="0">
                  <a:pos x="T4" y="T5"/>
                </a:cxn>
                <a:cxn ang="0">
                  <a:pos x="T6" y="T7"/>
                </a:cxn>
                <a:cxn ang="0">
                  <a:pos x="T8" y="T9"/>
                </a:cxn>
              </a:cxnLst>
              <a:rect l="0" t="0" r="r" b="b"/>
              <a:pathLst>
                <a:path w="69" h="57">
                  <a:moveTo>
                    <a:pt x="3" y="56"/>
                  </a:moveTo>
                  <a:cubicBezTo>
                    <a:pt x="23" y="36"/>
                    <a:pt x="45" y="19"/>
                    <a:pt x="68" y="3"/>
                  </a:cubicBezTo>
                  <a:cubicBezTo>
                    <a:pt x="69" y="2"/>
                    <a:pt x="68" y="0"/>
                    <a:pt x="67" y="1"/>
                  </a:cubicBezTo>
                  <a:cubicBezTo>
                    <a:pt x="43" y="16"/>
                    <a:pt x="21" y="34"/>
                    <a:pt x="1" y="54"/>
                  </a:cubicBezTo>
                  <a:cubicBezTo>
                    <a:pt x="0" y="55"/>
                    <a:pt x="2" y="57"/>
                    <a:pt x="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0" name="Freeform 223"/>
            <p:cNvSpPr/>
            <p:nvPr/>
          </p:nvSpPr>
          <p:spPr bwMode="auto">
            <a:xfrm>
              <a:off x="7570702" y="2712982"/>
              <a:ext cx="696988" cy="528614"/>
            </a:xfrm>
            <a:custGeom>
              <a:avLst/>
              <a:gdLst>
                <a:gd name="T0" fmla="*/ 3 w 75"/>
                <a:gd name="T1" fmla="*/ 56 h 57"/>
                <a:gd name="T2" fmla="*/ 74 w 75"/>
                <a:gd name="T3" fmla="*/ 3 h 57"/>
                <a:gd name="T4" fmla="*/ 73 w 75"/>
                <a:gd name="T5" fmla="*/ 1 h 57"/>
                <a:gd name="T6" fmla="*/ 2 w 75"/>
                <a:gd name="T7" fmla="*/ 55 h 57"/>
                <a:gd name="T8" fmla="*/ 3 w 75"/>
                <a:gd name="T9" fmla="*/ 56 h 57"/>
              </a:gdLst>
              <a:ahLst/>
              <a:cxnLst>
                <a:cxn ang="0">
                  <a:pos x="T0" y="T1"/>
                </a:cxn>
                <a:cxn ang="0">
                  <a:pos x="T2" y="T3"/>
                </a:cxn>
                <a:cxn ang="0">
                  <a:pos x="T4" y="T5"/>
                </a:cxn>
                <a:cxn ang="0">
                  <a:pos x="T6" y="T7"/>
                </a:cxn>
                <a:cxn ang="0">
                  <a:pos x="T8" y="T9"/>
                </a:cxn>
              </a:cxnLst>
              <a:rect l="0" t="0" r="r" b="b"/>
              <a:pathLst>
                <a:path w="75" h="57">
                  <a:moveTo>
                    <a:pt x="3" y="56"/>
                  </a:moveTo>
                  <a:cubicBezTo>
                    <a:pt x="26" y="37"/>
                    <a:pt x="50" y="20"/>
                    <a:pt x="74" y="3"/>
                  </a:cubicBezTo>
                  <a:cubicBezTo>
                    <a:pt x="75" y="2"/>
                    <a:pt x="74" y="0"/>
                    <a:pt x="73" y="1"/>
                  </a:cubicBezTo>
                  <a:cubicBezTo>
                    <a:pt x="48" y="16"/>
                    <a:pt x="24" y="35"/>
                    <a:pt x="2" y="55"/>
                  </a:cubicBezTo>
                  <a:cubicBezTo>
                    <a:pt x="0" y="56"/>
                    <a:pt x="2" y="57"/>
                    <a:pt x="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1" name="Freeform 224"/>
            <p:cNvSpPr/>
            <p:nvPr/>
          </p:nvSpPr>
          <p:spPr bwMode="auto">
            <a:xfrm>
              <a:off x="7617690" y="2881355"/>
              <a:ext cx="716566" cy="481626"/>
            </a:xfrm>
            <a:custGeom>
              <a:avLst/>
              <a:gdLst>
                <a:gd name="T0" fmla="*/ 3 w 77"/>
                <a:gd name="T1" fmla="*/ 51 h 52"/>
                <a:gd name="T2" fmla="*/ 76 w 77"/>
                <a:gd name="T3" fmla="*/ 2 h 52"/>
                <a:gd name="T4" fmla="*/ 74 w 77"/>
                <a:gd name="T5" fmla="*/ 0 h 52"/>
                <a:gd name="T6" fmla="*/ 1 w 77"/>
                <a:gd name="T7" fmla="*/ 49 h 52"/>
                <a:gd name="T8" fmla="*/ 3 w 77"/>
                <a:gd name="T9" fmla="*/ 51 h 52"/>
              </a:gdLst>
              <a:ahLst/>
              <a:cxnLst>
                <a:cxn ang="0">
                  <a:pos x="T0" y="T1"/>
                </a:cxn>
                <a:cxn ang="0">
                  <a:pos x="T2" y="T3"/>
                </a:cxn>
                <a:cxn ang="0">
                  <a:pos x="T4" y="T5"/>
                </a:cxn>
                <a:cxn ang="0">
                  <a:pos x="T6" y="T7"/>
                </a:cxn>
                <a:cxn ang="0">
                  <a:pos x="T8" y="T9"/>
                </a:cxn>
              </a:cxnLst>
              <a:rect l="0" t="0" r="r" b="b"/>
              <a:pathLst>
                <a:path w="77" h="52">
                  <a:moveTo>
                    <a:pt x="3" y="51"/>
                  </a:moveTo>
                  <a:cubicBezTo>
                    <a:pt x="27" y="35"/>
                    <a:pt x="52" y="19"/>
                    <a:pt x="76" y="2"/>
                  </a:cubicBezTo>
                  <a:cubicBezTo>
                    <a:pt x="77" y="1"/>
                    <a:pt x="76" y="0"/>
                    <a:pt x="74" y="0"/>
                  </a:cubicBezTo>
                  <a:cubicBezTo>
                    <a:pt x="50" y="15"/>
                    <a:pt x="26" y="33"/>
                    <a:pt x="1" y="49"/>
                  </a:cubicBezTo>
                  <a:cubicBezTo>
                    <a:pt x="0" y="50"/>
                    <a:pt x="1" y="52"/>
                    <a:pt x="3"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2" name="Freeform 225"/>
            <p:cNvSpPr/>
            <p:nvPr/>
          </p:nvSpPr>
          <p:spPr bwMode="auto">
            <a:xfrm>
              <a:off x="7707751" y="3010572"/>
              <a:ext cx="673494" cy="473795"/>
            </a:xfrm>
            <a:custGeom>
              <a:avLst/>
              <a:gdLst>
                <a:gd name="T0" fmla="*/ 2 w 72"/>
                <a:gd name="T1" fmla="*/ 50 h 51"/>
                <a:gd name="T2" fmla="*/ 70 w 72"/>
                <a:gd name="T3" fmla="*/ 3 h 51"/>
                <a:gd name="T4" fmla="*/ 69 w 72"/>
                <a:gd name="T5" fmla="*/ 1 h 51"/>
                <a:gd name="T6" fmla="*/ 1 w 72"/>
                <a:gd name="T7" fmla="*/ 48 h 51"/>
                <a:gd name="T8" fmla="*/ 2 w 72"/>
                <a:gd name="T9" fmla="*/ 50 h 51"/>
              </a:gdLst>
              <a:ahLst/>
              <a:cxnLst>
                <a:cxn ang="0">
                  <a:pos x="T0" y="T1"/>
                </a:cxn>
                <a:cxn ang="0">
                  <a:pos x="T2" y="T3"/>
                </a:cxn>
                <a:cxn ang="0">
                  <a:pos x="T4" y="T5"/>
                </a:cxn>
                <a:cxn ang="0">
                  <a:pos x="T6" y="T7"/>
                </a:cxn>
                <a:cxn ang="0">
                  <a:pos x="T8" y="T9"/>
                </a:cxn>
              </a:cxnLst>
              <a:rect l="0" t="0" r="r" b="b"/>
              <a:pathLst>
                <a:path w="72" h="51">
                  <a:moveTo>
                    <a:pt x="2" y="50"/>
                  </a:moveTo>
                  <a:cubicBezTo>
                    <a:pt x="24" y="32"/>
                    <a:pt x="47" y="17"/>
                    <a:pt x="70" y="3"/>
                  </a:cubicBezTo>
                  <a:cubicBezTo>
                    <a:pt x="72" y="2"/>
                    <a:pt x="71" y="0"/>
                    <a:pt x="69" y="1"/>
                  </a:cubicBezTo>
                  <a:cubicBezTo>
                    <a:pt x="45" y="14"/>
                    <a:pt x="22" y="30"/>
                    <a:pt x="1" y="48"/>
                  </a:cubicBezTo>
                  <a:cubicBezTo>
                    <a:pt x="0" y="49"/>
                    <a:pt x="1" y="51"/>
                    <a:pt x="2" y="5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3" name="Freeform 226"/>
            <p:cNvSpPr/>
            <p:nvPr/>
          </p:nvSpPr>
          <p:spPr bwMode="auto">
            <a:xfrm>
              <a:off x="8173714" y="3120211"/>
              <a:ext cx="223193" cy="207530"/>
            </a:xfrm>
            <a:custGeom>
              <a:avLst/>
              <a:gdLst>
                <a:gd name="T0" fmla="*/ 3 w 24"/>
                <a:gd name="T1" fmla="*/ 21 h 22"/>
                <a:gd name="T2" fmla="*/ 23 w 24"/>
                <a:gd name="T3" fmla="*/ 2 h 22"/>
                <a:gd name="T4" fmla="*/ 22 w 24"/>
                <a:gd name="T5" fmla="*/ 1 h 22"/>
                <a:gd name="T6" fmla="*/ 1 w 24"/>
                <a:gd name="T7" fmla="*/ 19 h 22"/>
                <a:gd name="T8" fmla="*/ 3 w 24"/>
                <a:gd name="T9" fmla="*/ 21 h 22"/>
              </a:gdLst>
              <a:ahLst/>
              <a:cxnLst>
                <a:cxn ang="0">
                  <a:pos x="T0" y="T1"/>
                </a:cxn>
                <a:cxn ang="0">
                  <a:pos x="T2" y="T3"/>
                </a:cxn>
                <a:cxn ang="0">
                  <a:pos x="T4" y="T5"/>
                </a:cxn>
                <a:cxn ang="0">
                  <a:pos x="T6" y="T7"/>
                </a:cxn>
                <a:cxn ang="0">
                  <a:pos x="T8" y="T9"/>
                </a:cxn>
              </a:cxnLst>
              <a:rect l="0" t="0" r="r" b="b"/>
              <a:pathLst>
                <a:path w="24" h="22">
                  <a:moveTo>
                    <a:pt x="3" y="21"/>
                  </a:moveTo>
                  <a:cubicBezTo>
                    <a:pt x="10" y="16"/>
                    <a:pt x="16" y="8"/>
                    <a:pt x="23" y="2"/>
                  </a:cubicBezTo>
                  <a:cubicBezTo>
                    <a:pt x="24" y="2"/>
                    <a:pt x="23" y="0"/>
                    <a:pt x="22" y="1"/>
                  </a:cubicBezTo>
                  <a:cubicBezTo>
                    <a:pt x="14" y="6"/>
                    <a:pt x="9" y="14"/>
                    <a:pt x="1" y="19"/>
                  </a:cubicBezTo>
                  <a:cubicBezTo>
                    <a:pt x="0" y="20"/>
                    <a:pt x="1" y="22"/>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4" name="Freeform 227"/>
            <p:cNvSpPr/>
            <p:nvPr/>
          </p:nvSpPr>
          <p:spPr bwMode="auto">
            <a:xfrm>
              <a:off x="7077329" y="4173524"/>
              <a:ext cx="46988" cy="325000"/>
            </a:xfrm>
            <a:custGeom>
              <a:avLst/>
              <a:gdLst>
                <a:gd name="T0" fmla="*/ 0 w 5"/>
                <a:gd name="T1" fmla="*/ 1 h 35"/>
                <a:gd name="T2" fmla="*/ 3 w 5"/>
                <a:gd name="T3" fmla="*/ 34 h 35"/>
                <a:gd name="T4" fmla="*/ 5 w 5"/>
                <a:gd name="T5" fmla="*/ 34 h 35"/>
                <a:gd name="T6" fmla="*/ 2 w 5"/>
                <a:gd name="T7" fmla="*/ 1 h 35"/>
                <a:gd name="T8" fmla="*/ 0 w 5"/>
                <a:gd name="T9" fmla="*/ 1 h 35"/>
              </a:gdLst>
              <a:ahLst/>
              <a:cxnLst>
                <a:cxn ang="0">
                  <a:pos x="T0" y="T1"/>
                </a:cxn>
                <a:cxn ang="0">
                  <a:pos x="T2" y="T3"/>
                </a:cxn>
                <a:cxn ang="0">
                  <a:pos x="T4" y="T5"/>
                </a:cxn>
                <a:cxn ang="0">
                  <a:pos x="T6" y="T7"/>
                </a:cxn>
                <a:cxn ang="0">
                  <a:pos x="T8" y="T9"/>
                </a:cxn>
              </a:cxnLst>
              <a:rect l="0" t="0" r="r" b="b"/>
              <a:pathLst>
                <a:path w="5" h="35">
                  <a:moveTo>
                    <a:pt x="0" y="1"/>
                  </a:moveTo>
                  <a:cubicBezTo>
                    <a:pt x="0" y="12"/>
                    <a:pt x="1" y="23"/>
                    <a:pt x="3" y="34"/>
                  </a:cubicBezTo>
                  <a:cubicBezTo>
                    <a:pt x="3" y="35"/>
                    <a:pt x="5" y="35"/>
                    <a:pt x="5" y="34"/>
                  </a:cubicBezTo>
                  <a:cubicBezTo>
                    <a:pt x="5" y="23"/>
                    <a:pt x="4" y="11"/>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5" name="Freeform 228"/>
            <p:cNvSpPr/>
            <p:nvPr/>
          </p:nvSpPr>
          <p:spPr bwMode="auto">
            <a:xfrm>
              <a:off x="7171305" y="4005150"/>
              <a:ext cx="54819" cy="493373"/>
            </a:xfrm>
            <a:custGeom>
              <a:avLst/>
              <a:gdLst>
                <a:gd name="T0" fmla="*/ 0 w 6"/>
                <a:gd name="T1" fmla="*/ 1 h 53"/>
                <a:gd name="T2" fmla="*/ 4 w 6"/>
                <a:gd name="T3" fmla="*/ 52 h 53"/>
                <a:gd name="T4" fmla="*/ 6 w 6"/>
                <a:gd name="T5" fmla="*/ 52 h 53"/>
                <a:gd name="T6" fmla="*/ 3 w 6"/>
                <a:gd name="T7" fmla="*/ 1 h 53"/>
                <a:gd name="T8" fmla="*/ 0 w 6"/>
                <a:gd name="T9" fmla="*/ 1 h 53"/>
              </a:gdLst>
              <a:ahLst/>
              <a:cxnLst>
                <a:cxn ang="0">
                  <a:pos x="T0" y="T1"/>
                </a:cxn>
                <a:cxn ang="0">
                  <a:pos x="T2" y="T3"/>
                </a:cxn>
                <a:cxn ang="0">
                  <a:pos x="T4" y="T5"/>
                </a:cxn>
                <a:cxn ang="0">
                  <a:pos x="T6" y="T7"/>
                </a:cxn>
                <a:cxn ang="0">
                  <a:pos x="T8" y="T9"/>
                </a:cxn>
              </a:cxnLst>
              <a:rect l="0" t="0" r="r" b="b"/>
              <a:pathLst>
                <a:path w="6" h="53">
                  <a:moveTo>
                    <a:pt x="0" y="1"/>
                  </a:moveTo>
                  <a:cubicBezTo>
                    <a:pt x="1" y="18"/>
                    <a:pt x="2" y="35"/>
                    <a:pt x="4" y="52"/>
                  </a:cubicBezTo>
                  <a:cubicBezTo>
                    <a:pt x="4" y="53"/>
                    <a:pt x="6" y="53"/>
                    <a:pt x="6" y="52"/>
                  </a:cubicBezTo>
                  <a:cubicBezTo>
                    <a:pt x="6" y="35"/>
                    <a:pt x="4" y="18"/>
                    <a:pt x="3" y="1"/>
                  </a:cubicBezTo>
                  <a:cubicBezTo>
                    <a:pt x="3"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6" name="Freeform 229"/>
            <p:cNvSpPr/>
            <p:nvPr/>
          </p:nvSpPr>
          <p:spPr bwMode="auto">
            <a:xfrm>
              <a:off x="7280943" y="3856355"/>
              <a:ext cx="74398" cy="603012"/>
            </a:xfrm>
            <a:custGeom>
              <a:avLst/>
              <a:gdLst>
                <a:gd name="T0" fmla="*/ 0 w 8"/>
                <a:gd name="T1" fmla="*/ 1 h 65"/>
                <a:gd name="T2" fmla="*/ 5 w 8"/>
                <a:gd name="T3" fmla="*/ 64 h 65"/>
                <a:gd name="T4" fmla="*/ 8 w 8"/>
                <a:gd name="T5" fmla="*/ 64 h 65"/>
                <a:gd name="T6" fmla="*/ 7 w 8"/>
                <a:gd name="T7" fmla="*/ 57 h 65"/>
                <a:gd name="T8" fmla="*/ 5 w 8"/>
                <a:gd name="T9" fmla="*/ 57 h 65"/>
                <a:gd name="T10" fmla="*/ 5 w 8"/>
                <a:gd name="T11" fmla="*/ 64 h 65"/>
                <a:gd name="T12" fmla="*/ 8 w 8"/>
                <a:gd name="T13" fmla="*/ 64 h 65"/>
                <a:gd name="T14" fmla="*/ 2 w 8"/>
                <a:gd name="T15" fmla="*/ 1 h 65"/>
                <a:gd name="T16" fmla="*/ 0 w 8"/>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5">
                  <a:moveTo>
                    <a:pt x="0" y="1"/>
                  </a:moveTo>
                  <a:cubicBezTo>
                    <a:pt x="1" y="22"/>
                    <a:pt x="3" y="43"/>
                    <a:pt x="5" y="64"/>
                  </a:cubicBezTo>
                  <a:cubicBezTo>
                    <a:pt x="5" y="65"/>
                    <a:pt x="8" y="65"/>
                    <a:pt x="8" y="64"/>
                  </a:cubicBezTo>
                  <a:cubicBezTo>
                    <a:pt x="8" y="62"/>
                    <a:pt x="8" y="60"/>
                    <a:pt x="7" y="57"/>
                  </a:cubicBezTo>
                  <a:cubicBezTo>
                    <a:pt x="7" y="56"/>
                    <a:pt x="5" y="56"/>
                    <a:pt x="5" y="57"/>
                  </a:cubicBezTo>
                  <a:cubicBezTo>
                    <a:pt x="5" y="60"/>
                    <a:pt x="5" y="62"/>
                    <a:pt x="5" y="64"/>
                  </a:cubicBezTo>
                  <a:cubicBezTo>
                    <a:pt x="8" y="64"/>
                    <a:pt x="8" y="64"/>
                    <a:pt x="8" y="64"/>
                  </a:cubicBezTo>
                  <a:cubicBezTo>
                    <a:pt x="5" y="43"/>
                    <a:pt x="4" y="22"/>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7" name="Freeform 230"/>
            <p:cNvSpPr/>
            <p:nvPr/>
          </p:nvSpPr>
          <p:spPr bwMode="auto">
            <a:xfrm>
              <a:off x="7410160" y="3715391"/>
              <a:ext cx="86145" cy="728313"/>
            </a:xfrm>
            <a:custGeom>
              <a:avLst/>
              <a:gdLst>
                <a:gd name="T0" fmla="*/ 0 w 9"/>
                <a:gd name="T1" fmla="*/ 1 h 78"/>
                <a:gd name="T2" fmla="*/ 7 w 9"/>
                <a:gd name="T3" fmla="*/ 76 h 78"/>
                <a:gd name="T4" fmla="*/ 9 w 9"/>
                <a:gd name="T5" fmla="*/ 76 h 78"/>
                <a:gd name="T6" fmla="*/ 2 w 9"/>
                <a:gd name="T7" fmla="*/ 1 h 78"/>
                <a:gd name="T8" fmla="*/ 0 w 9"/>
                <a:gd name="T9" fmla="*/ 1 h 78"/>
              </a:gdLst>
              <a:ahLst/>
              <a:cxnLst>
                <a:cxn ang="0">
                  <a:pos x="T0" y="T1"/>
                </a:cxn>
                <a:cxn ang="0">
                  <a:pos x="T2" y="T3"/>
                </a:cxn>
                <a:cxn ang="0">
                  <a:pos x="T4" y="T5"/>
                </a:cxn>
                <a:cxn ang="0">
                  <a:pos x="T6" y="T7"/>
                </a:cxn>
                <a:cxn ang="0">
                  <a:pos x="T8" y="T9"/>
                </a:cxn>
              </a:cxnLst>
              <a:rect l="0" t="0" r="r" b="b"/>
              <a:pathLst>
                <a:path w="9" h="78">
                  <a:moveTo>
                    <a:pt x="0" y="1"/>
                  </a:moveTo>
                  <a:cubicBezTo>
                    <a:pt x="2" y="26"/>
                    <a:pt x="3" y="52"/>
                    <a:pt x="7" y="76"/>
                  </a:cubicBezTo>
                  <a:cubicBezTo>
                    <a:pt x="7" y="78"/>
                    <a:pt x="9" y="77"/>
                    <a:pt x="9" y="76"/>
                  </a:cubicBezTo>
                  <a:cubicBezTo>
                    <a:pt x="8" y="51"/>
                    <a:pt x="5" y="26"/>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8" name="Freeform 231"/>
            <p:cNvSpPr/>
            <p:nvPr/>
          </p:nvSpPr>
          <p:spPr bwMode="auto">
            <a:xfrm>
              <a:off x="7531546" y="3613584"/>
              <a:ext cx="101807" cy="771385"/>
            </a:xfrm>
            <a:custGeom>
              <a:avLst/>
              <a:gdLst>
                <a:gd name="T0" fmla="*/ 0 w 11"/>
                <a:gd name="T1" fmla="*/ 2 h 83"/>
                <a:gd name="T2" fmla="*/ 9 w 11"/>
                <a:gd name="T3" fmla="*/ 82 h 83"/>
                <a:gd name="T4" fmla="*/ 11 w 11"/>
                <a:gd name="T5" fmla="*/ 82 h 83"/>
                <a:gd name="T6" fmla="*/ 3 w 11"/>
                <a:gd name="T7" fmla="*/ 2 h 83"/>
                <a:gd name="T8" fmla="*/ 0 w 11"/>
                <a:gd name="T9" fmla="*/ 2 h 83"/>
              </a:gdLst>
              <a:ahLst/>
              <a:cxnLst>
                <a:cxn ang="0">
                  <a:pos x="T0" y="T1"/>
                </a:cxn>
                <a:cxn ang="0">
                  <a:pos x="T2" y="T3"/>
                </a:cxn>
                <a:cxn ang="0">
                  <a:pos x="T4" y="T5"/>
                </a:cxn>
                <a:cxn ang="0">
                  <a:pos x="T6" y="T7"/>
                </a:cxn>
                <a:cxn ang="0">
                  <a:pos x="T8" y="T9"/>
                </a:cxn>
              </a:cxnLst>
              <a:rect l="0" t="0" r="r" b="b"/>
              <a:pathLst>
                <a:path w="11" h="83">
                  <a:moveTo>
                    <a:pt x="0" y="2"/>
                  </a:moveTo>
                  <a:cubicBezTo>
                    <a:pt x="2" y="28"/>
                    <a:pt x="5" y="56"/>
                    <a:pt x="9" y="82"/>
                  </a:cubicBezTo>
                  <a:cubicBezTo>
                    <a:pt x="9" y="83"/>
                    <a:pt x="11" y="83"/>
                    <a:pt x="11" y="82"/>
                  </a:cubicBezTo>
                  <a:cubicBezTo>
                    <a:pt x="9" y="55"/>
                    <a:pt x="5" y="28"/>
                    <a:pt x="3" y="2"/>
                  </a:cubicBezTo>
                  <a:cubicBezTo>
                    <a:pt x="3"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79" name="Freeform 232"/>
            <p:cNvSpPr/>
            <p:nvPr/>
          </p:nvSpPr>
          <p:spPr bwMode="auto">
            <a:xfrm>
              <a:off x="7672510" y="3519608"/>
              <a:ext cx="82229" cy="810542"/>
            </a:xfrm>
            <a:custGeom>
              <a:avLst/>
              <a:gdLst>
                <a:gd name="T0" fmla="*/ 0 w 9"/>
                <a:gd name="T1" fmla="*/ 2 h 87"/>
                <a:gd name="T2" fmla="*/ 6 w 9"/>
                <a:gd name="T3" fmla="*/ 85 h 87"/>
                <a:gd name="T4" fmla="*/ 9 w 9"/>
                <a:gd name="T5" fmla="*/ 85 h 87"/>
                <a:gd name="T6" fmla="*/ 2 w 9"/>
                <a:gd name="T7" fmla="*/ 2 h 87"/>
                <a:gd name="T8" fmla="*/ 0 w 9"/>
                <a:gd name="T9" fmla="*/ 2 h 87"/>
              </a:gdLst>
              <a:ahLst/>
              <a:cxnLst>
                <a:cxn ang="0">
                  <a:pos x="T0" y="T1"/>
                </a:cxn>
                <a:cxn ang="0">
                  <a:pos x="T2" y="T3"/>
                </a:cxn>
                <a:cxn ang="0">
                  <a:pos x="T4" y="T5"/>
                </a:cxn>
                <a:cxn ang="0">
                  <a:pos x="T6" y="T7"/>
                </a:cxn>
                <a:cxn ang="0">
                  <a:pos x="T8" y="T9"/>
                </a:cxn>
              </a:cxnLst>
              <a:rect l="0" t="0" r="r" b="b"/>
              <a:pathLst>
                <a:path w="9" h="87">
                  <a:moveTo>
                    <a:pt x="0" y="2"/>
                  </a:moveTo>
                  <a:cubicBezTo>
                    <a:pt x="0" y="29"/>
                    <a:pt x="3" y="57"/>
                    <a:pt x="6" y="85"/>
                  </a:cubicBezTo>
                  <a:cubicBezTo>
                    <a:pt x="6" y="87"/>
                    <a:pt x="9" y="87"/>
                    <a:pt x="9" y="85"/>
                  </a:cubicBezTo>
                  <a:cubicBezTo>
                    <a:pt x="6" y="57"/>
                    <a:pt x="4" y="29"/>
                    <a:pt x="2" y="2"/>
                  </a:cubicBezTo>
                  <a:cubicBezTo>
                    <a:pt x="2"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0" name="Freeform 233"/>
            <p:cNvSpPr/>
            <p:nvPr/>
          </p:nvSpPr>
          <p:spPr bwMode="auto">
            <a:xfrm>
              <a:off x="7813473" y="3640994"/>
              <a:ext cx="74398" cy="622590"/>
            </a:xfrm>
            <a:custGeom>
              <a:avLst/>
              <a:gdLst>
                <a:gd name="T0" fmla="*/ 0 w 8"/>
                <a:gd name="T1" fmla="*/ 1 h 67"/>
                <a:gd name="T2" fmla="*/ 5 w 8"/>
                <a:gd name="T3" fmla="*/ 65 h 67"/>
                <a:gd name="T4" fmla="*/ 8 w 8"/>
                <a:gd name="T5" fmla="*/ 65 h 67"/>
                <a:gd name="T6" fmla="*/ 8 w 8"/>
                <a:gd name="T7" fmla="*/ 58 h 67"/>
                <a:gd name="T8" fmla="*/ 5 w 8"/>
                <a:gd name="T9" fmla="*/ 58 h 67"/>
                <a:gd name="T10" fmla="*/ 5 w 8"/>
                <a:gd name="T11" fmla="*/ 65 h 67"/>
                <a:gd name="T12" fmla="*/ 8 w 8"/>
                <a:gd name="T13" fmla="*/ 65 h 67"/>
                <a:gd name="T14" fmla="*/ 2 w 8"/>
                <a:gd name="T15" fmla="*/ 1 h 67"/>
                <a:gd name="T16" fmla="*/ 0 w 8"/>
                <a:gd name="T17" fmla="*/ 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7">
                  <a:moveTo>
                    <a:pt x="0" y="1"/>
                  </a:moveTo>
                  <a:cubicBezTo>
                    <a:pt x="1" y="23"/>
                    <a:pt x="3" y="44"/>
                    <a:pt x="5" y="65"/>
                  </a:cubicBezTo>
                  <a:cubicBezTo>
                    <a:pt x="5" y="67"/>
                    <a:pt x="8" y="67"/>
                    <a:pt x="8" y="65"/>
                  </a:cubicBezTo>
                  <a:cubicBezTo>
                    <a:pt x="8" y="63"/>
                    <a:pt x="8" y="61"/>
                    <a:pt x="8" y="58"/>
                  </a:cubicBezTo>
                  <a:cubicBezTo>
                    <a:pt x="7" y="57"/>
                    <a:pt x="5" y="57"/>
                    <a:pt x="5" y="58"/>
                  </a:cubicBezTo>
                  <a:cubicBezTo>
                    <a:pt x="5" y="61"/>
                    <a:pt x="5" y="63"/>
                    <a:pt x="5" y="65"/>
                  </a:cubicBezTo>
                  <a:cubicBezTo>
                    <a:pt x="8" y="65"/>
                    <a:pt x="8" y="65"/>
                    <a:pt x="8" y="65"/>
                  </a:cubicBezTo>
                  <a:cubicBezTo>
                    <a:pt x="6" y="44"/>
                    <a:pt x="5" y="23"/>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1" name="Freeform 234"/>
            <p:cNvSpPr/>
            <p:nvPr/>
          </p:nvSpPr>
          <p:spPr bwMode="auto">
            <a:xfrm>
              <a:off x="7923112" y="3727138"/>
              <a:ext cx="66566" cy="481626"/>
            </a:xfrm>
            <a:custGeom>
              <a:avLst/>
              <a:gdLst>
                <a:gd name="T0" fmla="*/ 0 w 7"/>
                <a:gd name="T1" fmla="*/ 1 h 52"/>
                <a:gd name="T2" fmla="*/ 4 w 7"/>
                <a:gd name="T3" fmla="*/ 50 h 52"/>
                <a:gd name="T4" fmla="*/ 7 w 7"/>
                <a:gd name="T5" fmla="*/ 50 h 52"/>
                <a:gd name="T6" fmla="*/ 6 w 7"/>
                <a:gd name="T7" fmla="*/ 48 h 52"/>
                <a:gd name="T8" fmla="*/ 4 w 7"/>
                <a:gd name="T9" fmla="*/ 49 h 52"/>
                <a:gd name="T10" fmla="*/ 4 w 7"/>
                <a:gd name="T11" fmla="*/ 50 h 52"/>
                <a:gd name="T12" fmla="*/ 7 w 7"/>
                <a:gd name="T13" fmla="*/ 50 h 52"/>
                <a:gd name="T14" fmla="*/ 2 w 7"/>
                <a:gd name="T15" fmla="*/ 1 h 52"/>
                <a:gd name="T16" fmla="*/ 0 w 7"/>
                <a:gd name="T17"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2">
                  <a:moveTo>
                    <a:pt x="0" y="1"/>
                  </a:moveTo>
                  <a:cubicBezTo>
                    <a:pt x="2" y="18"/>
                    <a:pt x="3" y="34"/>
                    <a:pt x="4" y="50"/>
                  </a:cubicBezTo>
                  <a:cubicBezTo>
                    <a:pt x="5" y="50"/>
                    <a:pt x="6" y="50"/>
                    <a:pt x="7" y="50"/>
                  </a:cubicBezTo>
                  <a:cubicBezTo>
                    <a:pt x="7" y="49"/>
                    <a:pt x="7" y="49"/>
                    <a:pt x="6" y="48"/>
                  </a:cubicBezTo>
                  <a:cubicBezTo>
                    <a:pt x="6" y="47"/>
                    <a:pt x="4" y="48"/>
                    <a:pt x="4" y="49"/>
                  </a:cubicBezTo>
                  <a:cubicBezTo>
                    <a:pt x="4" y="49"/>
                    <a:pt x="4" y="50"/>
                    <a:pt x="4" y="50"/>
                  </a:cubicBezTo>
                  <a:cubicBezTo>
                    <a:pt x="5" y="52"/>
                    <a:pt x="7" y="52"/>
                    <a:pt x="7" y="50"/>
                  </a:cubicBezTo>
                  <a:cubicBezTo>
                    <a:pt x="7" y="34"/>
                    <a:pt x="5" y="17"/>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2" name="Freeform 235"/>
            <p:cNvSpPr/>
            <p:nvPr/>
          </p:nvSpPr>
          <p:spPr bwMode="auto">
            <a:xfrm>
              <a:off x="8071907" y="3856355"/>
              <a:ext cx="54819" cy="223193"/>
            </a:xfrm>
            <a:custGeom>
              <a:avLst/>
              <a:gdLst>
                <a:gd name="T0" fmla="*/ 0 w 6"/>
                <a:gd name="T1" fmla="*/ 2 h 24"/>
                <a:gd name="T2" fmla="*/ 4 w 6"/>
                <a:gd name="T3" fmla="*/ 23 h 24"/>
                <a:gd name="T4" fmla="*/ 6 w 6"/>
                <a:gd name="T5" fmla="*/ 23 h 24"/>
                <a:gd name="T6" fmla="*/ 2 w 6"/>
                <a:gd name="T7" fmla="*/ 2 h 24"/>
                <a:gd name="T8" fmla="*/ 0 w 6"/>
                <a:gd name="T9" fmla="*/ 2 h 24"/>
              </a:gdLst>
              <a:ahLst/>
              <a:cxnLst>
                <a:cxn ang="0">
                  <a:pos x="T0" y="T1"/>
                </a:cxn>
                <a:cxn ang="0">
                  <a:pos x="T2" y="T3"/>
                </a:cxn>
                <a:cxn ang="0">
                  <a:pos x="T4" y="T5"/>
                </a:cxn>
                <a:cxn ang="0">
                  <a:pos x="T6" y="T7"/>
                </a:cxn>
                <a:cxn ang="0">
                  <a:pos x="T8" y="T9"/>
                </a:cxn>
              </a:cxnLst>
              <a:rect l="0" t="0" r="r" b="b"/>
              <a:pathLst>
                <a:path w="6" h="24">
                  <a:moveTo>
                    <a:pt x="0" y="2"/>
                  </a:moveTo>
                  <a:cubicBezTo>
                    <a:pt x="1" y="9"/>
                    <a:pt x="1" y="17"/>
                    <a:pt x="4" y="23"/>
                  </a:cubicBezTo>
                  <a:cubicBezTo>
                    <a:pt x="4" y="24"/>
                    <a:pt x="6" y="24"/>
                    <a:pt x="6" y="23"/>
                  </a:cubicBezTo>
                  <a:cubicBezTo>
                    <a:pt x="6" y="16"/>
                    <a:pt x="4" y="8"/>
                    <a:pt x="2" y="2"/>
                  </a:cubicBezTo>
                  <a:cubicBezTo>
                    <a:pt x="2" y="0"/>
                    <a:pt x="0" y="1"/>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3" name="Freeform 236"/>
            <p:cNvSpPr/>
            <p:nvPr/>
          </p:nvSpPr>
          <p:spPr bwMode="auto">
            <a:xfrm>
              <a:off x="8408654" y="3253343"/>
              <a:ext cx="238855" cy="176205"/>
            </a:xfrm>
            <a:custGeom>
              <a:avLst/>
              <a:gdLst>
                <a:gd name="T0" fmla="*/ 2 w 26"/>
                <a:gd name="T1" fmla="*/ 18 h 19"/>
                <a:gd name="T2" fmla="*/ 25 w 26"/>
                <a:gd name="T3" fmla="*/ 2 h 19"/>
                <a:gd name="T4" fmla="*/ 23 w 26"/>
                <a:gd name="T5" fmla="*/ 0 h 19"/>
                <a:gd name="T6" fmla="*/ 1 w 26"/>
                <a:gd name="T7" fmla="*/ 17 h 19"/>
                <a:gd name="T8" fmla="*/ 2 w 26"/>
                <a:gd name="T9" fmla="*/ 18 h 19"/>
              </a:gdLst>
              <a:ahLst/>
              <a:cxnLst>
                <a:cxn ang="0">
                  <a:pos x="T0" y="T1"/>
                </a:cxn>
                <a:cxn ang="0">
                  <a:pos x="T2" y="T3"/>
                </a:cxn>
                <a:cxn ang="0">
                  <a:pos x="T4" y="T5"/>
                </a:cxn>
                <a:cxn ang="0">
                  <a:pos x="T6" y="T7"/>
                </a:cxn>
                <a:cxn ang="0">
                  <a:pos x="T8" y="T9"/>
                </a:cxn>
              </a:cxnLst>
              <a:rect l="0" t="0" r="r" b="b"/>
              <a:pathLst>
                <a:path w="26" h="19">
                  <a:moveTo>
                    <a:pt x="2" y="18"/>
                  </a:moveTo>
                  <a:cubicBezTo>
                    <a:pt x="9" y="12"/>
                    <a:pt x="17" y="8"/>
                    <a:pt x="25" y="2"/>
                  </a:cubicBezTo>
                  <a:cubicBezTo>
                    <a:pt x="26" y="1"/>
                    <a:pt x="24" y="0"/>
                    <a:pt x="23" y="0"/>
                  </a:cubicBezTo>
                  <a:cubicBezTo>
                    <a:pt x="15" y="5"/>
                    <a:pt x="7" y="11"/>
                    <a:pt x="1" y="17"/>
                  </a:cubicBezTo>
                  <a:cubicBezTo>
                    <a:pt x="0" y="18"/>
                    <a:pt x="1" y="19"/>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4" name="Freeform 237"/>
            <p:cNvSpPr/>
            <p:nvPr/>
          </p:nvSpPr>
          <p:spPr bwMode="auto">
            <a:xfrm>
              <a:off x="8389076" y="3280753"/>
              <a:ext cx="391566" cy="270181"/>
            </a:xfrm>
            <a:custGeom>
              <a:avLst/>
              <a:gdLst>
                <a:gd name="T0" fmla="*/ 3 w 42"/>
                <a:gd name="T1" fmla="*/ 28 h 29"/>
                <a:gd name="T2" fmla="*/ 40 w 42"/>
                <a:gd name="T3" fmla="*/ 2 h 29"/>
                <a:gd name="T4" fmla="*/ 39 w 42"/>
                <a:gd name="T5" fmla="*/ 0 h 29"/>
                <a:gd name="T6" fmla="*/ 1 w 42"/>
                <a:gd name="T7" fmla="*/ 27 h 29"/>
                <a:gd name="T8" fmla="*/ 3 w 42"/>
                <a:gd name="T9" fmla="*/ 28 h 29"/>
              </a:gdLst>
              <a:ahLst/>
              <a:cxnLst>
                <a:cxn ang="0">
                  <a:pos x="T0" y="T1"/>
                </a:cxn>
                <a:cxn ang="0">
                  <a:pos x="T2" y="T3"/>
                </a:cxn>
                <a:cxn ang="0">
                  <a:pos x="T4" y="T5"/>
                </a:cxn>
                <a:cxn ang="0">
                  <a:pos x="T6" y="T7"/>
                </a:cxn>
                <a:cxn ang="0">
                  <a:pos x="T8" y="T9"/>
                </a:cxn>
              </a:cxnLst>
              <a:rect l="0" t="0" r="r" b="b"/>
              <a:pathLst>
                <a:path w="42" h="29">
                  <a:moveTo>
                    <a:pt x="3" y="28"/>
                  </a:moveTo>
                  <a:cubicBezTo>
                    <a:pt x="15" y="19"/>
                    <a:pt x="28" y="11"/>
                    <a:pt x="40" y="2"/>
                  </a:cubicBezTo>
                  <a:cubicBezTo>
                    <a:pt x="42" y="1"/>
                    <a:pt x="41" y="0"/>
                    <a:pt x="39" y="0"/>
                  </a:cubicBezTo>
                  <a:cubicBezTo>
                    <a:pt x="26" y="8"/>
                    <a:pt x="13" y="17"/>
                    <a:pt x="1" y="27"/>
                  </a:cubicBezTo>
                  <a:cubicBezTo>
                    <a:pt x="0" y="28"/>
                    <a:pt x="2" y="29"/>
                    <a:pt x="3"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5" name="Freeform 238"/>
            <p:cNvSpPr/>
            <p:nvPr/>
          </p:nvSpPr>
          <p:spPr bwMode="auto">
            <a:xfrm>
              <a:off x="8361666" y="3288584"/>
              <a:ext cx="512952" cy="371988"/>
            </a:xfrm>
            <a:custGeom>
              <a:avLst/>
              <a:gdLst>
                <a:gd name="T0" fmla="*/ 3 w 55"/>
                <a:gd name="T1" fmla="*/ 39 h 40"/>
                <a:gd name="T2" fmla="*/ 54 w 55"/>
                <a:gd name="T3" fmla="*/ 3 h 40"/>
                <a:gd name="T4" fmla="*/ 52 w 55"/>
                <a:gd name="T5" fmla="*/ 1 h 40"/>
                <a:gd name="T6" fmla="*/ 1 w 55"/>
                <a:gd name="T7" fmla="*/ 38 h 40"/>
                <a:gd name="T8" fmla="*/ 3 w 55"/>
                <a:gd name="T9" fmla="*/ 39 h 40"/>
              </a:gdLst>
              <a:ahLst/>
              <a:cxnLst>
                <a:cxn ang="0">
                  <a:pos x="T0" y="T1"/>
                </a:cxn>
                <a:cxn ang="0">
                  <a:pos x="T2" y="T3"/>
                </a:cxn>
                <a:cxn ang="0">
                  <a:pos x="T4" y="T5"/>
                </a:cxn>
                <a:cxn ang="0">
                  <a:pos x="T6" y="T7"/>
                </a:cxn>
                <a:cxn ang="0">
                  <a:pos x="T8" y="T9"/>
                </a:cxn>
              </a:cxnLst>
              <a:rect l="0" t="0" r="r" b="b"/>
              <a:pathLst>
                <a:path w="55" h="40">
                  <a:moveTo>
                    <a:pt x="3" y="39"/>
                  </a:moveTo>
                  <a:cubicBezTo>
                    <a:pt x="19" y="27"/>
                    <a:pt x="37" y="16"/>
                    <a:pt x="54" y="3"/>
                  </a:cubicBezTo>
                  <a:cubicBezTo>
                    <a:pt x="55" y="2"/>
                    <a:pt x="53" y="0"/>
                    <a:pt x="52" y="1"/>
                  </a:cubicBezTo>
                  <a:cubicBezTo>
                    <a:pt x="34" y="11"/>
                    <a:pt x="17" y="24"/>
                    <a:pt x="1" y="38"/>
                  </a:cubicBezTo>
                  <a:cubicBezTo>
                    <a:pt x="0" y="39"/>
                    <a:pt x="2" y="40"/>
                    <a:pt x="3" y="3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6" name="Freeform 239"/>
            <p:cNvSpPr/>
            <p:nvPr/>
          </p:nvSpPr>
          <p:spPr bwMode="auto">
            <a:xfrm>
              <a:off x="8322510" y="3315994"/>
              <a:ext cx="634337" cy="473795"/>
            </a:xfrm>
            <a:custGeom>
              <a:avLst/>
              <a:gdLst>
                <a:gd name="T0" fmla="*/ 2 w 68"/>
                <a:gd name="T1" fmla="*/ 51 h 51"/>
                <a:gd name="T2" fmla="*/ 67 w 68"/>
                <a:gd name="T3" fmla="*/ 3 h 51"/>
                <a:gd name="T4" fmla="*/ 65 w 68"/>
                <a:gd name="T5" fmla="*/ 1 h 51"/>
                <a:gd name="T6" fmla="*/ 1 w 68"/>
                <a:gd name="T7" fmla="*/ 49 h 51"/>
                <a:gd name="T8" fmla="*/ 2 w 68"/>
                <a:gd name="T9" fmla="*/ 51 h 51"/>
              </a:gdLst>
              <a:ahLst/>
              <a:cxnLst>
                <a:cxn ang="0">
                  <a:pos x="T0" y="T1"/>
                </a:cxn>
                <a:cxn ang="0">
                  <a:pos x="T2" y="T3"/>
                </a:cxn>
                <a:cxn ang="0">
                  <a:pos x="T4" y="T5"/>
                </a:cxn>
                <a:cxn ang="0">
                  <a:pos x="T6" y="T7"/>
                </a:cxn>
                <a:cxn ang="0">
                  <a:pos x="T8" y="T9"/>
                </a:cxn>
              </a:cxnLst>
              <a:rect l="0" t="0" r="r" b="b"/>
              <a:pathLst>
                <a:path w="68" h="51">
                  <a:moveTo>
                    <a:pt x="2" y="51"/>
                  </a:moveTo>
                  <a:cubicBezTo>
                    <a:pt x="23" y="34"/>
                    <a:pt x="44" y="17"/>
                    <a:pt x="67" y="3"/>
                  </a:cubicBezTo>
                  <a:cubicBezTo>
                    <a:pt x="68" y="2"/>
                    <a:pt x="67" y="0"/>
                    <a:pt x="65" y="1"/>
                  </a:cubicBezTo>
                  <a:cubicBezTo>
                    <a:pt x="43" y="15"/>
                    <a:pt x="21" y="31"/>
                    <a:pt x="1" y="49"/>
                  </a:cubicBezTo>
                  <a:cubicBezTo>
                    <a:pt x="0" y="50"/>
                    <a:pt x="1" y="51"/>
                    <a:pt x="2"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7" name="Freeform 240"/>
            <p:cNvSpPr/>
            <p:nvPr/>
          </p:nvSpPr>
          <p:spPr bwMode="auto">
            <a:xfrm>
              <a:off x="8220702" y="3362982"/>
              <a:ext cx="830120" cy="614759"/>
            </a:xfrm>
            <a:custGeom>
              <a:avLst/>
              <a:gdLst>
                <a:gd name="T0" fmla="*/ 2 w 89"/>
                <a:gd name="T1" fmla="*/ 65 h 66"/>
                <a:gd name="T2" fmla="*/ 88 w 89"/>
                <a:gd name="T3" fmla="*/ 3 h 66"/>
                <a:gd name="T4" fmla="*/ 87 w 89"/>
                <a:gd name="T5" fmla="*/ 1 h 66"/>
                <a:gd name="T6" fmla="*/ 1 w 89"/>
                <a:gd name="T7" fmla="*/ 63 h 66"/>
                <a:gd name="T8" fmla="*/ 2 w 89"/>
                <a:gd name="T9" fmla="*/ 65 h 66"/>
              </a:gdLst>
              <a:ahLst/>
              <a:cxnLst>
                <a:cxn ang="0">
                  <a:pos x="T0" y="T1"/>
                </a:cxn>
                <a:cxn ang="0">
                  <a:pos x="T2" y="T3"/>
                </a:cxn>
                <a:cxn ang="0">
                  <a:pos x="T4" y="T5"/>
                </a:cxn>
                <a:cxn ang="0">
                  <a:pos x="T6" y="T7"/>
                </a:cxn>
                <a:cxn ang="0">
                  <a:pos x="T8" y="T9"/>
                </a:cxn>
              </a:cxnLst>
              <a:rect l="0" t="0" r="r" b="b"/>
              <a:pathLst>
                <a:path w="89" h="66">
                  <a:moveTo>
                    <a:pt x="2" y="65"/>
                  </a:moveTo>
                  <a:cubicBezTo>
                    <a:pt x="31" y="44"/>
                    <a:pt x="59" y="23"/>
                    <a:pt x="88" y="3"/>
                  </a:cubicBezTo>
                  <a:cubicBezTo>
                    <a:pt x="89" y="2"/>
                    <a:pt x="88" y="0"/>
                    <a:pt x="87" y="1"/>
                  </a:cubicBezTo>
                  <a:cubicBezTo>
                    <a:pt x="57" y="20"/>
                    <a:pt x="29" y="41"/>
                    <a:pt x="1" y="63"/>
                  </a:cubicBezTo>
                  <a:cubicBezTo>
                    <a:pt x="0" y="64"/>
                    <a:pt x="1" y="66"/>
                    <a:pt x="2"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8" name="Freeform 241"/>
            <p:cNvSpPr/>
            <p:nvPr/>
          </p:nvSpPr>
          <p:spPr bwMode="auto">
            <a:xfrm>
              <a:off x="8287269" y="3429548"/>
              <a:ext cx="884940" cy="575602"/>
            </a:xfrm>
            <a:custGeom>
              <a:avLst/>
              <a:gdLst>
                <a:gd name="T0" fmla="*/ 2 w 95"/>
                <a:gd name="T1" fmla="*/ 62 h 62"/>
                <a:gd name="T2" fmla="*/ 94 w 95"/>
                <a:gd name="T3" fmla="*/ 4 h 62"/>
                <a:gd name="T4" fmla="*/ 92 w 95"/>
                <a:gd name="T5" fmla="*/ 1 h 62"/>
                <a:gd name="T6" fmla="*/ 1 w 95"/>
                <a:gd name="T7" fmla="*/ 60 h 62"/>
                <a:gd name="T8" fmla="*/ 2 w 95"/>
                <a:gd name="T9" fmla="*/ 62 h 62"/>
              </a:gdLst>
              <a:ahLst/>
              <a:cxnLst>
                <a:cxn ang="0">
                  <a:pos x="T0" y="T1"/>
                </a:cxn>
                <a:cxn ang="0">
                  <a:pos x="T2" y="T3"/>
                </a:cxn>
                <a:cxn ang="0">
                  <a:pos x="T4" y="T5"/>
                </a:cxn>
                <a:cxn ang="0">
                  <a:pos x="T6" y="T7"/>
                </a:cxn>
                <a:cxn ang="0">
                  <a:pos x="T8" y="T9"/>
                </a:cxn>
              </a:cxnLst>
              <a:rect l="0" t="0" r="r" b="b"/>
              <a:pathLst>
                <a:path w="95" h="62">
                  <a:moveTo>
                    <a:pt x="2" y="62"/>
                  </a:moveTo>
                  <a:cubicBezTo>
                    <a:pt x="34" y="45"/>
                    <a:pt x="64" y="24"/>
                    <a:pt x="94" y="4"/>
                  </a:cubicBezTo>
                  <a:cubicBezTo>
                    <a:pt x="95" y="3"/>
                    <a:pt x="94" y="0"/>
                    <a:pt x="92" y="1"/>
                  </a:cubicBezTo>
                  <a:cubicBezTo>
                    <a:pt x="63" y="22"/>
                    <a:pt x="32" y="40"/>
                    <a:pt x="1" y="60"/>
                  </a:cubicBezTo>
                  <a:cubicBezTo>
                    <a:pt x="0" y="60"/>
                    <a:pt x="1" y="62"/>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89" name="Freeform 242"/>
            <p:cNvSpPr/>
            <p:nvPr/>
          </p:nvSpPr>
          <p:spPr bwMode="auto">
            <a:xfrm>
              <a:off x="8408654" y="3492198"/>
              <a:ext cx="873193" cy="579518"/>
            </a:xfrm>
            <a:custGeom>
              <a:avLst/>
              <a:gdLst>
                <a:gd name="T0" fmla="*/ 2 w 94"/>
                <a:gd name="T1" fmla="*/ 62 h 62"/>
                <a:gd name="T2" fmla="*/ 93 w 94"/>
                <a:gd name="T3" fmla="*/ 3 h 62"/>
                <a:gd name="T4" fmla="*/ 92 w 94"/>
                <a:gd name="T5" fmla="*/ 1 h 62"/>
                <a:gd name="T6" fmla="*/ 1 w 94"/>
                <a:gd name="T7" fmla="*/ 60 h 62"/>
                <a:gd name="T8" fmla="*/ 2 w 94"/>
                <a:gd name="T9" fmla="*/ 62 h 62"/>
              </a:gdLst>
              <a:ahLst/>
              <a:cxnLst>
                <a:cxn ang="0">
                  <a:pos x="T0" y="T1"/>
                </a:cxn>
                <a:cxn ang="0">
                  <a:pos x="T2" y="T3"/>
                </a:cxn>
                <a:cxn ang="0">
                  <a:pos x="T4" y="T5"/>
                </a:cxn>
                <a:cxn ang="0">
                  <a:pos x="T6" y="T7"/>
                </a:cxn>
                <a:cxn ang="0">
                  <a:pos x="T8" y="T9"/>
                </a:cxn>
              </a:cxnLst>
              <a:rect l="0" t="0" r="r" b="b"/>
              <a:pathLst>
                <a:path w="94" h="62">
                  <a:moveTo>
                    <a:pt x="2" y="62"/>
                  </a:moveTo>
                  <a:cubicBezTo>
                    <a:pt x="33" y="45"/>
                    <a:pt x="64" y="24"/>
                    <a:pt x="93" y="3"/>
                  </a:cubicBezTo>
                  <a:cubicBezTo>
                    <a:pt x="94" y="2"/>
                    <a:pt x="93" y="0"/>
                    <a:pt x="92" y="1"/>
                  </a:cubicBezTo>
                  <a:cubicBezTo>
                    <a:pt x="61" y="20"/>
                    <a:pt x="31" y="40"/>
                    <a:pt x="1" y="60"/>
                  </a:cubicBezTo>
                  <a:cubicBezTo>
                    <a:pt x="0" y="61"/>
                    <a:pt x="1" y="62"/>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90" name="Freeform 243"/>
            <p:cNvSpPr/>
            <p:nvPr/>
          </p:nvSpPr>
          <p:spPr bwMode="auto">
            <a:xfrm>
              <a:off x="8557449" y="3550933"/>
              <a:ext cx="810542" cy="583434"/>
            </a:xfrm>
            <a:custGeom>
              <a:avLst/>
              <a:gdLst>
                <a:gd name="T0" fmla="*/ 2 w 87"/>
                <a:gd name="T1" fmla="*/ 62 h 63"/>
                <a:gd name="T2" fmla="*/ 85 w 87"/>
                <a:gd name="T3" fmla="*/ 4 h 63"/>
                <a:gd name="T4" fmla="*/ 84 w 87"/>
                <a:gd name="T5" fmla="*/ 1 h 63"/>
                <a:gd name="T6" fmla="*/ 1 w 87"/>
                <a:gd name="T7" fmla="*/ 60 h 63"/>
                <a:gd name="T8" fmla="*/ 2 w 87"/>
                <a:gd name="T9" fmla="*/ 62 h 63"/>
              </a:gdLst>
              <a:ahLst/>
              <a:cxnLst>
                <a:cxn ang="0">
                  <a:pos x="T0" y="T1"/>
                </a:cxn>
                <a:cxn ang="0">
                  <a:pos x="T2" y="T3"/>
                </a:cxn>
                <a:cxn ang="0">
                  <a:pos x="T4" y="T5"/>
                </a:cxn>
                <a:cxn ang="0">
                  <a:pos x="T6" y="T7"/>
                </a:cxn>
                <a:cxn ang="0">
                  <a:pos x="T8" y="T9"/>
                </a:cxn>
              </a:cxnLst>
              <a:rect l="0" t="0" r="r" b="b"/>
              <a:pathLst>
                <a:path w="87" h="63">
                  <a:moveTo>
                    <a:pt x="2" y="62"/>
                  </a:moveTo>
                  <a:cubicBezTo>
                    <a:pt x="29" y="42"/>
                    <a:pt x="57" y="22"/>
                    <a:pt x="85" y="4"/>
                  </a:cubicBezTo>
                  <a:cubicBezTo>
                    <a:pt x="87" y="3"/>
                    <a:pt x="85" y="0"/>
                    <a:pt x="84" y="1"/>
                  </a:cubicBezTo>
                  <a:cubicBezTo>
                    <a:pt x="56" y="20"/>
                    <a:pt x="28" y="39"/>
                    <a:pt x="1" y="60"/>
                  </a:cubicBezTo>
                  <a:cubicBezTo>
                    <a:pt x="0" y="61"/>
                    <a:pt x="1" y="63"/>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91" name="Freeform 244"/>
            <p:cNvSpPr/>
            <p:nvPr/>
          </p:nvSpPr>
          <p:spPr bwMode="auto">
            <a:xfrm>
              <a:off x="8706245" y="3660572"/>
              <a:ext cx="704819" cy="493373"/>
            </a:xfrm>
            <a:custGeom>
              <a:avLst/>
              <a:gdLst>
                <a:gd name="T0" fmla="*/ 2 w 76"/>
                <a:gd name="T1" fmla="*/ 53 h 53"/>
                <a:gd name="T2" fmla="*/ 74 w 76"/>
                <a:gd name="T3" fmla="*/ 3 h 53"/>
                <a:gd name="T4" fmla="*/ 73 w 76"/>
                <a:gd name="T5" fmla="*/ 1 h 53"/>
                <a:gd name="T6" fmla="*/ 1 w 76"/>
                <a:gd name="T7" fmla="*/ 51 h 53"/>
                <a:gd name="T8" fmla="*/ 2 w 76"/>
                <a:gd name="T9" fmla="*/ 53 h 53"/>
              </a:gdLst>
              <a:ahLst/>
              <a:cxnLst>
                <a:cxn ang="0">
                  <a:pos x="T0" y="T1"/>
                </a:cxn>
                <a:cxn ang="0">
                  <a:pos x="T2" y="T3"/>
                </a:cxn>
                <a:cxn ang="0">
                  <a:pos x="T4" y="T5"/>
                </a:cxn>
                <a:cxn ang="0">
                  <a:pos x="T6" y="T7"/>
                </a:cxn>
                <a:cxn ang="0">
                  <a:pos x="T8" y="T9"/>
                </a:cxn>
              </a:cxnLst>
              <a:rect l="0" t="0" r="r" b="b"/>
              <a:pathLst>
                <a:path w="76" h="53">
                  <a:moveTo>
                    <a:pt x="2" y="53"/>
                  </a:moveTo>
                  <a:cubicBezTo>
                    <a:pt x="26" y="35"/>
                    <a:pt x="50" y="19"/>
                    <a:pt x="74" y="3"/>
                  </a:cubicBezTo>
                  <a:cubicBezTo>
                    <a:pt x="76" y="2"/>
                    <a:pt x="74" y="0"/>
                    <a:pt x="73" y="1"/>
                  </a:cubicBezTo>
                  <a:cubicBezTo>
                    <a:pt x="48" y="16"/>
                    <a:pt x="23" y="32"/>
                    <a:pt x="1" y="51"/>
                  </a:cubicBezTo>
                  <a:cubicBezTo>
                    <a:pt x="0" y="52"/>
                    <a:pt x="1" y="53"/>
                    <a:pt x="2" y="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92" name="Freeform 245"/>
            <p:cNvSpPr/>
            <p:nvPr/>
          </p:nvSpPr>
          <p:spPr bwMode="auto">
            <a:xfrm>
              <a:off x="8909859" y="3734969"/>
              <a:ext cx="559940" cy="438554"/>
            </a:xfrm>
            <a:custGeom>
              <a:avLst/>
              <a:gdLst>
                <a:gd name="T0" fmla="*/ 2 w 60"/>
                <a:gd name="T1" fmla="*/ 46 h 47"/>
                <a:gd name="T2" fmla="*/ 59 w 60"/>
                <a:gd name="T3" fmla="*/ 3 h 47"/>
                <a:gd name="T4" fmla="*/ 57 w 60"/>
                <a:gd name="T5" fmla="*/ 1 h 47"/>
                <a:gd name="T6" fmla="*/ 0 w 60"/>
                <a:gd name="T7" fmla="*/ 44 h 47"/>
                <a:gd name="T8" fmla="*/ 2 w 60"/>
                <a:gd name="T9" fmla="*/ 46 h 47"/>
              </a:gdLst>
              <a:ahLst/>
              <a:cxnLst>
                <a:cxn ang="0">
                  <a:pos x="T0" y="T1"/>
                </a:cxn>
                <a:cxn ang="0">
                  <a:pos x="T2" y="T3"/>
                </a:cxn>
                <a:cxn ang="0">
                  <a:pos x="T4" y="T5"/>
                </a:cxn>
                <a:cxn ang="0">
                  <a:pos x="T6" y="T7"/>
                </a:cxn>
                <a:cxn ang="0">
                  <a:pos x="T8" y="T9"/>
                </a:cxn>
              </a:cxnLst>
              <a:rect l="0" t="0" r="r" b="b"/>
              <a:pathLst>
                <a:path w="60" h="47">
                  <a:moveTo>
                    <a:pt x="2" y="46"/>
                  </a:moveTo>
                  <a:cubicBezTo>
                    <a:pt x="21" y="32"/>
                    <a:pt x="41" y="18"/>
                    <a:pt x="59" y="3"/>
                  </a:cubicBezTo>
                  <a:cubicBezTo>
                    <a:pt x="60" y="2"/>
                    <a:pt x="58" y="0"/>
                    <a:pt x="57" y="1"/>
                  </a:cubicBezTo>
                  <a:cubicBezTo>
                    <a:pt x="38" y="14"/>
                    <a:pt x="19" y="29"/>
                    <a:pt x="0" y="44"/>
                  </a:cubicBezTo>
                  <a:cubicBezTo>
                    <a:pt x="0" y="45"/>
                    <a:pt x="1" y="47"/>
                    <a:pt x="2"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193" name="Freeform 246"/>
            <p:cNvSpPr/>
            <p:nvPr/>
          </p:nvSpPr>
          <p:spPr bwMode="auto">
            <a:xfrm>
              <a:off x="9172208" y="3801536"/>
              <a:ext cx="379819" cy="305422"/>
            </a:xfrm>
            <a:custGeom>
              <a:avLst/>
              <a:gdLst>
                <a:gd name="T0" fmla="*/ 2 w 41"/>
                <a:gd name="T1" fmla="*/ 32 h 33"/>
                <a:gd name="T2" fmla="*/ 39 w 41"/>
                <a:gd name="T3" fmla="*/ 4 h 33"/>
                <a:gd name="T4" fmla="*/ 38 w 41"/>
                <a:gd name="T5" fmla="*/ 1 h 33"/>
                <a:gd name="T6" fmla="*/ 1 w 41"/>
                <a:gd name="T7" fmla="*/ 30 h 33"/>
                <a:gd name="T8" fmla="*/ 2 w 41"/>
                <a:gd name="T9" fmla="*/ 32 h 33"/>
              </a:gdLst>
              <a:ahLst/>
              <a:cxnLst>
                <a:cxn ang="0">
                  <a:pos x="T0" y="T1"/>
                </a:cxn>
                <a:cxn ang="0">
                  <a:pos x="T2" y="T3"/>
                </a:cxn>
                <a:cxn ang="0">
                  <a:pos x="T4" y="T5"/>
                </a:cxn>
                <a:cxn ang="0">
                  <a:pos x="T6" y="T7"/>
                </a:cxn>
                <a:cxn ang="0">
                  <a:pos x="T8" y="T9"/>
                </a:cxn>
              </a:cxnLst>
              <a:rect l="0" t="0" r="r" b="b"/>
              <a:pathLst>
                <a:path w="41" h="33">
                  <a:moveTo>
                    <a:pt x="2" y="32"/>
                  </a:moveTo>
                  <a:cubicBezTo>
                    <a:pt x="15" y="23"/>
                    <a:pt x="27" y="13"/>
                    <a:pt x="39" y="4"/>
                  </a:cubicBezTo>
                  <a:cubicBezTo>
                    <a:pt x="41" y="3"/>
                    <a:pt x="39" y="0"/>
                    <a:pt x="38" y="1"/>
                  </a:cubicBezTo>
                  <a:cubicBezTo>
                    <a:pt x="25" y="11"/>
                    <a:pt x="13" y="20"/>
                    <a:pt x="1" y="30"/>
                  </a:cubicBezTo>
                  <a:cubicBezTo>
                    <a:pt x="0" y="31"/>
                    <a:pt x="1" y="33"/>
                    <a:pt x="2"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grpSp>
      <p:grpSp>
        <p:nvGrpSpPr>
          <p:cNvPr id="194" name="Group 193"/>
          <p:cNvGrpSpPr/>
          <p:nvPr/>
        </p:nvGrpSpPr>
        <p:grpSpPr>
          <a:xfrm>
            <a:off x="1000902" y="3019636"/>
            <a:ext cx="1514129" cy="1294988"/>
            <a:chOff x="1497743" y="3835830"/>
            <a:chExt cx="2115184" cy="874627"/>
          </a:xfrm>
        </p:grpSpPr>
        <p:sp>
          <p:nvSpPr>
            <p:cNvPr id="195" name="TextBox 194"/>
            <p:cNvSpPr txBox="1"/>
            <p:nvPr/>
          </p:nvSpPr>
          <p:spPr>
            <a:xfrm>
              <a:off x="1497743" y="4024484"/>
              <a:ext cx="2115184" cy="685973"/>
            </a:xfrm>
            <a:prstGeom prst="rect">
              <a:avLst/>
            </a:prstGeom>
            <a:noFill/>
          </p:spPr>
          <p:txBody>
            <a:bodyPr wrap="square" rtlCol="0">
              <a:spAutoFit/>
            </a:bodyPr>
            <a:lstStyle/>
            <a:p>
              <a:pPr algn="ctr"/>
              <a:r>
                <a:rPr lang="en-US" sz="1200">
                  <a:solidFill>
                    <a:schemeClr val="bg2">
                      <a:lumMod val="65000"/>
                    </a:schemeClr>
                  </a:solidFill>
                  <a:cs typeface="+mn-ea"/>
                  <a:sym typeface="+mn-lt"/>
                </a:rPr>
                <a:t>entrepreneurial activities differ substantially depending on the type of</a:t>
              </a:r>
              <a:endParaRPr lang="en-US" sz="1200" dirty="0">
                <a:solidFill>
                  <a:schemeClr val="bg2">
                    <a:lumMod val="65000"/>
                  </a:schemeClr>
                </a:solidFill>
                <a:cs typeface="+mn-ea"/>
                <a:sym typeface="+mn-lt"/>
              </a:endParaRPr>
            </a:p>
          </p:txBody>
        </p:sp>
        <p:sp>
          <p:nvSpPr>
            <p:cNvPr id="196" name="Rectangle 195"/>
            <p:cNvSpPr/>
            <p:nvPr/>
          </p:nvSpPr>
          <p:spPr>
            <a:xfrm>
              <a:off x="1802012" y="3835830"/>
              <a:ext cx="1404512" cy="228657"/>
            </a:xfrm>
            <a:prstGeom prst="rect">
              <a:avLst/>
            </a:prstGeom>
          </p:spPr>
          <p:txBody>
            <a:bodyPr wrap="none">
              <a:spAutoFit/>
            </a:bodyPr>
            <a:lstStyle/>
            <a:p>
              <a:r>
                <a:rPr lang="zh-CN" altLang="en-US" sz="1600" b="1" dirty="0">
                  <a:solidFill>
                    <a:srgbClr val="59869B"/>
                  </a:solidFill>
                  <a:cs typeface="+mn-ea"/>
                  <a:sym typeface="+mn-lt"/>
                </a:rPr>
                <a:t>竞争对手</a:t>
              </a:r>
              <a:endParaRPr lang="en-US" sz="1600" b="1" dirty="0">
                <a:solidFill>
                  <a:srgbClr val="59869B"/>
                </a:solidFill>
                <a:cs typeface="+mn-ea"/>
                <a:sym typeface="+mn-lt"/>
              </a:endParaRPr>
            </a:p>
          </p:txBody>
        </p:sp>
      </p:grpSp>
      <p:grpSp>
        <p:nvGrpSpPr>
          <p:cNvPr id="197" name="Group 196"/>
          <p:cNvGrpSpPr/>
          <p:nvPr/>
        </p:nvGrpSpPr>
        <p:grpSpPr>
          <a:xfrm>
            <a:off x="3645215" y="2178300"/>
            <a:ext cx="1514129" cy="1294988"/>
            <a:chOff x="1497743" y="3835830"/>
            <a:chExt cx="2115184" cy="874627"/>
          </a:xfrm>
        </p:grpSpPr>
        <p:sp>
          <p:nvSpPr>
            <p:cNvPr id="198" name="TextBox 197"/>
            <p:cNvSpPr txBox="1"/>
            <p:nvPr/>
          </p:nvSpPr>
          <p:spPr>
            <a:xfrm>
              <a:off x="1497743" y="4024484"/>
              <a:ext cx="2115184" cy="685973"/>
            </a:xfrm>
            <a:prstGeom prst="rect">
              <a:avLst/>
            </a:prstGeom>
            <a:noFill/>
          </p:spPr>
          <p:txBody>
            <a:bodyPr wrap="square" rtlCol="0">
              <a:spAutoFit/>
            </a:bodyPr>
            <a:lstStyle/>
            <a:p>
              <a:pPr algn="ctr"/>
              <a:r>
                <a:rPr lang="en-US" sz="1200">
                  <a:solidFill>
                    <a:schemeClr val="bg2">
                      <a:lumMod val="65000"/>
                    </a:schemeClr>
                  </a:solidFill>
                  <a:cs typeface="+mn-ea"/>
                  <a:sym typeface="+mn-lt"/>
                </a:rPr>
                <a:t>entrepreneurial activities differ substantially depending on the type of</a:t>
              </a:r>
              <a:endParaRPr lang="en-US" sz="1200" dirty="0">
                <a:solidFill>
                  <a:schemeClr val="bg2">
                    <a:lumMod val="65000"/>
                  </a:schemeClr>
                </a:solidFill>
                <a:cs typeface="+mn-ea"/>
                <a:sym typeface="+mn-lt"/>
              </a:endParaRPr>
            </a:p>
          </p:txBody>
        </p:sp>
        <p:sp>
          <p:nvSpPr>
            <p:cNvPr id="199" name="Rectangle 198"/>
            <p:cNvSpPr/>
            <p:nvPr/>
          </p:nvSpPr>
          <p:spPr>
            <a:xfrm>
              <a:off x="1802012" y="3835830"/>
              <a:ext cx="1404512" cy="228657"/>
            </a:xfrm>
            <a:prstGeom prst="rect">
              <a:avLst/>
            </a:prstGeom>
          </p:spPr>
          <p:txBody>
            <a:bodyPr wrap="none">
              <a:spAutoFit/>
            </a:bodyPr>
            <a:lstStyle/>
            <a:p>
              <a:r>
                <a:rPr lang="zh-CN" altLang="en-US" sz="1600" b="1" dirty="0">
                  <a:solidFill>
                    <a:srgbClr val="59869B"/>
                  </a:solidFill>
                  <a:cs typeface="+mn-ea"/>
                  <a:sym typeface="+mn-lt"/>
                </a:rPr>
                <a:t>竞争对手</a:t>
              </a:r>
              <a:endParaRPr lang="en-US" sz="1600" b="1" dirty="0">
                <a:solidFill>
                  <a:srgbClr val="59869B"/>
                </a:solidFill>
                <a:cs typeface="+mn-ea"/>
                <a:sym typeface="+mn-lt"/>
              </a:endParaRPr>
            </a:p>
          </p:txBody>
        </p:sp>
      </p:grpSp>
      <p:grpSp>
        <p:nvGrpSpPr>
          <p:cNvPr id="200" name="Group 199"/>
          <p:cNvGrpSpPr/>
          <p:nvPr/>
        </p:nvGrpSpPr>
        <p:grpSpPr>
          <a:xfrm>
            <a:off x="2888150" y="4747348"/>
            <a:ext cx="1514129" cy="1294988"/>
            <a:chOff x="1497743" y="3835830"/>
            <a:chExt cx="2115184" cy="874627"/>
          </a:xfrm>
        </p:grpSpPr>
        <p:sp>
          <p:nvSpPr>
            <p:cNvPr id="201" name="TextBox 200"/>
            <p:cNvSpPr txBox="1"/>
            <p:nvPr/>
          </p:nvSpPr>
          <p:spPr>
            <a:xfrm>
              <a:off x="1497743" y="4024484"/>
              <a:ext cx="2115184" cy="685973"/>
            </a:xfrm>
            <a:prstGeom prst="rect">
              <a:avLst/>
            </a:prstGeom>
            <a:noFill/>
          </p:spPr>
          <p:txBody>
            <a:bodyPr wrap="square" rtlCol="0">
              <a:spAutoFit/>
            </a:bodyPr>
            <a:lstStyle/>
            <a:p>
              <a:pPr algn="ctr"/>
              <a:r>
                <a:rPr lang="en-US" sz="1200">
                  <a:solidFill>
                    <a:schemeClr val="bg2">
                      <a:lumMod val="65000"/>
                    </a:schemeClr>
                  </a:solidFill>
                  <a:cs typeface="+mn-ea"/>
                  <a:sym typeface="+mn-lt"/>
                </a:rPr>
                <a:t>entrepreneurial activities differ substantially depending on the type of</a:t>
              </a:r>
              <a:endParaRPr lang="en-US" sz="1200" dirty="0">
                <a:solidFill>
                  <a:schemeClr val="bg2">
                    <a:lumMod val="65000"/>
                  </a:schemeClr>
                </a:solidFill>
                <a:cs typeface="+mn-ea"/>
                <a:sym typeface="+mn-lt"/>
              </a:endParaRPr>
            </a:p>
          </p:txBody>
        </p:sp>
        <p:sp>
          <p:nvSpPr>
            <p:cNvPr id="202" name="Rectangle 201"/>
            <p:cNvSpPr/>
            <p:nvPr/>
          </p:nvSpPr>
          <p:spPr>
            <a:xfrm>
              <a:off x="1802012" y="3835830"/>
              <a:ext cx="1404512" cy="228657"/>
            </a:xfrm>
            <a:prstGeom prst="rect">
              <a:avLst/>
            </a:prstGeom>
          </p:spPr>
          <p:txBody>
            <a:bodyPr wrap="none">
              <a:spAutoFit/>
            </a:bodyPr>
            <a:lstStyle/>
            <a:p>
              <a:r>
                <a:rPr lang="zh-CN" altLang="en-US" sz="1600" b="1" dirty="0">
                  <a:solidFill>
                    <a:srgbClr val="59869B"/>
                  </a:solidFill>
                  <a:cs typeface="+mn-ea"/>
                  <a:sym typeface="+mn-lt"/>
                </a:rPr>
                <a:t>竞争对手</a:t>
              </a:r>
              <a:endParaRPr lang="en-US" sz="1600" b="1" dirty="0">
                <a:solidFill>
                  <a:srgbClr val="59869B"/>
                </a:solidFill>
                <a:cs typeface="+mn-ea"/>
                <a:sym typeface="+mn-lt"/>
              </a:endParaRPr>
            </a:p>
          </p:txBody>
        </p:sp>
      </p:grpSp>
      <p:sp>
        <p:nvSpPr>
          <p:cNvPr id="205" name="Rectangle 2"/>
          <p:cNvSpPr/>
          <p:nvPr/>
        </p:nvSpPr>
        <p:spPr>
          <a:xfrm>
            <a:off x="806696" y="650059"/>
            <a:ext cx="1984646" cy="276999"/>
          </a:xfrm>
          <a:prstGeom prst="rect">
            <a:avLst/>
          </a:prstGeom>
        </p:spPr>
        <p:txBody>
          <a:bodyPr wrap="none">
            <a:spAutoFit/>
          </a:bodyPr>
          <a:lstStyle/>
          <a:p>
            <a:r>
              <a:rPr lang="id-ID" sz="1200" dirty="0">
                <a:solidFill>
                  <a:schemeClr val="bg1">
                    <a:lumMod val="65000"/>
                  </a:schemeClr>
                </a:solidFill>
                <a:cs typeface="+mn-ea"/>
                <a:sym typeface="+mn-lt"/>
              </a:rPr>
              <a:t>COMPETITOR ANALYSIS</a:t>
            </a:r>
            <a:endParaRPr lang="id-ID" sz="1200" dirty="0">
              <a:solidFill>
                <a:schemeClr val="bg1">
                  <a:lumMod val="65000"/>
                </a:schemeClr>
              </a:solidFill>
              <a:cs typeface="+mn-ea"/>
              <a:sym typeface="+mn-lt"/>
            </a:endParaRPr>
          </a:p>
        </p:txBody>
      </p:sp>
      <p:sp>
        <p:nvSpPr>
          <p:cNvPr id="206" name="TextBox 3"/>
          <p:cNvSpPr txBox="1"/>
          <p:nvPr/>
        </p:nvSpPr>
        <p:spPr>
          <a:xfrm>
            <a:off x="840968" y="330874"/>
            <a:ext cx="1566454" cy="400110"/>
          </a:xfrm>
          <a:prstGeom prst="rect">
            <a:avLst/>
          </a:prstGeom>
          <a:noFill/>
        </p:spPr>
        <p:txBody>
          <a:bodyPr wrap="none" rtlCol="0">
            <a:spAutoFit/>
          </a:bodyPr>
          <a:lstStyle/>
          <a:p>
            <a:r>
              <a:rPr lang="en-US" altLang="zh-CN" sz="2000" dirty="0">
                <a:solidFill>
                  <a:srgbClr val="59869B"/>
                </a:solidFill>
                <a:cs typeface="+mn-ea"/>
                <a:sym typeface="+mn-lt"/>
              </a:rPr>
              <a:t>2.4</a:t>
            </a:r>
            <a:r>
              <a:rPr lang="zh-CN" altLang="en-US" sz="2000" dirty="0">
                <a:solidFill>
                  <a:srgbClr val="59869B"/>
                </a:solidFill>
                <a:cs typeface="+mn-ea"/>
                <a:sym typeface="+mn-lt"/>
              </a:rPr>
              <a:t>竞争分析</a:t>
            </a:r>
            <a:endParaRPr lang="zh-CN" altLang="en-US" sz="32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
                                        </p:tgtEl>
                                        <p:attrNameLst>
                                          <p:attrName>style.visibility</p:attrName>
                                        </p:attrNameLst>
                                      </p:cBhvr>
                                      <p:to>
                                        <p:strVal val="visible"/>
                                      </p:to>
                                    </p:set>
                                    <p:animEffect transition="in" filter="wipe(left)">
                                      <p:cBhvr>
                                        <p:cTn id="11" dur="500"/>
                                        <p:tgtEl>
                                          <p:spTgt spid="20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63"/>
                                        </p:tgtEl>
                                        <p:attrNameLst>
                                          <p:attrName>style.visibility</p:attrName>
                                        </p:attrNameLst>
                                      </p:cBhvr>
                                      <p:to>
                                        <p:strVal val="visible"/>
                                      </p:to>
                                    </p:set>
                                    <p:animEffect transition="in" filter="wipe(down)">
                                      <p:cBhvr>
                                        <p:cTn id="21" dur="500"/>
                                        <p:tgtEl>
                                          <p:spTgt spid="16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4"/>
                                        </p:tgtEl>
                                        <p:attrNameLst>
                                          <p:attrName>style.visibility</p:attrName>
                                        </p:attrNameLst>
                                      </p:cBhvr>
                                      <p:to>
                                        <p:strVal val="visible"/>
                                      </p:to>
                                    </p:set>
                                    <p:animEffect transition="in" filter="fade">
                                      <p:cBhvr>
                                        <p:cTn id="26" dur="1000"/>
                                        <p:tgtEl>
                                          <p:spTgt spid="194"/>
                                        </p:tgtEl>
                                      </p:cBhvr>
                                    </p:animEffect>
                                    <p:anim calcmode="lin" valueType="num">
                                      <p:cBhvr>
                                        <p:cTn id="27" dur="1000" fill="hold"/>
                                        <p:tgtEl>
                                          <p:spTgt spid="194"/>
                                        </p:tgtEl>
                                        <p:attrNameLst>
                                          <p:attrName>ppt_x</p:attrName>
                                        </p:attrNameLst>
                                      </p:cBhvr>
                                      <p:tavLst>
                                        <p:tav tm="0">
                                          <p:val>
                                            <p:strVal val="#ppt_x"/>
                                          </p:val>
                                        </p:tav>
                                        <p:tav tm="100000">
                                          <p:val>
                                            <p:strVal val="#ppt_x"/>
                                          </p:val>
                                        </p:tav>
                                      </p:tavLst>
                                    </p:anim>
                                    <p:anim calcmode="lin" valueType="num">
                                      <p:cBhvr>
                                        <p:cTn id="28" dur="1000" fill="hold"/>
                                        <p:tgtEl>
                                          <p:spTgt spid="19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7"/>
                                        </p:tgtEl>
                                        <p:attrNameLst>
                                          <p:attrName>style.visibility</p:attrName>
                                        </p:attrNameLst>
                                      </p:cBhvr>
                                      <p:to>
                                        <p:strVal val="visible"/>
                                      </p:to>
                                    </p:set>
                                    <p:animEffect transition="in" filter="fade">
                                      <p:cBhvr>
                                        <p:cTn id="31" dur="1000"/>
                                        <p:tgtEl>
                                          <p:spTgt spid="197"/>
                                        </p:tgtEl>
                                      </p:cBhvr>
                                    </p:animEffect>
                                    <p:anim calcmode="lin" valueType="num">
                                      <p:cBhvr>
                                        <p:cTn id="32" dur="1000" fill="hold"/>
                                        <p:tgtEl>
                                          <p:spTgt spid="197"/>
                                        </p:tgtEl>
                                        <p:attrNameLst>
                                          <p:attrName>ppt_x</p:attrName>
                                        </p:attrNameLst>
                                      </p:cBhvr>
                                      <p:tavLst>
                                        <p:tav tm="0">
                                          <p:val>
                                            <p:strVal val="#ppt_x"/>
                                          </p:val>
                                        </p:tav>
                                        <p:tav tm="100000">
                                          <p:val>
                                            <p:strVal val="#ppt_x"/>
                                          </p:val>
                                        </p:tav>
                                      </p:tavLst>
                                    </p:anim>
                                    <p:anim calcmode="lin" valueType="num">
                                      <p:cBhvr>
                                        <p:cTn id="33" dur="1000" fill="hold"/>
                                        <p:tgtEl>
                                          <p:spTgt spid="19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00"/>
                                        </p:tgtEl>
                                        <p:attrNameLst>
                                          <p:attrName>style.visibility</p:attrName>
                                        </p:attrNameLst>
                                      </p:cBhvr>
                                      <p:to>
                                        <p:strVal val="visible"/>
                                      </p:to>
                                    </p:set>
                                    <p:animEffect transition="in" filter="fade">
                                      <p:cBhvr>
                                        <p:cTn id="36" dur="1000"/>
                                        <p:tgtEl>
                                          <p:spTgt spid="200"/>
                                        </p:tgtEl>
                                      </p:cBhvr>
                                    </p:animEffect>
                                    <p:anim calcmode="lin" valueType="num">
                                      <p:cBhvr>
                                        <p:cTn id="37" dur="1000" fill="hold"/>
                                        <p:tgtEl>
                                          <p:spTgt spid="200"/>
                                        </p:tgtEl>
                                        <p:attrNameLst>
                                          <p:attrName>ppt_x</p:attrName>
                                        </p:attrNameLst>
                                      </p:cBhvr>
                                      <p:tavLst>
                                        <p:tav tm="0">
                                          <p:val>
                                            <p:strVal val="#ppt_x"/>
                                          </p:val>
                                        </p:tav>
                                        <p:tav tm="100000">
                                          <p:val>
                                            <p:strVal val="#ppt_x"/>
                                          </p:val>
                                        </p:tav>
                                      </p:tavLst>
                                    </p:anim>
                                    <p:anim calcmode="lin" valueType="num">
                                      <p:cBhvr>
                                        <p:cTn id="38"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P spid="2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93905" y="3667281"/>
            <a:ext cx="2110089" cy="1846659"/>
          </a:xfrm>
          <a:prstGeom prst="rect">
            <a:avLst/>
          </a:prstGeom>
          <a:noFill/>
        </p:spPr>
        <p:txBody>
          <a:bodyPr wrap="square" lIns="0" tIns="0" rIns="0" bIns="0" rtlCol="0">
            <a:spAutoFit/>
          </a:bodyPr>
          <a:lstStyle/>
          <a:p>
            <a:pPr>
              <a:lnSpc>
                <a:spcPts val="1735"/>
              </a:lnSpc>
              <a:spcAft>
                <a:spcPts val="800"/>
              </a:spcAft>
            </a:pPr>
            <a:r>
              <a:rPr lang="en-US" sz="1065" dirty="0">
                <a:solidFill>
                  <a:schemeClr val="bg2">
                    <a:lumMod val="25000"/>
                  </a:schemeClr>
                </a:solidFill>
                <a:cs typeface="+mn-ea"/>
                <a:sym typeface="+mn-lt"/>
              </a:rPr>
              <a:t>Sed </a:t>
            </a:r>
            <a:r>
              <a:rPr lang="en-US" sz="1065" dirty="0" err="1">
                <a:solidFill>
                  <a:schemeClr val="bg2">
                    <a:lumMod val="25000"/>
                  </a:schemeClr>
                </a:solidFill>
                <a:cs typeface="+mn-ea"/>
                <a:sym typeface="+mn-lt"/>
              </a:rPr>
              <a:t>ut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perspiciatis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unde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omnis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iste</a:t>
            </a:r>
            <a:r>
              <a:rPr lang="en-US" sz="1065" dirty="0">
                <a:solidFill>
                  <a:schemeClr val="bg2">
                    <a:lumMod val="25000"/>
                  </a:schemeClr>
                </a:solidFill>
                <a:cs typeface="+mn-ea"/>
                <a:sym typeface="+mn-lt"/>
              </a:rPr>
              <a:t> natus error sit </a:t>
            </a:r>
            <a:r>
              <a:rPr lang="en-US" sz="1065" dirty="0" err="1">
                <a:solidFill>
                  <a:schemeClr val="bg2">
                    <a:lumMod val="25000"/>
                  </a:schemeClr>
                </a:solidFill>
                <a:cs typeface="+mn-ea"/>
                <a:sym typeface="+mn-lt"/>
              </a:rPr>
              <a:t>volup</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tatem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accus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antium</a:t>
            </a:r>
            <a:r>
              <a:rPr lang="en-US" sz="1065" dirty="0">
                <a:solidFill>
                  <a:schemeClr val="bg2">
                    <a:lumMod val="25000"/>
                  </a:schemeClr>
                </a:solidFill>
                <a:cs typeface="+mn-ea"/>
                <a:sym typeface="+mn-lt"/>
              </a:rPr>
              <a:t> dolor </a:t>
            </a:r>
            <a:r>
              <a:rPr lang="en-US" sz="1065" dirty="0" err="1">
                <a:solidFill>
                  <a:schemeClr val="bg2">
                    <a:lumMod val="25000"/>
                  </a:schemeClr>
                </a:solidFill>
                <a:cs typeface="+mn-ea"/>
                <a:sym typeface="+mn-lt"/>
              </a:rPr>
              <a:t>emque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lauda</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ium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totam</a:t>
            </a:r>
            <a:r>
              <a:rPr lang="en-US" sz="1065" dirty="0">
                <a:solidFill>
                  <a:schemeClr val="bg2">
                    <a:lumMod val="25000"/>
                  </a:schemeClr>
                </a:solidFill>
                <a:cs typeface="+mn-ea"/>
                <a:sym typeface="+mn-lt"/>
              </a:rPr>
              <a:t> rem </a:t>
            </a:r>
            <a:r>
              <a:rPr lang="en-US" sz="1065" dirty="0" err="1">
                <a:solidFill>
                  <a:schemeClr val="bg2">
                    <a:lumMod val="25000"/>
                  </a:schemeClr>
                </a:solidFill>
                <a:cs typeface="+mn-ea"/>
                <a:sym typeface="+mn-lt"/>
              </a:rPr>
              <a:t>aperiam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eaque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ipsa</a:t>
            </a:r>
            <a:r>
              <a:rPr lang="en-US" sz="1065" dirty="0">
                <a:solidFill>
                  <a:schemeClr val="bg2">
                    <a:lumMod val="25000"/>
                  </a:schemeClr>
                </a:solidFill>
                <a:cs typeface="+mn-ea"/>
                <a:sym typeface="+mn-lt"/>
              </a:rPr>
              <a:t> quae </a:t>
            </a:r>
            <a:r>
              <a:rPr lang="en-US" sz="1065" dirty="0" err="1">
                <a:solidFill>
                  <a:schemeClr val="bg2">
                    <a:lumMod val="25000"/>
                  </a:schemeClr>
                </a:solidFill>
                <a:cs typeface="+mn-ea"/>
                <a:sym typeface="+mn-lt"/>
              </a:rPr>
              <a:t>ab</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illo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inventore</a:t>
            </a:r>
            <a:r>
              <a:rPr lang="en-US" sz="1065" dirty="0">
                <a:solidFill>
                  <a:schemeClr val="bg2">
                    <a:lumMod val="25000"/>
                  </a:schemeClr>
                </a:solidFill>
                <a:cs typeface="+mn-ea"/>
                <a:sym typeface="+mn-lt"/>
              </a:rPr>
              <a:t> very.</a:t>
            </a:r>
            <a:endParaRPr lang="en-US" sz="1065" dirty="0">
              <a:solidFill>
                <a:schemeClr val="bg2">
                  <a:lumMod val="25000"/>
                </a:schemeClr>
              </a:solidFill>
              <a:cs typeface="+mn-ea"/>
              <a:sym typeface="+mn-lt"/>
            </a:endParaRPr>
          </a:p>
          <a:p>
            <a:pPr>
              <a:lnSpc>
                <a:spcPts val="1735"/>
              </a:lnSpc>
              <a:spcAft>
                <a:spcPts val="800"/>
              </a:spcAft>
            </a:pPr>
            <a:r>
              <a:rPr lang="en-US" sz="1065" dirty="0" err="1">
                <a:solidFill>
                  <a:schemeClr val="bg2">
                    <a:lumMod val="25000"/>
                  </a:schemeClr>
                </a:solidFill>
                <a:cs typeface="+mn-ea"/>
                <a:sym typeface="+mn-lt"/>
              </a:rPr>
              <a:t>Tatis</a:t>
            </a:r>
            <a:r>
              <a:rPr lang="en-US" sz="1065" dirty="0">
                <a:solidFill>
                  <a:schemeClr val="bg2">
                    <a:lumMod val="25000"/>
                  </a:schemeClr>
                </a:solidFill>
                <a:cs typeface="+mn-ea"/>
                <a:sym typeface="+mn-lt"/>
              </a:rPr>
              <a:t> et quasi </a:t>
            </a:r>
            <a:r>
              <a:rPr lang="en-US" sz="1065" dirty="0" err="1">
                <a:solidFill>
                  <a:schemeClr val="bg2">
                    <a:lumMod val="25000"/>
                  </a:schemeClr>
                </a:solidFill>
                <a:cs typeface="+mn-ea"/>
                <a:sym typeface="+mn-lt"/>
              </a:rPr>
              <a:t>architecto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beatae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vit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ae</a:t>
            </a:r>
            <a:r>
              <a:rPr lang="en-US" sz="1065" dirty="0">
                <a:solidFill>
                  <a:schemeClr val="bg2">
                    <a:lumMod val="25000"/>
                  </a:schemeClr>
                </a:solidFill>
                <a:cs typeface="+mn-ea"/>
                <a:sym typeface="+mn-lt"/>
              </a:rPr>
              <a:t> dicta </a:t>
            </a:r>
            <a:r>
              <a:rPr lang="en-US" sz="1065" dirty="0" err="1">
                <a:solidFill>
                  <a:schemeClr val="bg2">
                    <a:lumMod val="25000"/>
                  </a:schemeClr>
                </a:solidFill>
                <a:cs typeface="+mn-ea"/>
                <a:sym typeface="+mn-lt"/>
              </a:rPr>
              <a:t>sunt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explicabo</a:t>
            </a:r>
            <a:r>
              <a:rPr lang="en-US" sz="1065" dirty="0">
                <a:solidFill>
                  <a:schemeClr val="bg2">
                    <a:lumMod val="25000"/>
                  </a:schemeClr>
                </a:solidFill>
                <a:cs typeface="+mn-ea"/>
                <a:sym typeface="+mn-lt"/>
              </a:rPr>
              <a:t>.  Sed </a:t>
            </a:r>
            <a:r>
              <a:rPr lang="en-US" sz="1065" dirty="0" err="1">
                <a:solidFill>
                  <a:schemeClr val="bg2">
                    <a:lumMod val="25000"/>
                  </a:schemeClr>
                </a:solidFill>
                <a:cs typeface="+mn-ea"/>
                <a:sym typeface="+mn-lt"/>
              </a:rPr>
              <a:t>ut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perspic</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iatis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unde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omnis</a:t>
            </a:r>
            <a:r>
              <a:rPr lang="en-US" sz="1065" dirty="0">
                <a:solidFill>
                  <a:schemeClr val="bg2">
                    <a:lumMod val="25000"/>
                  </a:schemeClr>
                </a:solidFill>
                <a:cs typeface="+mn-ea"/>
                <a:sym typeface="+mn-lt"/>
              </a:rPr>
              <a:t> .</a:t>
            </a:r>
            <a:endParaRPr lang="en-US" sz="1065" dirty="0">
              <a:solidFill>
                <a:schemeClr val="bg2">
                  <a:lumMod val="25000"/>
                </a:schemeClr>
              </a:solidFill>
              <a:cs typeface="+mn-ea"/>
              <a:sym typeface="+mn-lt"/>
            </a:endParaRPr>
          </a:p>
        </p:txBody>
      </p:sp>
      <p:sp>
        <p:nvSpPr>
          <p:cNvPr id="17" name="TextBox 16"/>
          <p:cNvSpPr txBox="1"/>
          <p:nvPr/>
        </p:nvSpPr>
        <p:spPr>
          <a:xfrm>
            <a:off x="791634" y="3144863"/>
            <a:ext cx="2114631" cy="274178"/>
          </a:xfrm>
          <a:prstGeom prst="rect">
            <a:avLst/>
          </a:prstGeom>
          <a:noFill/>
        </p:spPr>
        <p:txBody>
          <a:bodyPr wrap="square" lIns="0" tIns="0" rIns="0" bIns="0" rtlCol="0">
            <a:spAutoFit/>
          </a:bodyPr>
          <a:lstStyle/>
          <a:p>
            <a:pPr algn="ctr">
              <a:lnSpc>
                <a:spcPts val="2265"/>
              </a:lnSpc>
              <a:spcAft>
                <a:spcPts val="800"/>
              </a:spcAft>
            </a:pPr>
            <a:r>
              <a:rPr lang="zh-CN" altLang="en-US" sz="1600" cap="all" spc="27" dirty="0">
                <a:solidFill>
                  <a:srgbClr val="59869B"/>
                </a:solidFill>
                <a:cs typeface="+mn-ea"/>
                <a:sym typeface="+mn-lt"/>
              </a:rPr>
              <a:t>核心优势一</a:t>
            </a:r>
            <a:endParaRPr lang="zh-CN" altLang="en-US" sz="1600" cap="all" spc="27" dirty="0">
              <a:solidFill>
                <a:srgbClr val="59869B"/>
              </a:solidFill>
              <a:cs typeface="+mn-ea"/>
              <a:sym typeface="+mn-lt"/>
            </a:endParaRPr>
          </a:p>
        </p:txBody>
      </p:sp>
      <p:sp>
        <p:nvSpPr>
          <p:cNvPr id="31" name="Freeform 27"/>
          <p:cNvSpPr>
            <a:spLocks noEditPoints="1"/>
          </p:cNvSpPr>
          <p:nvPr/>
        </p:nvSpPr>
        <p:spPr bwMode="auto">
          <a:xfrm>
            <a:off x="1523511" y="2295681"/>
            <a:ext cx="650876" cy="650876"/>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rgbClr val="59869B"/>
          </a:solidFill>
          <a:ln>
            <a:noFill/>
          </a:ln>
        </p:spPr>
        <p:txBody>
          <a:bodyPr vert="horz" wrap="square" lIns="121920" tIns="60960" rIns="121920" bIns="60960" numCol="1" anchor="t" anchorCtr="0" compatLnSpc="1"/>
          <a:lstStyle/>
          <a:p>
            <a:pPr algn="ctr"/>
            <a:endParaRPr lang="en-US" sz="2400">
              <a:cs typeface="+mn-ea"/>
              <a:sym typeface="+mn-lt"/>
            </a:endParaRPr>
          </a:p>
        </p:txBody>
      </p:sp>
      <p:cxnSp>
        <p:nvCxnSpPr>
          <p:cNvPr id="6" name="Straight Connector 5"/>
          <p:cNvCxnSpPr/>
          <p:nvPr/>
        </p:nvCxnSpPr>
        <p:spPr>
          <a:xfrm>
            <a:off x="791634"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9629" y="3667280"/>
            <a:ext cx="2110089" cy="1628651"/>
          </a:xfrm>
          <a:prstGeom prst="rect">
            <a:avLst/>
          </a:prstGeom>
          <a:noFill/>
        </p:spPr>
        <p:txBody>
          <a:bodyPr wrap="square" lIns="0" tIns="0" rIns="0" bIns="0" rtlCol="0">
            <a:spAutoFit/>
          </a:bodyPr>
          <a:lstStyle/>
          <a:p>
            <a:pPr>
              <a:lnSpc>
                <a:spcPts val="1735"/>
              </a:lnSpc>
              <a:spcAft>
                <a:spcPts val="800"/>
              </a:spcAft>
            </a:pPr>
            <a:r>
              <a:rPr lang="en-US" sz="1065" dirty="0">
                <a:solidFill>
                  <a:schemeClr val="bg2">
                    <a:lumMod val="25000"/>
                  </a:schemeClr>
                </a:solidFill>
                <a:cs typeface="+mn-ea"/>
                <a:sym typeface="+mn-lt"/>
              </a:rPr>
              <a:t>Sed </a:t>
            </a:r>
            <a:r>
              <a:rPr lang="en-US" sz="1065" dirty="0" err="1">
                <a:solidFill>
                  <a:schemeClr val="bg2">
                    <a:lumMod val="25000"/>
                  </a:schemeClr>
                </a:solidFill>
                <a:cs typeface="+mn-ea"/>
                <a:sym typeface="+mn-lt"/>
              </a:rPr>
              <a:t>ut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perspiciatis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unde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omnis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iste</a:t>
            </a:r>
            <a:r>
              <a:rPr lang="en-US" sz="1065" dirty="0">
                <a:solidFill>
                  <a:schemeClr val="bg2">
                    <a:lumMod val="25000"/>
                  </a:schemeClr>
                </a:solidFill>
                <a:cs typeface="+mn-ea"/>
                <a:sym typeface="+mn-lt"/>
              </a:rPr>
              <a:t> natus error sit </a:t>
            </a:r>
            <a:r>
              <a:rPr lang="en-US" sz="1065" dirty="0" err="1">
                <a:solidFill>
                  <a:schemeClr val="bg2">
                    <a:lumMod val="25000"/>
                  </a:schemeClr>
                </a:solidFill>
                <a:cs typeface="+mn-ea"/>
                <a:sym typeface="+mn-lt"/>
              </a:rPr>
              <a:t>volup</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tatem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accus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antium</a:t>
            </a:r>
            <a:r>
              <a:rPr lang="en-US" sz="1065" dirty="0">
                <a:solidFill>
                  <a:schemeClr val="bg2">
                    <a:lumMod val="25000"/>
                  </a:schemeClr>
                </a:solidFill>
                <a:cs typeface="+mn-ea"/>
                <a:sym typeface="+mn-lt"/>
              </a:rPr>
              <a:t> dolor </a:t>
            </a:r>
            <a:r>
              <a:rPr lang="en-US" sz="1065" dirty="0" err="1">
                <a:solidFill>
                  <a:schemeClr val="bg2">
                    <a:lumMod val="25000"/>
                  </a:schemeClr>
                </a:solidFill>
                <a:cs typeface="+mn-ea"/>
                <a:sym typeface="+mn-lt"/>
              </a:rPr>
              <a:t>emque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lauda</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ium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totam</a:t>
            </a:r>
            <a:r>
              <a:rPr lang="en-US" sz="1065" dirty="0">
                <a:solidFill>
                  <a:schemeClr val="bg2">
                    <a:lumMod val="25000"/>
                  </a:schemeClr>
                </a:solidFill>
                <a:cs typeface="+mn-ea"/>
                <a:sym typeface="+mn-lt"/>
              </a:rPr>
              <a:t> rem </a:t>
            </a:r>
            <a:r>
              <a:rPr lang="en-US" sz="1065" dirty="0" err="1">
                <a:solidFill>
                  <a:schemeClr val="bg2">
                    <a:lumMod val="25000"/>
                  </a:schemeClr>
                </a:solidFill>
                <a:cs typeface="+mn-ea"/>
                <a:sym typeface="+mn-lt"/>
              </a:rPr>
              <a:t>aperiam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eaque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ipsa</a:t>
            </a:r>
            <a:r>
              <a:rPr lang="en-US" sz="1065" dirty="0">
                <a:solidFill>
                  <a:schemeClr val="bg2">
                    <a:lumMod val="25000"/>
                  </a:schemeClr>
                </a:solidFill>
                <a:cs typeface="+mn-ea"/>
                <a:sym typeface="+mn-lt"/>
              </a:rPr>
              <a:t> quae </a:t>
            </a:r>
            <a:r>
              <a:rPr lang="en-US" sz="1065" dirty="0" err="1">
                <a:solidFill>
                  <a:schemeClr val="bg2">
                    <a:lumMod val="25000"/>
                  </a:schemeClr>
                </a:solidFill>
                <a:cs typeface="+mn-ea"/>
                <a:sym typeface="+mn-lt"/>
              </a:rPr>
              <a:t>ab</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illo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inventore</a:t>
            </a:r>
            <a:r>
              <a:rPr lang="en-US" sz="1065" dirty="0">
                <a:solidFill>
                  <a:schemeClr val="bg2">
                    <a:lumMod val="25000"/>
                  </a:schemeClr>
                </a:solidFill>
                <a:cs typeface="+mn-ea"/>
                <a:sym typeface="+mn-lt"/>
              </a:rPr>
              <a:t> very.</a:t>
            </a:r>
            <a:endParaRPr lang="en-US" sz="1065" dirty="0">
              <a:solidFill>
                <a:schemeClr val="bg2">
                  <a:lumMod val="25000"/>
                </a:schemeClr>
              </a:solidFill>
              <a:cs typeface="+mn-ea"/>
              <a:sym typeface="+mn-lt"/>
            </a:endParaRPr>
          </a:p>
          <a:p>
            <a:pPr>
              <a:lnSpc>
                <a:spcPts val="1735"/>
              </a:lnSpc>
              <a:spcAft>
                <a:spcPts val="800"/>
              </a:spcAft>
            </a:pPr>
            <a:r>
              <a:rPr lang="en-US" sz="1065" dirty="0" err="1">
                <a:solidFill>
                  <a:schemeClr val="bg2">
                    <a:lumMod val="25000"/>
                  </a:schemeClr>
                </a:solidFill>
                <a:cs typeface="+mn-ea"/>
                <a:sym typeface="+mn-lt"/>
              </a:rPr>
              <a:t>Tatis</a:t>
            </a:r>
            <a:r>
              <a:rPr lang="en-US" sz="1065" dirty="0">
                <a:solidFill>
                  <a:schemeClr val="bg2">
                    <a:lumMod val="25000"/>
                  </a:schemeClr>
                </a:solidFill>
                <a:cs typeface="+mn-ea"/>
                <a:sym typeface="+mn-lt"/>
              </a:rPr>
              <a:t> et quasi </a:t>
            </a:r>
            <a:r>
              <a:rPr lang="en-US" sz="1065" dirty="0" err="1">
                <a:solidFill>
                  <a:schemeClr val="bg2">
                    <a:lumMod val="25000"/>
                  </a:schemeClr>
                </a:solidFill>
                <a:cs typeface="+mn-ea"/>
                <a:sym typeface="+mn-lt"/>
              </a:rPr>
              <a:t>architecto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beatae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vit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ae</a:t>
            </a:r>
            <a:r>
              <a:rPr lang="en-US" sz="1065" dirty="0">
                <a:solidFill>
                  <a:schemeClr val="bg2">
                    <a:lumMod val="25000"/>
                  </a:schemeClr>
                </a:solidFill>
                <a:cs typeface="+mn-ea"/>
                <a:sym typeface="+mn-lt"/>
              </a:rPr>
              <a:t> dicta </a:t>
            </a:r>
            <a:r>
              <a:rPr lang="en-US" sz="1065" dirty="0" err="1">
                <a:solidFill>
                  <a:schemeClr val="bg2">
                    <a:lumMod val="25000"/>
                  </a:schemeClr>
                </a:solidFill>
                <a:cs typeface="+mn-ea"/>
                <a:sym typeface="+mn-lt"/>
              </a:rPr>
              <a:t>sunt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explicabo</a:t>
            </a:r>
            <a:r>
              <a:rPr lang="en-US" sz="1065" dirty="0">
                <a:solidFill>
                  <a:schemeClr val="bg2">
                    <a:lumMod val="25000"/>
                  </a:schemeClr>
                </a:solidFill>
                <a:cs typeface="+mn-ea"/>
                <a:sym typeface="+mn-lt"/>
              </a:rPr>
              <a:t>.  </a:t>
            </a:r>
            <a:endParaRPr lang="en-US" sz="1065" dirty="0">
              <a:solidFill>
                <a:schemeClr val="bg2">
                  <a:lumMod val="25000"/>
                </a:schemeClr>
              </a:solidFill>
              <a:cs typeface="+mn-ea"/>
              <a:sym typeface="+mn-lt"/>
            </a:endParaRPr>
          </a:p>
        </p:txBody>
      </p:sp>
      <p:sp>
        <p:nvSpPr>
          <p:cNvPr id="63" name="TextBox 62"/>
          <p:cNvSpPr txBox="1"/>
          <p:nvPr/>
        </p:nvSpPr>
        <p:spPr>
          <a:xfrm>
            <a:off x="3617358" y="3144863"/>
            <a:ext cx="2114631" cy="274178"/>
          </a:xfrm>
          <a:prstGeom prst="rect">
            <a:avLst/>
          </a:prstGeom>
          <a:noFill/>
        </p:spPr>
        <p:txBody>
          <a:bodyPr wrap="square" lIns="0" tIns="0" rIns="0" bIns="0" rtlCol="0">
            <a:spAutoFit/>
          </a:bodyPr>
          <a:lstStyle/>
          <a:p>
            <a:pPr algn="ctr">
              <a:lnSpc>
                <a:spcPts val="2265"/>
              </a:lnSpc>
              <a:spcAft>
                <a:spcPts val="800"/>
              </a:spcAft>
            </a:pPr>
            <a:r>
              <a:rPr lang="zh-CN" altLang="en-US" sz="1600" cap="all" spc="27" dirty="0">
                <a:solidFill>
                  <a:srgbClr val="59869B"/>
                </a:solidFill>
                <a:cs typeface="+mn-ea"/>
                <a:sym typeface="+mn-lt"/>
              </a:rPr>
              <a:t>核心优势二</a:t>
            </a:r>
            <a:endParaRPr lang="zh-CN" altLang="en-US" sz="1600" cap="all" spc="27" dirty="0">
              <a:solidFill>
                <a:srgbClr val="59869B"/>
              </a:solidFill>
              <a:cs typeface="+mn-ea"/>
              <a:sym typeface="+mn-lt"/>
            </a:endParaRPr>
          </a:p>
        </p:txBody>
      </p:sp>
      <p:cxnSp>
        <p:nvCxnSpPr>
          <p:cNvPr id="66" name="Straight Connector 65"/>
          <p:cNvCxnSpPr/>
          <p:nvPr/>
        </p:nvCxnSpPr>
        <p:spPr>
          <a:xfrm>
            <a:off x="3617358"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445353" y="3667280"/>
            <a:ext cx="2110089" cy="1628651"/>
          </a:xfrm>
          <a:prstGeom prst="rect">
            <a:avLst/>
          </a:prstGeom>
          <a:noFill/>
        </p:spPr>
        <p:txBody>
          <a:bodyPr wrap="square" lIns="0" tIns="0" rIns="0" bIns="0" rtlCol="0">
            <a:spAutoFit/>
          </a:bodyPr>
          <a:lstStyle/>
          <a:p>
            <a:pPr>
              <a:lnSpc>
                <a:spcPts val="1735"/>
              </a:lnSpc>
              <a:spcAft>
                <a:spcPts val="800"/>
              </a:spcAft>
            </a:pPr>
            <a:r>
              <a:rPr lang="en-US" sz="1065" dirty="0">
                <a:solidFill>
                  <a:schemeClr val="bg2">
                    <a:lumMod val="25000"/>
                  </a:schemeClr>
                </a:solidFill>
                <a:cs typeface="+mn-ea"/>
                <a:sym typeface="+mn-lt"/>
              </a:rPr>
              <a:t>Sed </a:t>
            </a:r>
            <a:r>
              <a:rPr lang="en-US" sz="1065" dirty="0" err="1">
                <a:solidFill>
                  <a:schemeClr val="bg2">
                    <a:lumMod val="25000"/>
                  </a:schemeClr>
                </a:solidFill>
                <a:cs typeface="+mn-ea"/>
                <a:sym typeface="+mn-lt"/>
              </a:rPr>
              <a:t>ut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perspiciatis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unde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omnis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iste</a:t>
            </a:r>
            <a:r>
              <a:rPr lang="en-US" sz="1065" dirty="0">
                <a:solidFill>
                  <a:schemeClr val="bg2">
                    <a:lumMod val="25000"/>
                  </a:schemeClr>
                </a:solidFill>
                <a:cs typeface="+mn-ea"/>
                <a:sym typeface="+mn-lt"/>
              </a:rPr>
              <a:t> natus error sit </a:t>
            </a:r>
            <a:r>
              <a:rPr lang="en-US" sz="1065" dirty="0" err="1">
                <a:solidFill>
                  <a:schemeClr val="bg2">
                    <a:lumMod val="25000"/>
                  </a:schemeClr>
                </a:solidFill>
                <a:cs typeface="+mn-ea"/>
                <a:sym typeface="+mn-lt"/>
              </a:rPr>
              <a:t>volup</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tatem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accus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antium</a:t>
            </a:r>
            <a:r>
              <a:rPr lang="en-US" sz="1065" dirty="0">
                <a:solidFill>
                  <a:schemeClr val="bg2">
                    <a:lumMod val="25000"/>
                  </a:schemeClr>
                </a:solidFill>
                <a:cs typeface="+mn-ea"/>
                <a:sym typeface="+mn-lt"/>
              </a:rPr>
              <a:t> dolor </a:t>
            </a:r>
            <a:r>
              <a:rPr lang="en-US" sz="1065" dirty="0" err="1">
                <a:solidFill>
                  <a:schemeClr val="bg2">
                    <a:lumMod val="25000"/>
                  </a:schemeClr>
                </a:solidFill>
                <a:cs typeface="+mn-ea"/>
                <a:sym typeface="+mn-lt"/>
              </a:rPr>
              <a:t>emque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lauda</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ium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totam</a:t>
            </a:r>
            <a:r>
              <a:rPr lang="en-US" sz="1065" dirty="0">
                <a:solidFill>
                  <a:schemeClr val="bg2">
                    <a:lumMod val="25000"/>
                  </a:schemeClr>
                </a:solidFill>
                <a:cs typeface="+mn-ea"/>
                <a:sym typeface="+mn-lt"/>
              </a:rPr>
              <a:t> rem </a:t>
            </a:r>
            <a:r>
              <a:rPr lang="en-US" sz="1065" dirty="0" err="1">
                <a:solidFill>
                  <a:schemeClr val="bg2">
                    <a:lumMod val="25000"/>
                  </a:schemeClr>
                </a:solidFill>
                <a:cs typeface="+mn-ea"/>
                <a:sym typeface="+mn-lt"/>
              </a:rPr>
              <a:t>aperiam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eaque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ipsa</a:t>
            </a:r>
            <a:r>
              <a:rPr lang="en-US" sz="1065" dirty="0">
                <a:solidFill>
                  <a:schemeClr val="bg2">
                    <a:lumMod val="25000"/>
                  </a:schemeClr>
                </a:solidFill>
                <a:cs typeface="+mn-ea"/>
                <a:sym typeface="+mn-lt"/>
              </a:rPr>
              <a:t> quae </a:t>
            </a:r>
            <a:r>
              <a:rPr lang="en-US" sz="1065" dirty="0" err="1">
                <a:solidFill>
                  <a:schemeClr val="bg2">
                    <a:lumMod val="25000"/>
                  </a:schemeClr>
                </a:solidFill>
                <a:cs typeface="+mn-ea"/>
                <a:sym typeface="+mn-lt"/>
              </a:rPr>
              <a:t>ab</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illo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inventore</a:t>
            </a:r>
            <a:r>
              <a:rPr lang="en-US" sz="1065" dirty="0">
                <a:solidFill>
                  <a:schemeClr val="bg2">
                    <a:lumMod val="25000"/>
                  </a:schemeClr>
                </a:solidFill>
                <a:cs typeface="+mn-ea"/>
                <a:sym typeface="+mn-lt"/>
              </a:rPr>
              <a:t> very.</a:t>
            </a:r>
            <a:endParaRPr lang="en-US" sz="1065" dirty="0">
              <a:solidFill>
                <a:schemeClr val="bg2">
                  <a:lumMod val="25000"/>
                </a:schemeClr>
              </a:solidFill>
              <a:cs typeface="+mn-ea"/>
              <a:sym typeface="+mn-lt"/>
            </a:endParaRPr>
          </a:p>
          <a:p>
            <a:pPr>
              <a:lnSpc>
                <a:spcPts val="1735"/>
              </a:lnSpc>
              <a:spcAft>
                <a:spcPts val="800"/>
              </a:spcAft>
            </a:pPr>
            <a:r>
              <a:rPr lang="en-US" sz="1065" dirty="0" err="1">
                <a:solidFill>
                  <a:schemeClr val="bg2">
                    <a:lumMod val="25000"/>
                  </a:schemeClr>
                </a:solidFill>
                <a:cs typeface="+mn-ea"/>
                <a:sym typeface="+mn-lt"/>
              </a:rPr>
              <a:t>Tatis</a:t>
            </a:r>
            <a:r>
              <a:rPr lang="en-US" sz="1065" dirty="0">
                <a:solidFill>
                  <a:schemeClr val="bg2">
                    <a:lumMod val="25000"/>
                  </a:schemeClr>
                </a:solidFill>
                <a:cs typeface="+mn-ea"/>
                <a:sym typeface="+mn-lt"/>
              </a:rPr>
              <a:t> et quasi </a:t>
            </a:r>
            <a:r>
              <a:rPr lang="en-US" sz="1065" dirty="0" err="1">
                <a:solidFill>
                  <a:schemeClr val="bg2">
                    <a:lumMod val="25000"/>
                  </a:schemeClr>
                </a:solidFill>
                <a:cs typeface="+mn-ea"/>
                <a:sym typeface="+mn-lt"/>
              </a:rPr>
              <a:t>architecto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beatae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vit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ae</a:t>
            </a:r>
            <a:r>
              <a:rPr lang="en-US" sz="1065" dirty="0">
                <a:solidFill>
                  <a:schemeClr val="bg2">
                    <a:lumMod val="25000"/>
                  </a:schemeClr>
                </a:solidFill>
                <a:cs typeface="+mn-ea"/>
                <a:sym typeface="+mn-lt"/>
              </a:rPr>
              <a:t> dicta </a:t>
            </a:r>
            <a:r>
              <a:rPr lang="en-US" sz="1065" dirty="0" err="1">
                <a:solidFill>
                  <a:schemeClr val="bg2">
                    <a:lumMod val="25000"/>
                  </a:schemeClr>
                </a:solidFill>
                <a:cs typeface="+mn-ea"/>
                <a:sym typeface="+mn-lt"/>
              </a:rPr>
              <a:t>sunt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explicabo</a:t>
            </a:r>
            <a:r>
              <a:rPr lang="en-US" sz="1065" dirty="0">
                <a:solidFill>
                  <a:schemeClr val="bg2">
                    <a:lumMod val="25000"/>
                  </a:schemeClr>
                </a:solidFill>
                <a:cs typeface="+mn-ea"/>
                <a:sym typeface="+mn-lt"/>
              </a:rPr>
              <a:t>.  </a:t>
            </a:r>
            <a:endParaRPr lang="en-US" sz="1065" dirty="0">
              <a:solidFill>
                <a:schemeClr val="bg2">
                  <a:lumMod val="25000"/>
                </a:schemeClr>
              </a:solidFill>
              <a:cs typeface="+mn-ea"/>
              <a:sym typeface="+mn-lt"/>
            </a:endParaRPr>
          </a:p>
        </p:txBody>
      </p:sp>
      <p:sp>
        <p:nvSpPr>
          <p:cNvPr id="69" name="TextBox 68"/>
          <p:cNvSpPr txBox="1"/>
          <p:nvPr/>
        </p:nvSpPr>
        <p:spPr>
          <a:xfrm>
            <a:off x="6443082" y="3144863"/>
            <a:ext cx="2114631" cy="274178"/>
          </a:xfrm>
          <a:prstGeom prst="rect">
            <a:avLst/>
          </a:prstGeom>
          <a:noFill/>
        </p:spPr>
        <p:txBody>
          <a:bodyPr wrap="square" lIns="0" tIns="0" rIns="0" bIns="0" rtlCol="0">
            <a:spAutoFit/>
          </a:bodyPr>
          <a:lstStyle/>
          <a:p>
            <a:pPr algn="ctr">
              <a:lnSpc>
                <a:spcPts val="2265"/>
              </a:lnSpc>
              <a:spcAft>
                <a:spcPts val="800"/>
              </a:spcAft>
            </a:pPr>
            <a:r>
              <a:rPr lang="zh-CN" altLang="en-US" sz="1600" cap="all" spc="27" dirty="0">
                <a:solidFill>
                  <a:srgbClr val="59869B"/>
                </a:solidFill>
                <a:cs typeface="+mn-ea"/>
                <a:sym typeface="+mn-lt"/>
              </a:rPr>
              <a:t>核心优势三</a:t>
            </a:r>
            <a:endParaRPr lang="zh-CN" altLang="en-US" sz="1600" cap="all" spc="27" dirty="0">
              <a:solidFill>
                <a:srgbClr val="59869B"/>
              </a:solidFill>
              <a:cs typeface="+mn-ea"/>
              <a:sym typeface="+mn-lt"/>
            </a:endParaRPr>
          </a:p>
        </p:txBody>
      </p:sp>
      <p:cxnSp>
        <p:nvCxnSpPr>
          <p:cNvPr id="71" name="Straight Connector 70"/>
          <p:cNvCxnSpPr/>
          <p:nvPr/>
        </p:nvCxnSpPr>
        <p:spPr>
          <a:xfrm>
            <a:off x="6443082"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271076" y="3667280"/>
            <a:ext cx="2110089" cy="1628651"/>
          </a:xfrm>
          <a:prstGeom prst="rect">
            <a:avLst/>
          </a:prstGeom>
          <a:noFill/>
        </p:spPr>
        <p:txBody>
          <a:bodyPr wrap="square" lIns="0" tIns="0" rIns="0" bIns="0" rtlCol="0">
            <a:spAutoFit/>
          </a:bodyPr>
          <a:lstStyle/>
          <a:p>
            <a:pPr>
              <a:lnSpc>
                <a:spcPts val="1735"/>
              </a:lnSpc>
              <a:spcAft>
                <a:spcPts val="800"/>
              </a:spcAft>
            </a:pPr>
            <a:r>
              <a:rPr lang="en-US" sz="1065" dirty="0">
                <a:solidFill>
                  <a:schemeClr val="bg2">
                    <a:lumMod val="25000"/>
                  </a:schemeClr>
                </a:solidFill>
                <a:cs typeface="+mn-ea"/>
                <a:sym typeface="+mn-lt"/>
              </a:rPr>
              <a:t>Sed </a:t>
            </a:r>
            <a:r>
              <a:rPr lang="en-US" sz="1065" dirty="0" err="1">
                <a:solidFill>
                  <a:schemeClr val="bg2">
                    <a:lumMod val="25000"/>
                  </a:schemeClr>
                </a:solidFill>
                <a:cs typeface="+mn-ea"/>
                <a:sym typeface="+mn-lt"/>
              </a:rPr>
              <a:t>ut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perspiciatis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unde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omnis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iste</a:t>
            </a:r>
            <a:r>
              <a:rPr lang="en-US" sz="1065" dirty="0">
                <a:solidFill>
                  <a:schemeClr val="bg2">
                    <a:lumMod val="25000"/>
                  </a:schemeClr>
                </a:solidFill>
                <a:cs typeface="+mn-ea"/>
                <a:sym typeface="+mn-lt"/>
              </a:rPr>
              <a:t> natus error sit </a:t>
            </a:r>
            <a:r>
              <a:rPr lang="en-US" sz="1065" dirty="0" err="1">
                <a:solidFill>
                  <a:schemeClr val="bg2">
                    <a:lumMod val="25000"/>
                  </a:schemeClr>
                </a:solidFill>
                <a:cs typeface="+mn-ea"/>
                <a:sym typeface="+mn-lt"/>
              </a:rPr>
              <a:t>volup</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tatem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accus</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antium</a:t>
            </a:r>
            <a:r>
              <a:rPr lang="en-US" sz="1065" dirty="0">
                <a:solidFill>
                  <a:schemeClr val="bg2">
                    <a:lumMod val="25000"/>
                  </a:schemeClr>
                </a:solidFill>
                <a:cs typeface="+mn-ea"/>
                <a:sym typeface="+mn-lt"/>
              </a:rPr>
              <a:t> dolor </a:t>
            </a:r>
            <a:r>
              <a:rPr lang="en-US" sz="1065" dirty="0" err="1">
                <a:solidFill>
                  <a:schemeClr val="bg2">
                    <a:lumMod val="25000"/>
                  </a:schemeClr>
                </a:solidFill>
                <a:cs typeface="+mn-ea"/>
                <a:sym typeface="+mn-lt"/>
              </a:rPr>
              <a:t>emque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lauda</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ium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totam</a:t>
            </a:r>
            <a:r>
              <a:rPr lang="en-US" sz="1065" dirty="0">
                <a:solidFill>
                  <a:schemeClr val="bg2">
                    <a:lumMod val="25000"/>
                  </a:schemeClr>
                </a:solidFill>
                <a:cs typeface="+mn-ea"/>
                <a:sym typeface="+mn-lt"/>
              </a:rPr>
              <a:t> rem </a:t>
            </a:r>
            <a:r>
              <a:rPr lang="en-US" sz="1065" dirty="0" err="1">
                <a:solidFill>
                  <a:schemeClr val="bg2">
                    <a:lumMod val="25000"/>
                  </a:schemeClr>
                </a:solidFill>
                <a:cs typeface="+mn-ea"/>
                <a:sym typeface="+mn-lt"/>
              </a:rPr>
              <a:t>aperiam</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eaque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ipsa</a:t>
            </a:r>
            <a:r>
              <a:rPr lang="en-US" sz="1065" dirty="0">
                <a:solidFill>
                  <a:schemeClr val="bg2">
                    <a:lumMod val="25000"/>
                  </a:schemeClr>
                </a:solidFill>
                <a:cs typeface="+mn-ea"/>
                <a:sym typeface="+mn-lt"/>
              </a:rPr>
              <a:t> quae </a:t>
            </a:r>
            <a:r>
              <a:rPr lang="en-US" sz="1065" dirty="0" err="1">
                <a:solidFill>
                  <a:schemeClr val="bg2">
                    <a:lumMod val="25000"/>
                  </a:schemeClr>
                </a:solidFill>
                <a:cs typeface="+mn-ea"/>
                <a:sym typeface="+mn-lt"/>
              </a:rPr>
              <a:t>ab</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illo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inventore</a:t>
            </a:r>
            <a:r>
              <a:rPr lang="en-US" sz="1065" dirty="0">
                <a:solidFill>
                  <a:schemeClr val="bg2">
                    <a:lumMod val="25000"/>
                  </a:schemeClr>
                </a:solidFill>
                <a:cs typeface="+mn-ea"/>
                <a:sym typeface="+mn-lt"/>
              </a:rPr>
              <a:t> very.</a:t>
            </a:r>
            <a:endParaRPr lang="en-US" sz="1065" dirty="0">
              <a:solidFill>
                <a:schemeClr val="bg2">
                  <a:lumMod val="25000"/>
                </a:schemeClr>
              </a:solidFill>
              <a:cs typeface="+mn-ea"/>
              <a:sym typeface="+mn-lt"/>
            </a:endParaRPr>
          </a:p>
          <a:p>
            <a:pPr>
              <a:lnSpc>
                <a:spcPts val="1735"/>
              </a:lnSpc>
              <a:spcAft>
                <a:spcPts val="800"/>
              </a:spcAft>
            </a:pPr>
            <a:r>
              <a:rPr lang="en-US" sz="1065" dirty="0" err="1">
                <a:solidFill>
                  <a:schemeClr val="bg2">
                    <a:lumMod val="25000"/>
                  </a:schemeClr>
                </a:solidFill>
                <a:cs typeface="+mn-ea"/>
                <a:sym typeface="+mn-lt"/>
              </a:rPr>
              <a:t>Tatis</a:t>
            </a:r>
            <a:r>
              <a:rPr lang="en-US" sz="1065" dirty="0">
                <a:solidFill>
                  <a:schemeClr val="bg2">
                    <a:lumMod val="25000"/>
                  </a:schemeClr>
                </a:solidFill>
                <a:cs typeface="+mn-ea"/>
                <a:sym typeface="+mn-lt"/>
              </a:rPr>
              <a:t> et quasi </a:t>
            </a:r>
            <a:r>
              <a:rPr lang="en-US" sz="1065" dirty="0" err="1">
                <a:solidFill>
                  <a:schemeClr val="bg2">
                    <a:lumMod val="25000"/>
                  </a:schemeClr>
                </a:solidFill>
                <a:cs typeface="+mn-ea"/>
                <a:sym typeface="+mn-lt"/>
              </a:rPr>
              <a:t>architecto</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beatae</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vit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ae</a:t>
            </a:r>
            <a:r>
              <a:rPr lang="en-US" sz="1065" dirty="0">
                <a:solidFill>
                  <a:schemeClr val="bg2">
                    <a:lumMod val="25000"/>
                  </a:schemeClr>
                </a:solidFill>
                <a:cs typeface="+mn-ea"/>
                <a:sym typeface="+mn-lt"/>
              </a:rPr>
              <a:t> dicta </a:t>
            </a:r>
            <a:r>
              <a:rPr lang="en-US" sz="1065" dirty="0" err="1">
                <a:solidFill>
                  <a:schemeClr val="bg2">
                    <a:lumMod val="25000"/>
                  </a:schemeClr>
                </a:solidFill>
                <a:cs typeface="+mn-ea"/>
                <a:sym typeface="+mn-lt"/>
              </a:rPr>
              <a:t>sunt</a:t>
            </a:r>
            <a:r>
              <a:rPr lang="en-US" sz="1065" dirty="0">
                <a:solidFill>
                  <a:schemeClr val="bg2">
                    <a:lumMod val="25000"/>
                  </a:schemeClr>
                </a:solidFill>
                <a:cs typeface="+mn-ea"/>
                <a:sym typeface="+mn-lt"/>
              </a:rPr>
              <a:t> </a:t>
            </a:r>
            <a:r>
              <a:rPr lang="en-US" sz="1065" dirty="0" err="1">
                <a:solidFill>
                  <a:schemeClr val="bg2">
                    <a:lumMod val="25000"/>
                  </a:schemeClr>
                </a:solidFill>
                <a:cs typeface="+mn-ea"/>
                <a:sym typeface="+mn-lt"/>
              </a:rPr>
              <a:t>explicabo</a:t>
            </a:r>
            <a:r>
              <a:rPr lang="en-US" sz="1065" dirty="0">
                <a:solidFill>
                  <a:schemeClr val="bg2">
                    <a:lumMod val="25000"/>
                  </a:schemeClr>
                </a:solidFill>
                <a:cs typeface="+mn-ea"/>
                <a:sym typeface="+mn-lt"/>
              </a:rPr>
              <a:t>.  </a:t>
            </a:r>
            <a:endParaRPr lang="en-US" sz="1065" dirty="0">
              <a:solidFill>
                <a:schemeClr val="bg2">
                  <a:lumMod val="25000"/>
                </a:schemeClr>
              </a:solidFill>
              <a:cs typeface="+mn-ea"/>
              <a:sym typeface="+mn-lt"/>
            </a:endParaRPr>
          </a:p>
        </p:txBody>
      </p:sp>
      <p:sp>
        <p:nvSpPr>
          <p:cNvPr id="75" name="TextBox 74"/>
          <p:cNvSpPr txBox="1"/>
          <p:nvPr/>
        </p:nvSpPr>
        <p:spPr>
          <a:xfrm>
            <a:off x="9266534" y="3144863"/>
            <a:ext cx="2114631" cy="280846"/>
          </a:xfrm>
          <a:prstGeom prst="rect">
            <a:avLst/>
          </a:prstGeom>
          <a:noFill/>
        </p:spPr>
        <p:txBody>
          <a:bodyPr wrap="square" lIns="0" tIns="0" rIns="0" bIns="0" rtlCol="0">
            <a:spAutoFit/>
          </a:bodyPr>
          <a:lstStyle/>
          <a:p>
            <a:pPr algn="ctr">
              <a:lnSpc>
                <a:spcPts val="2265"/>
              </a:lnSpc>
              <a:spcAft>
                <a:spcPts val="800"/>
              </a:spcAft>
            </a:pPr>
            <a:r>
              <a:rPr lang="zh-CN" altLang="en-US" sz="1600" cap="all" spc="27" dirty="0">
                <a:solidFill>
                  <a:srgbClr val="59869B"/>
                </a:solidFill>
                <a:cs typeface="+mn-ea"/>
                <a:sym typeface="+mn-lt"/>
              </a:rPr>
              <a:t>核心优势</a:t>
            </a:r>
            <a:r>
              <a:rPr lang="zh-CN" altLang="en-US" cap="all" spc="27" dirty="0">
                <a:solidFill>
                  <a:srgbClr val="59869B"/>
                </a:solidFill>
                <a:cs typeface="+mn-ea"/>
                <a:sym typeface="+mn-lt"/>
              </a:rPr>
              <a:t>四</a:t>
            </a:r>
            <a:endParaRPr lang="zh-CN" altLang="en-US" sz="1600" cap="all" spc="27" dirty="0">
              <a:solidFill>
                <a:srgbClr val="59869B"/>
              </a:solidFill>
              <a:cs typeface="+mn-ea"/>
              <a:sym typeface="+mn-lt"/>
            </a:endParaRPr>
          </a:p>
        </p:txBody>
      </p:sp>
      <p:cxnSp>
        <p:nvCxnSpPr>
          <p:cNvPr id="77" name="Straight Connector 76"/>
          <p:cNvCxnSpPr/>
          <p:nvPr/>
        </p:nvCxnSpPr>
        <p:spPr>
          <a:xfrm>
            <a:off x="9268805"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86" name="Freeform 76"/>
          <p:cNvSpPr>
            <a:spLocks noEditPoints="1"/>
          </p:cNvSpPr>
          <p:nvPr/>
        </p:nvSpPr>
        <p:spPr bwMode="auto">
          <a:xfrm>
            <a:off x="9998127" y="2357607"/>
            <a:ext cx="655984" cy="588949"/>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rgbClr val="59869B"/>
          </a:solidFill>
          <a:ln>
            <a:noFill/>
          </a:ln>
        </p:spPr>
        <p:txBody>
          <a:bodyPr vert="horz" wrap="square" lIns="121920" tIns="60960" rIns="121920" bIns="60960" numCol="1" anchor="t" anchorCtr="0" compatLnSpc="1"/>
          <a:lstStyle/>
          <a:p>
            <a:endParaRPr lang="en-US" sz="2400">
              <a:cs typeface="+mn-ea"/>
              <a:sym typeface="+mn-lt"/>
            </a:endParaRPr>
          </a:p>
        </p:txBody>
      </p:sp>
      <p:sp>
        <p:nvSpPr>
          <p:cNvPr id="87" name="Freeform 69"/>
          <p:cNvSpPr>
            <a:spLocks noEditPoints="1"/>
          </p:cNvSpPr>
          <p:nvPr/>
        </p:nvSpPr>
        <p:spPr bwMode="auto">
          <a:xfrm>
            <a:off x="7218830" y="2350850"/>
            <a:ext cx="563133" cy="563133"/>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rgbClr val="59869B"/>
          </a:solidFill>
          <a:ln>
            <a:noFill/>
          </a:ln>
        </p:spPr>
        <p:txBody>
          <a:bodyPr vert="horz" wrap="square" lIns="121920" tIns="60960" rIns="121920" bIns="60960" numCol="1" anchor="t" anchorCtr="0" compatLnSpc="1"/>
          <a:lstStyle/>
          <a:p>
            <a:endParaRPr lang="en-US" sz="2400">
              <a:cs typeface="+mn-ea"/>
              <a:sym typeface="+mn-lt"/>
            </a:endParaRPr>
          </a:p>
        </p:txBody>
      </p:sp>
      <p:sp>
        <p:nvSpPr>
          <p:cNvPr id="88" name="Freeform 24"/>
          <p:cNvSpPr>
            <a:spLocks noEditPoints="1"/>
          </p:cNvSpPr>
          <p:nvPr/>
        </p:nvSpPr>
        <p:spPr bwMode="auto">
          <a:xfrm>
            <a:off x="4503295" y="2329862"/>
            <a:ext cx="319915" cy="61669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rgbClr val="59869B"/>
          </a:solidFill>
          <a:ln>
            <a:noFill/>
          </a:ln>
        </p:spPr>
        <p:txBody>
          <a:bodyPr vert="horz" wrap="square" lIns="121920" tIns="60960" rIns="121920" bIns="60960" numCol="1" anchor="t" anchorCtr="0" compatLnSpc="1"/>
          <a:lstStyle/>
          <a:p>
            <a:endParaRPr lang="en-US" sz="2400">
              <a:cs typeface="+mn-ea"/>
              <a:sym typeface="+mn-lt"/>
            </a:endParaRPr>
          </a:p>
        </p:txBody>
      </p:sp>
      <p:sp>
        <p:nvSpPr>
          <p:cNvPr id="22" name="Rectangle 2"/>
          <p:cNvSpPr/>
          <p:nvPr/>
        </p:nvSpPr>
        <p:spPr>
          <a:xfrm>
            <a:off x="604117" y="636996"/>
            <a:ext cx="1984646" cy="276999"/>
          </a:xfrm>
          <a:prstGeom prst="rect">
            <a:avLst/>
          </a:prstGeom>
        </p:spPr>
        <p:txBody>
          <a:bodyPr wrap="none">
            <a:spAutoFit/>
          </a:bodyPr>
          <a:lstStyle/>
          <a:p>
            <a:r>
              <a:rPr lang="id-ID" sz="1200" dirty="0">
                <a:solidFill>
                  <a:schemeClr val="bg1">
                    <a:lumMod val="65000"/>
                  </a:schemeClr>
                </a:solidFill>
                <a:cs typeface="+mn-ea"/>
                <a:sym typeface="+mn-lt"/>
              </a:rPr>
              <a:t>COMPETITOR ANALYSIS</a:t>
            </a:r>
            <a:endParaRPr lang="id-ID" sz="1200" dirty="0">
              <a:solidFill>
                <a:schemeClr val="bg1">
                  <a:lumMod val="65000"/>
                </a:schemeClr>
              </a:solidFill>
              <a:cs typeface="+mn-ea"/>
              <a:sym typeface="+mn-lt"/>
            </a:endParaRPr>
          </a:p>
        </p:txBody>
      </p:sp>
      <p:sp>
        <p:nvSpPr>
          <p:cNvPr id="23" name="TextBox 3"/>
          <p:cNvSpPr txBox="1"/>
          <p:nvPr/>
        </p:nvSpPr>
        <p:spPr>
          <a:xfrm>
            <a:off x="638389" y="317811"/>
            <a:ext cx="1595309" cy="400110"/>
          </a:xfrm>
          <a:prstGeom prst="rect">
            <a:avLst/>
          </a:prstGeom>
          <a:noFill/>
        </p:spPr>
        <p:txBody>
          <a:bodyPr wrap="none" rtlCol="0">
            <a:spAutoFit/>
          </a:bodyPr>
          <a:lstStyle/>
          <a:p>
            <a:r>
              <a:rPr lang="en-US" altLang="zh-CN" sz="2000" dirty="0">
                <a:solidFill>
                  <a:srgbClr val="59869B"/>
                </a:solidFill>
                <a:cs typeface="+mn-ea"/>
                <a:sym typeface="+mn-lt"/>
              </a:rPr>
              <a:t>2.4</a:t>
            </a:r>
            <a:r>
              <a:rPr lang="zh-CN" altLang="en-US" sz="2000" dirty="0">
                <a:solidFill>
                  <a:srgbClr val="59869B"/>
                </a:solidFill>
                <a:cs typeface="+mn-ea"/>
                <a:sym typeface="+mn-lt"/>
              </a:rPr>
              <a:t>竞争分析</a:t>
            </a:r>
            <a:endParaRPr lang="zh-CN" altLang="en-US" sz="32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fade">
                                      <p:cBhvr>
                                        <p:cTn id="31" dur="500"/>
                                        <p:tgtEl>
                                          <p:spTgt spid="8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fade">
                                      <p:cBhvr>
                                        <p:cTn id="59" dur="500"/>
                                        <p:tgtEl>
                                          <p:spTgt spid="68"/>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fade">
                                      <p:cBhvr>
                                        <p:cTn id="63" dur="500"/>
                                        <p:tgtEl>
                                          <p:spTgt spid="86"/>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fade">
                                      <p:cBhvr>
                                        <p:cTn id="67" dur="500"/>
                                        <p:tgtEl>
                                          <p:spTgt spid="75"/>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500"/>
                                        <p:tgtEl>
                                          <p:spTgt spid="77"/>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fade">
                                      <p:cBhvr>
                                        <p:cTn id="7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1" grpId="0" animBg="1"/>
      <p:bldP spid="62" grpId="0"/>
      <p:bldP spid="63" grpId="0"/>
      <p:bldP spid="68" grpId="0"/>
      <p:bldP spid="69" grpId="0"/>
      <p:bldP spid="74" grpId="0"/>
      <p:bldP spid="75" grpId="0"/>
      <p:bldP spid="86" grpId="0" animBg="1"/>
      <p:bldP spid="87" grpId="0" animBg="1"/>
      <p:bldP spid="88" grpId="0" animBg="1"/>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F0F3"/>
        </a:solidFill>
        <a:effectLst/>
      </p:bgPr>
    </p:bg>
    <p:spTree>
      <p:nvGrpSpPr>
        <p:cNvPr id="1" name=""/>
        <p:cNvGrpSpPr/>
        <p:nvPr/>
      </p:nvGrpSpPr>
      <p:grpSpPr>
        <a:xfrm>
          <a:off x="0" y="0"/>
          <a:ext cx="0" cy="0"/>
          <a:chOff x="0" y="0"/>
          <a:chExt cx="0" cy="0"/>
        </a:xfrm>
      </p:grpSpPr>
      <p:sp>
        <p:nvSpPr>
          <p:cNvPr id="7" name="矩形 6"/>
          <p:cNvSpPr/>
          <p:nvPr/>
        </p:nvSpPr>
        <p:spPr>
          <a:xfrm>
            <a:off x="2146852"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custDataLst>
              <p:tags r:id="rId1"/>
            </p:custDataLst>
          </p:nvPr>
        </p:nvSpPr>
        <p:spPr>
          <a:xfrm>
            <a:off x="2464526" y="2576649"/>
            <a:ext cx="7053263" cy="730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3200" dirty="0">
                <a:solidFill>
                  <a:schemeClr val="tx1">
                    <a:lumMod val="95000"/>
                    <a:lumOff val="5000"/>
                  </a:schemeClr>
                </a:solidFill>
                <a:cs typeface="+mn-ea"/>
                <a:sym typeface="+mn-lt"/>
              </a:rPr>
              <a:t>         	</a:t>
            </a:r>
            <a:r>
              <a:rPr lang="zh-CN" altLang="en-US" sz="3200" dirty="0">
                <a:solidFill>
                  <a:schemeClr val="tx1">
                    <a:lumMod val="95000"/>
                    <a:lumOff val="5000"/>
                  </a:schemeClr>
                </a:solidFill>
                <a:cs typeface="+mn-ea"/>
                <a:sym typeface="+mn-lt"/>
              </a:rPr>
              <a:t>屁话少说，放码过来</a:t>
            </a:r>
            <a:endParaRPr lang="zh-CN" altLang="en-US" sz="3200" dirty="0">
              <a:solidFill>
                <a:schemeClr val="tx1">
                  <a:lumMod val="95000"/>
                  <a:lumOff val="5000"/>
                </a:schemeClr>
              </a:solidFill>
              <a:cs typeface="+mn-ea"/>
              <a:sym typeface="+mn-lt"/>
            </a:endParaRPr>
          </a:p>
        </p:txBody>
      </p:sp>
      <p:sp>
        <p:nvSpPr>
          <p:cNvPr id="6" name="矩形 5"/>
          <p:cNvSpPr/>
          <p:nvPr>
            <p:custDataLst>
              <p:tags r:id="rId2"/>
            </p:custDataLst>
          </p:nvPr>
        </p:nvSpPr>
        <p:spPr>
          <a:xfrm>
            <a:off x="3718561" y="2627031"/>
            <a:ext cx="1152525" cy="1154112"/>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1" fmla="*/ 0 w 1152000"/>
              <a:gd name="connsiteY0-2" fmla="*/ 2343 h 1154343"/>
              <a:gd name="connsiteX1-3" fmla="*/ 323289 w 1152000"/>
              <a:gd name="connsiteY1-4" fmla="*/ 0 h 1154343"/>
              <a:gd name="connsiteX2-5" fmla="*/ 1152000 w 1152000"/>
              <a:gd name="connsiteY2-6" fmla="*/ 2343 h 1154343"/>
              <a:gd name="connsiteX3-7" fmla="*/ 1152000 w 1152000"/>
              <a:gd name="connsiteY3-8" fmla="*/ 1154343 h 1154343"/>
              <a:gd name="connsiteX4-9" fmla="*/ 0 w 1152000"/>
              <a:gd name="connsiteY4-10" fmla="*/ 1154343 h 1154343"/>
              <a:gd name="connsiteX5" fmla="*/ 0 w 1152000"/>
              <a:gd name="connsiteY5" fmla="*/ 2343 h 1154343"/>
              <a:gd name="connsiteX0-11" fmla="*/ 0 w 1152000"/>
              <a:gd name="connsiteY0-12" fmla="*/ 2343 h 1154343"/>
              <a:gd name="connsiteX1-13" fmla="*/ 323289 w 1152000"/>
              <a:gd name="connsiteY1-14" fmla="*/ 0 h 1154343"/>
              <a:gd name="connsiteX2-15" fmla="*/ 825732 w 1152000"/>
              <a:gd name="connsiteY2-16" fmla="*/ 1 h 1154343"/>
              <a:gd name="connsiteX3-17" fmla="*/ 1152000 w 1152000"/>
              <a:gd name="connsiteY3-18" fmla="*/ 2343 h 1154343"/>
              <a:gd name="connsiteX4-19" fmla="*/ 1152000 w 1152000"/>
              <a:gd name="connsiteY4-20" fmla="*/ 1154343 h 1154343"/>
              <a:gd name="connsiteX5-21" fmla="*/ 0 w 1152000"/>
              <a:gd name="connsiteY5-22" fmla="*/ 1154343 h 1154343"/>
              <a:gd name="connsiteX6" fmla="*/ 0 w 1152000"/>
              <a:gd name="connsiteY6" fmla="*/ 2343 h 1154343"/>
              <a:gd name="connsiteX0-23" fmla="*/ 825732 w 1152000"/>
              <a:gd name="connsiteY0-24" fmla="*/ 1 h 1154343"/>
              <a:gd name="connsiteX1-25" fmla="*/ 1152000 w 1152000"/>
              <a:gd name="connsiteY1-26" fmla="*/ 2343 h 1154343"/>
              <a:gd name="connsiteX2-27" fmla="*/ 1152000 w 1152000"/>
              <a:gd name="connsiteY2-28" fmla="*/ 1154343 h 1154343"/>
              <a:gd name="connsiteX3-29" fmla="*/ 0 w 1152000"/>
              <a:gd name="connsiteY3-30" fmla="*/ 1154343 h 1154343"/>
              <a:gd name="connsiteX4-31" fmla="*/ 0 w 1152000"/>
              <a:gd name="connsiteY4-32" fmla="*/ 2343 h 1154343"/>
              <a:gd name="connsiteX5-33" fmla="*/ 323289 w 1152000"/>
              <a:gd name="connsiteY5-34" fmla="*/ 0 h 1154343"/>
              <a:gd name="connsiteX6-35" fmla="*/ 917172 w 1152000"/>
              <a:gd name="connsiteY6-36" fmla="*/ 91441 h 1154343"/>
              <a:gd name="connsiteX0-37" fmla="*/ 825732 w 1152000"/>
              <a:gd name="connsiteY0-38" fmla="*/ 1 h 1154343"/>
              <a:gd name="connsiteX1-39" fmla="*/ 1152000 w 1152000"/>
              <a:gd name="connsiteY1-40" fmla="*/ 2343 h 1154343"/>
              <a:gd name="connsiteX2-41" fmla="*/ 1152000 w 1152000"/>
              <a:gd name="connsiteY2-42" fmla="*/ 1154343 h 1154343"/>
              <a:gd name="connsiteX3-43" fmla="*/ 0 w 1152000"/>
              <a:gd name="connsiteY3-44" fmla="*/ 1154343 h 1154343"/>
              <a:gd name="connsiteX4-45" fmla="*/ 0 w 1152000"/>
              <a:gd name="connsiteY4-46" fmla="*/ 2343 h 1154343"/>
              <a:gd name="connsiteX5-47" fmla="*/ 323289 w 1152000"/>
              <a:gd name="connsiteY5-48" fmla="*/ 0 h 11543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dirty="0">
              <a:solidFill>
                <a:srgbClr val="535A8F"/>
              </a:solidFill>
              <a:cs typeface="+mn-ea"/>
              <a:sym typeface="+mn-lt"/>
            </a:endParaRPr>
          </a:p>
        </p:txBody>
      </p:sp>
      <p:sp>
        <p:nvSpPr>
          <p:cNvPr id="2" name="矩形 1"/>
          <p:cNvSpPr/>
          <p:nvPr/>
        </p:nvSpPr>
        <p:spPr>
          <a:xfrm>
            <a:off x="5001715" y="3216738"/>
            <a:ext cx="4129223" cy="306705"/>
          </a:xfrm>
          <a:prstGeom prst="rect">
            <a:avLst/>
          </a:prstGeom>
        </p:spPr>
        <p:txBody>
          <a:bodyPr wrap="square">
            <a:spAutoFit/>
          </a:bodyPr>
          <a:lstStyle/>
          <a:p>
            <a:r>
              <a:rPr lang="en-US" sz="1400" dirty="0">
                <a:solidFill>
                  <a:srgbClr val="898989"/>
                </a:solidFill>
                <a:cs typeface="+mn-ea"/>
                <a:sym typeface="+mn-lt"/>
              </a:rPr>
              <a:t>talk is cheep show me your code</a:t>
            </a:r>
            <a:endParaRPr lang="en-US" sz="1400" dirty="0">
              <a:cs typeface="+mn-ea"/>
              <a:sym typeface="+mn-lt"/>
            </a:endParaRPr>
          </a:p>
        </p:txBody>
      </p:sp>
      <p:sp>
        <p:nvSpPr>
          <p:cNvPr id="10" name="矩形 9"/>
          <p:cNvSpPr/>
          <p:nvPr/>
        </p:nvSpPr>
        <p:spPr>
          <a:xfrm>
            <a:off x="1246824" y="2685848"/>
            <a:ext cx="6096000" cy="954107"/>
          </a:xfrm>
          <a:prstGeom prst="rect">
            <a:avLst/>
          </a:prstGeom>
        </p:spPr>
        <p:txBody>
          <a:bodyPr>
            <a:spAutoFit/>
          </a:bodyPr>
          <a:lstStyle/>
          <a:p>
            <a:pPr algn="ctr">
              <a:defRPr/>
            </a:pPr>
            <a:r>
              <a:rPr lang="en-US" altLang="zh-CN" sz="3200" b="1" dirty="0">
                <a:solidFill>
                  <a:schemeClr val="bg1"/>
                </a:solidFill>
                <a:cs typeface="+mn-ea"/>
                <a:sym typeface="+mn-lt"/>
              </a:rPr>
              <a:t>03</a:t>
            </a:r>
            <a:endParaRPr lang="en-US" altLang="zh-CN" sz="3200" b="1" dirty="0">
              <a:solidFill>
                <a:schemeClr val="bg1"/>
              </a:solidFill>
              <a:cs typeface="+mn-ea"/>
              <a:sym typeface="+mn-lt"/>
            </a:endParaRPr>
          </a:p>
          <a:p>
            <a:pPr algn="ctr">
              <a:defRPr/>
            </a:pPr>
            <a:r>
              <a:rPr lang="en-US" altLang="zh-CN" sz="2400" dirty="0">
                <a:solidFill>
                  <a:schemeClr val="bg1"/>
                </a:solidFill>
                <a:cs typeface="+mn-ea"/>
                <a:sym typeface="+mn-lt"/>
              </a:rPr>
              <a:t>part</a:t>
            </a:r>
            <a:endParaRPr lang="zh-CN" altLang="en-US" sz="24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2"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84775"/>
          </a:xfrm>
          <a:prstGeom prst="rect">
            <a:avLst/>
          </a:prstGeom>
          <a:noFill/>
        </p:spPr>
        <p:txBody>
          <a:bodyPr wrap="square" rtlCol="0">
            <a:spAutoFit/>
          </a:bodyPr>
          <a:lstStyle/>
          <a:p>
            <a:pPr algn="just"/>
            <a:r>
              <a:rPr lang="id-ID" sz="1600" dirty="0">
                <a:solidFill>
                  <a:schemeClr val="bg1">
                    <a:lumMod val="65000"/>
                  </a:schemeClr>
                </a:solidFill>
                <a:cs typeface="+mn-ea"/>
                <a:sym typeface="+mn-lt"/>
              </a:rPr>
              <a:t>Suitable for all categories business and personal presentation</a:t>
            </a:r>
            <a:r>
              <a:rPr lang="id-ID" sz="1600" b="1" dirty="0">
                <a:solidFill>
                  <a:schemeClr val="bg1">
                    <a:lumMod val="65000"/>
                  </a:schemeClr>
                </a:solidFill>
                <a:cs typeface="+mn-ea"/>
                <a:sym typeface="+mn-lt"/>
              </a:rPr>
              <a:t>,</a:t>
            </a:r>
            <a:r>
              <a:rPr lang="id-ID" sz="1600" dirty="0">
                <a:solidFill>
                  <a:schemeClr val="bg1">
                    <a:lumMod val="65000"/>
                  </a:schemeClr>
                </a:solidFill>
                <a:cs typeface="+mn-ea"/>
                <a:sym typeface="+mn-lt"/>
              </a:rPr>
              <a:t> eaque ipsa quae ab illo inventore veritatis et quasi architecto beatae vitae dicta sunt explicabo.</a:t>
            </a:r>
            <a:r>
              <a:rPr lang="id-ID" sz="1600" dirty="0">
                <a:solidFill>
                  <a:schemeClr val="tx1">
                    <a:lumMod val="50000"/>
                    <a:lumOff val="50000"/>
                  </a:schemeClr>
                </a:solidFill>
                <a:cs typeface="+mn-ea"/>
                <a:sym typeface="+mn-lt"/>
              </a:rPr>
              <a:t> </a:t>
            </a:r>
            <a:endParaRPr lang="en-US" sz="1600" b="1" dirty="0">
              <a:solidFill>
                <a:schemeClr val="bg1">
                  <a:lumMod val="65000"/>
                </a:schemeClr>
              </a:solidFill>
              <a:cs typeface="+mn-ea"/>
              <a:sym typeface="+mn-lt"/>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grpSp>
      <p:sp>
        <p:nvSpPr>
          <p:cNvPr id="187" name="TextBox 186"/>
          <p:cNvSpPr txBox="1"/>
          <p:nvPr/>
        </p:nvSpPr>
        <p:spPr>
          <a:xfrm>
            <a:off x="1378333" y="4836425"/>
            <a:ext cx="1723549" cy="400110"/>
          </a:xfrm>
          <a:prstGeom prst="rect">
            <a:avLst/>
          </a:prstGeom>
          <a:noFill/>
        </p:spPr>
        <p:txBody>
          <a:bodyPr wrap="none" rtlCol="0">
            <a:spAutoFit/>
          </a:bodyPr>
          <a:lstStyle/>
          <a:p>
            <a:r>
              <a:rPr lang="zh-CN" altLang="en-US" sz="2000" dirty="0">
                <a:solidFill>
                  <a:schemeClr val="tx1">
                    <a:lumMod val="50000"/>
                    <a:lumOff val="50000"/>
                  </a:schemeClr>
                </a:solidFill>
                <a:cs typeface="+mn-ea"/>
                <a:sym typeface="+mn-lt"/>
              </a:rPr>
              <a:t>目前发展状况</a:t>
            </a:r>
            <a:endParaRPr lang="zh-CN" altLang="en-US" sz="2000" dirty="0">
              <a:solidFill>
                <a:schemeClr val="tx1">
                  <a:lumMod val="50000"/>
                  <a:lumOff val="50000"/>
                </a:schemeClr>
              </a:solidFill>
              <a:cs typeface="+mn-ea"/>
              <a:sym typeface="+mn-lt"/>
            </a:endParaRPr>
          </a:p>
        </p:txBody>
      </p:sp>
      <p:cxnSp>
        <p:nvCxnSpPr>
          <p:cNvPr id="188" name="Straight Connector 187"/>
          <p:cNvCxnSpPr/>
          <p:nvPr/>
        </p:nvCxnSpPr>
        <p:spPr>
          <a:xfrm>
            <a:off x="1488026" y="521452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1"/>
          </a:graphicData>
        </a:graphic>
      </p:graphicFrame>
      <p:sp>
        <p:nvSpPr>
          <p:cNvPr id="23" name="TextBox 3"/>
          <p:cNvSpPr txBox="1"/>
          <p:nvPr/>
        </p:nvSpPr>
        <p:spPr>
          <a:xfrm>
            <a:off x="840968" y="330874"/>
            <a:ext cx="1587294" cy="892552"/>
          </a:xfrm>
          <a:prstGeom prst="rect">
            <a:avLst/>
          </a:prstGeom>
          <a:noFill/>
        </p:spPr>
        <p:txBody>
          <a:bodyPr wrap="none" rtlCol="0">
            <a:spAutoFit/>
          </a:bodyPr>
          <a:lstStyle/>
          <a:p>
            <a:r>
              <a:rPr lang="en-US" altLang="zh-CN" sz="2000" dirty="0">
                <a:solidFill>
                  <a:srgbClr val="59869B"/>
                </a:solidFill>
                <a:cs typeface="+mn-ea"/>
                <a:sym typeface="+mn-lt"/>
              </a:rPr>
              <a:t>3.1</a:t>
            </a:r>
            <a:r>
              <a:rPr lang="zh-CN" altLang="en-US" sz="2000" dirty="0">
                <a:solidFill>
                  <a:srgbClr val="59869B"/>
                </a:solidFill>
                <a:cs typeface="+mn-ea"/>
                <a:sym typeface="+mn-lt"/>
              </a:rPr>
              <a:t>现状发展</a:t>
            </a:r>
            <a:endParaRPr lang="zh-CN" altLang="en-US" sz="2000" dirty="0">
              <a:solidFill>
                <a:srgbClr val="59869B"/>
              </a:solidFill>
              <a:cs typeface="+mn-ea"/>
              <a:sym typeface="+mn-lt"/>
            </a:endParaRPr>
          </a:p>
          <a:p>
            <a:endParaRPr lang="zh-CN" altLang="en-US" sz="3200" dirty="0">
              <a:solidFill>
                <a:schemeClr val="accent1"/>
              </a:solidFill>
              <a:cs typeface="+mn-ea"/>
              <a:sym typeface="+mn-lt"/>
            </a:endParaRPr>
          </a:p>
        </p:txBody>
      </p:sp>
      <p:sp>
        <p:nvSpPr>
          <p:cNvPr id="24" name="Rectangle 2"/>
          <p:cNvSpPr/>
          <p:nvPr/>
        </p:nvSpPr>
        <p:spPr>
          <a:xfrm>
            <a:off x="806696" y="650059"/>
            <a:ext cx="1972078" cy="276999"/>
          </a:xfrm>
          <a:prstGeom prst="rect">
            <a:avLst/>
          </a:prstGeom>
        </p:spPr>
        <p:txBody>
          <a:bodyPr wrap="none">
            <a:spAutoFit/>
          </a:bodyPr>
          <a:lstStyle/>
          <a:p>
            <a:r>
              <a:rPr lang="id-ID" sz="1200" dirty="0">
                <a:solidFill>
                  <a:schemeClr val="bg1">
                    <a:lumMod val="65000"/>
                  </a:schemeClr>
                </a:solidFill>
                <a:cs typeface="+mn-ea"/>
                <a:sym typeface="+mn-lt"/>
              </a:rPr>
              <a:t>DEVELOPMENT STATUS</a:t>
            </a:r>
            <a:endParaRPr lang="id-ID" sz="1200" dirty="0">
              <a:solidFill>
                <a:schemeClr val="bg1">
                  <a:lumMod val="6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15" dur="500"/>
                                        <p:tgtEl>
                                          <p:spTgt spid="22">
                                            <p:graphicEl>
                                              <a:chart seriesIdx="-3" categoryIdx="-3" bldStep="gridLegend"/>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19" dur="500"/>
                                        <p:tgtEl>
                                          <p:spTgt spid="22">
                                            <p:graphicEl>
                                              <a:chart seriesIdx="0" categoryIdx="-4" bldStep="series"/>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23" dur="500"/>
                                        <p:tgtEl>
                                          <p:spTgt spid="22">
                                            <p:graphicEl>
                                              <a:chart seriesIdx="1"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27" dur="500"/>
                                        <p:tgtEl>
                                          <p:spTgt spid="22">
                                            <p:graphicEl>
                                              <a:chart seriesIdx="2" categoryIdx="-4" bldStep="series"/>
                                            </p:graphicEl>
                                          </p:spTgt>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71"/>
                                        </p:tgtEl>
                                        <p:attrNameLst>
                                          <p:attrName>style.visibility</p:attrName>
                                        </p:attrNameLst>
                                      </p:cBhvr>
                                      <p:to>
                                        <p:strVal val="visible"/>
                                      </p:to>
                                    </p:set>
                                    <p:anim calcmode="lin" valueType="num">
                                      <p:cBhvr>
                                        <p:cTn id="31" dur="500" fill="hold"/>
                                        <p:tgtEl>
                                          <p:spTgt spid="171"/>
                                        </p:tgtEl>
                                        <p:attrNameLst>
                                          <p:attrName>ppt_w</p:attrName>
                                        </p:attrNameLst>
                                      </p:cBhvr>
                                      <p:tavLst>
                                        <p:tav tm="0">
                                          <p:val>
                                            <p:fltVal val="0"/>
                                          </p:val>
                                        </p:tav>
                                        <p:tav tm="100000">
                                          <p:val>
                                            <p:strVal val="#ppt_w"/>
                                          </p:val>
                                        </p:tav>
                                      </p:tavLst>
                                    </p:anim>
                                    <p:anim calcmode="lin" valueType="num">
                                      <p:cBhvr>
                                        <p:cTn id="32" dur="500" fill="hold"/>
                                        <p:tgtEl>
                                          <p:spTgt spid="171"/>
                                        </p:tgtEl>
                                        <p:attrNameLst>
                                          <p:attrName>ppt_h</p:attrName>
                                        </p:attrNameLst>
                                      </p:cBhvr>
                                      <p:tavLst>
                                        <p:tav tm="0">
                                          <p:val>
                                            <p:fltVal val="0"/>
                                          </p:val>
                                        </p:tav>
                                        <p:tav tm="100000">
                                          <p:val>
                                            <p:strVal val="#ppt_h"/>
                                          </p:val>
                                        </p:tav>
                                      </p:tavLst>
                                    </p:anim>
                                    <p:animEffect transition="in" filter="fade">
                                      <p:cBhvr>
                                        <p:cTn id="33" dur="500"/>
                                        <p:tgtEl>
                                          <p:spTgt spid="171"/>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fade">
                                      <p:cBhvr>
                                        <p:cTn id="37" dur="500"/>
                                        <p:tgtEl>
                                          <p:spTgt spid="187"/>
                                        </p:tgtEl>
                                      </p:cBhvr>
                                    </p:animEffect>
                                  </p:childTnLst>
                                </p:cTn>
                              </p:par>
                              <p:par>
                                <p:cTn id="38" presetID="16" presetClass="entr" presetSubtype="37" fill="hold" nodeType="withEffect">
                                  <p:stCondLst>
                                    <p:cond delay="0"/>
                                  </p:stCondLst>
                                  <p:childTnLst>
                                    <p:set>
                                      <p:cBhvr>
                                        <p:cTn id="39" dur="1" fill="hold">
                                          <p:stCondLst>
                                            <p:cond delay="0"/>
                                          </p:stCondLst>
                                        </p:cTn>
                                        <p:tgtEl>
                                          <p:spTgt spid="188"/>
                                        </p:tgtEl>
                                        <p:attrNameLst>
                                          <p:attrName>style.visibility</p:attrName>
                                        </p:attrNameLst>
                                      </p:cBhvr>
                                      <p:to>
                                        <p:strVal val="visible"/>
                                      </p:to>
                                    </p:set>
                                    <p:animEffect transition="in" filter="barn(outVertical)">
                                      <p:cBhvr>
                                        <p:cTn id="40" dur="500"/>
                                        <p:tgtEl>
                                          <p:spTgt spid="18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70"/>
                                        </p:tgtEl>
                                        <p:attrNameLst>
                                          <p:attrName>style.visibility</p:attrName>
                                        </p:attrNameLst>
                                      </p:cBhvr>
                                      <p:to>
                                        <p:strVal val="visible"/>
                                      </p:to>
                                    </p:set>
                                    <p:animEffect transition="in" filter="fade">
                                      <p:cBhvr>
                                        <p:cTn id="44"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371441" y="0"/>
            <a:ext cx="7394713" cy="6858000"/>
          </a:xfrm>
          <a:prstGeom prst="rect">
            <a:avLst/>
          </a:prstGeom>
          <a:gradFill>
            <a:gsLst>
              <a:gs pos="0">
                <a:srgbClr val="CDD6DD">
                  <a:alpha val="82000"/>
                </a:srgbClr>
              </a:gs>
              <a:gs pos="25000">
                <a:srgbClr val="E5EAEE"/>
              </a:gs>
              <a:gs pos="100000">
                <a:srgbClr val="F5F7F9"/>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5831227" y="2911881"/>
            <a:ext cx="377686" cy="377686"/>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5776075" y="4972532"/>
            <a:ext cx="490220" cy="1412240"/>
          </a:xfrm>
          <a:prstGeom prst="rect">
            <a:avLst/>
          </a:prstGeom>
          <a:noFill/>
        </p:spPr>
        <p:txBody>
          <a:bodyPr vert="eaVert" wrap="none" rtlCol="0">
            <a:spAutoFit/>
          </a:bodyPr>
          <a:lstStyle/>
          <a:p>
            <a:r>
              <a:rPr lang="zh-CN" altLang="en-US" sz="2000" spc="600" dirty="0">
                <a:solidFill>
                  <a:schemeClr val="tx1">
                    <a:lumMod val="50000"/>
                    <a:lumOff val="50000"/>
                  </a:schemeClr>
                </a:solidFill>
                <a:cs typeface="+mn-ea"/>
                <a:sym typeface="+mn-lt"/>
              </a:rPr>
              <a:t>不知所云</a:t>
            </a:r>
            <a:endParaRPr lang="zh-CN" altLang="en-US" sz="2000" spc="600" dirty="0">
              <a:solidFill>
                <a:schemeClr val="tx1">
                  <a:lumMod val="50000"/>
                  <a:lumOff val="50000"/>
                </a:schemeClr>
              </a:solidFill>
              <a:cs typeface="+mn-ea"/>
              <a:sym typeface="+mn-lt"/>
            </a:endParaRPr>
          </a:p>
        </p:txBody>
      </p:sp>
      <p:sp>
        <p:nvSpPr>
          <p:cNvPr id="11" name="椭圆 10"/>
          <p:cNvSpPr/>
          <p:nvPr/>
        </p:nvSpPr>
        <p:spPr>
          <a:xfrm>
            <a:off x="5908660" y="3717811"/>
            <a:ext cx="222820" cy="22282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5959937" y="4368874"/>
            <a:ext cx="120266" cy="120266"/>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A_椭圆 4"/>
          <p:cNvSpPr/>
          <p:nvPr>
            <p:custDataLst>
              <p:tags r:id="rId1"/>
            </p:custDataLst>
          </p:nvPr>
        </p:nvSpPr>
        <p:spPr>
          <a:xfrm>
            <a:off x="3936233" y="-2189343"/>
            <a:ext cx="4378685" cy="4378685"/>
          </a:xfrm>
          <a:prstGeom prst="ellipse">
            <a:avLst/>
          </a:prstGeom>
          <a:noFill/>
          <a:ln w="28575">
            <a:gradFill>
              <a:gsLst>
                <a:gs pos="0">
                  <a:schemeClr val="accent1">
                    <a:lumMod val="5000"/>
                    <a:lumOff val="95000"/>
                  </a:schemeClr>
                </a:gs>
                <a:gs pos="30000">
                  <a:srgbClr val="59869B"/>
                </a:gs>
                <a:gs pos="81000">
                  <a:srgbClr val="59869B"/>
                </a:gs>
                <a:gs pos="100000">
                  <a:schemeClr val="accent1">
                    <a:lumMod val="30000"/>
                    <a:lumOff val="70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6" name="PA_组合 2"/>
          <p:cNvGrpSpPr/>
          <p:nvPr>
            <p:custDataLst>
              <p:tags r:id="rId2"/>
            </p:custDataLst>
          </p:nvPr>
        </p:nvGrpSpPr>
        <p:grpSpPr>
          <a:xfrm>
            <a:off x="4440289" y="-1597479"/>
            <a:ext cx="3423892" cy="3068911"/>
            <a:chOff x="4218413" y="1840884"/>
            <a:chExt cx="3799166" cy="3405278"/>
          </a:xfrm>
          <a:solidFill>
            <a:srgbClr val="BBBEBF"/>
          </a:solidFill>
        </p:grpSpPr>
        <p:sp>
          <p:nvSpPr>
            <p:cNvPr id="17" name="椭圆 16"/>
            <p:cNvSpPr/>
            <p:nvPr/>
          </p:nvSpPr>
          <p:spPr>
            <a:xfrm>
              <a:off x="4218413" y="1840884"/>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7831128" y="5059711"/>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9" name="PA_文本框 2"/>
          <p:cNvSpPr txBox="1"/>
          <p:nvPr>
            <p:custDataLst>
              <p:tags r:id="rId3"/>
            </p:custDataLst>
          </p:nvPr>
        </p:nvSpPr>
        <p:spPr>
          <a:xfrm>
            <a:off x="5095285" y="316465"/>
            <a:ext cx="2060575" cy="1014730"/>
          </a:xfrm>
          <a:prstGeom prst="rect">
            <a:avLst/>
          </a:prstGeom>
          <a:noFill/>
        </p:spPr>
        <p:txBody>
          <a:bodyPr wrap="none" rtlCol="0">
            <a:spAutoFit/>
          </a:bodyPr>
          <a:lstStyle/>
          <a:p>
            <a:pPr algn="ctr"/>
            <a:r>
              <a:rPr lang="en-US" altLang="zh-CN" sz="6000" dirty="0" smtClean="0">
                <a:solidFill>
                  <a:schemeClr val="tx1">
                    <a:lumMod val="65000"/>
                    <a:lumOff val="35000"/>
                  </a:schemeClr>
                </a:solidFill>
                <a:latin typeface="Agency FB" panose="020B0503020202020204" pitchFamily="34" charset="0"/>
                <a:cs typeface="+mn-ea"/>
                <a:sym typeface="+mn-lt"/>
              </a:rPr>
              <a:t>07-31</a:t>
            </a:r>
            <a:endParaRPr lang="zh-CN" altLang="en-US" sz="6000" dirty="0">
              <a:solidFill>
                <a:schemeClr val="tx1">
                  <a:lumMod val="65000"/>
                  <a:lumOff val="35000"/>
                </a:schemeClr>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8" presetClass="emph" presetSubtype="0" repeatCount="indefinite" fill="hold" nodeType="withEffect">
                                  <p:stCondLst>
                                    <p:cond delay="750"/>
                                  </p:stCondLst>
                                  <p:childTnLst>
                                    <p:animRot by="-21600000">
                                      <p:cBhvr>
                                        <p:cTn id="12" dur="2000" fill="hold"/>
                                        <p:tgtEl>
                                          <p:spTgt spid="16"/>
                                        </p:tgtEl>
                                        <p:attrNameLst>
                                          <p:attrName>r</p:attrName>
                                        </p:attrNameLst>
                                      </p:cBhvr>
                                    </p:animRot>
                                  </p:childTnLst>
                                </p:cTn>
                              </p:par>
                              <p:par>
                                <p:cTn id="13" presetID="42" presetClass="entr" presetSubtype="0" fill="hold" grpId="0" nodeType="withEffect">
                                  <p:stCondLst>
                                    <p:cond delay="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animBg="1"/>
      <p:bldP spid="12" grpId="0" animBg="1"/>
      <p:bldP spid="15" grpId="0" animBg="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84775"/>
          </a:xfrm>
          <a:prstGeom prst="rect">
            <a:avLst/>
          </a:prstGeom>
          <a:noFill/>
        </p:spPr>
        <p:txBody>
          <a:bodyPr wrap="square" rtlCol="0">
            <a:spAutoFit/>
          </a:bodyPr>
          <a:lstStyle/>
          <a:p>
            <a:pPr algn="just"/>
            <a:r>
              <a:rPr lang="id-ID" sz="1600" dirty="0">
                <a:solidFill>
                  <a:schemeClr val="bg1">
                    <a:lumMod val="65000"/>
                  </a:schemeClr>
                </a:solidFill>
                <a:cs typeface="+mn-ea"/>
                <a:sym typeface="+mn-lt"/>
              </a:rPr>
              <a:t>Suitable for all categories business and personal presentation</a:t>
            </a:r>
            <a:r>
              <a:rPr lang="id-ID" sz="1600" b="1" dirty="0">
                <a:solidFill>
                  <a:schemeClr val="bg1">
                    <a:lumMod val="65000"/>
                  </a:schemeClr>
                </a:solidFill>
                <a:cs typeface="+mn-ea"/>
                <a:sym typeface="+mn-lt"/>
              </a:rPr>
              <a:t>,</a:t>
            </a:r>
            <a:r>
              <a:rPr lang="id-ID" sz="1600" dirty="0">
                <a:solidFill>
                  <a:schemeClr val="bg1">
                    <a:lumMod val="65000"/>
                  </a:schemeClr>
                </a:solidFill>
                <a:cs typeface="+mn-ea"/>
                <a:sym typeface="+mn-lt"/>
              </a:rPr>
              <a:t> eaque ipsa quae ab illo inventore veritatis et quasi architecto beatae vitae dicta sunt explicabo.</a:t>
            </a:r>
            <a:r>
              <a:rPr lang="id-ID" sz="1600" dirty="0">
                <a:solidFill>
                  <a:schemeClr val="tx1">
                    <a:lumMod val="50000"/>
                    <a:lumOff val="50000"/>
                  </a:schemeClr>
                </a:solidFill>
                <a:cs typeface="+mn-ea"/>
                <a:sym typeface="+mn-lt"/>
              </a:rPr>
              <a:t> </a:t>
            </a:r>
            <a:endParaRPr lang="en-US" sz="1600" b="1" dirty="0">
              <a:solidFill>
                <a:schemeClr val="bg1">
                  <a:lumMod val="65000"/>
                </a:schemeClr>
              </a:solidFill>
              <a:cs typeface="+mn-ea"/>
              <a:sym typeface="+mn-lt"/>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cs typeface="+mn-ea"/>
                <a:sym typeface="+mn-lt"/>
              </a:endParaRPr>
            </a:p>
          </p:txBody>
        </p:sp>
      </p:grpSp>
      <p:sp>
        <p:nvSpPr>
          <p:cNvPr id="187" name="TextBox 186"/>
          <p:cNvSpPr txBox="1"/>
          <p:nvPr/>
        </p:nvSpPr>
        <p:spPr>
          <a:xfrm>
            <a:off x="1378333" y="4836425"/>
            <a:ext cx="2380780" cy="400110"/>
          </a:xfrm>
          <a:prstGeom prst="rect">
            <a:avLst/>
          </a:prstGeom>
          <a:noFill/>
        </p:spPr>
        <p:txBody>
          <a:bodyPr wrap="none" rtlCol="0">
            <a:spAutoFit/>
          </a:bodyPr>
          <a:lstStyle/>
          <a:p>
            <a:r>
              <a:rPr lang="id-ID" sz="2000" b="1" dirty="0">
                <a:solidFill>
                  <a:schemeClr val="tx1">
                    <a:lumMod val="50000"/>
                    <a:lumOff val="50000"/>
                  </a:schemeClr>
                </a:solidFill>
                <a:cs typeface="+mn-ea"/>
                <a:sym typeface="+mn-lt"/>
              </a:rPr>
              <a:t>Research </a:t>
            </a:r>
            <a:r>
              <a:rPr lang="id-ID" sz="2000" b="1" dirty="0">
                <a:solidFill>
                  <a:srgbClr val="59869B"/>
                </a:solidFill>
                <a:cs typeface="+mn-ea"/>
                <a:sym typeface="+mn-lt"/>
              </a:rPr>
              <a:t>Content</a:t>
            </a:r>
            <a:endParaRPr lang="id-ID" sz="2000" b="1" dirty="0">
              <a:solidFill>
                <a:srgbClr val="59869B"/>
              </a:solidFill>
              <a:cs typeface="+mn-ea"/>
              <a:sym typeface="+mn-lt"/>
            </a:endParaRPr>
          </a:p>
        </p:txBody>
      </p:sp>
      <p:cxnSp>
        <p:nvCxnSpPr>
          <p:cNvPr id="188" name="Straight Connector 187"/>
          <p:cNvCxnSpPr/>
          <p:nvPr/>
        </p:nvCxnSpPr>
        <p:spPr>
          <a:xfrm>
            <a:off x="1488026" y="5214521"/>
            <a:ext cx="555643"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1"/>
          </a:graphicData>
        </a:graphic>
      </p:graphicFrame>
      <p:sp>
        <p:nvSpPr>
          <p:cNvPr id="23" name="Rectangle 2"/>
          <p:cNvSpPr/>
          <p:nvPr/>
        </p:nvSpPr>
        <p:spPr>
          <a:xfrm>
            <a:off x="806696" y="650059"/>
            <a:ext cx="2013693" cy="276999"/>
          </a:xfrm>
          <a:prstGeom prst="rect">
            <a:avLst/>
          </a:prstGeom>
        </p:spPr>
        <p:txBody>
          <a:bodyPr wrap="none">
            <a:spAutoFit/>
          </a:bodyPr>
          <a:lstStyle/>
          <a:p>
            <a:r>
              <a:rPr lang="id-ID" sz="1200" dirty="0">
                <a:solidFill>
                  <a:schemeClr val="bg1">
                    <a:lumMod val="65000"/>
                  </a:schemeClr>
                </a:solidFill>
                <a:cs typeface="+mn-ea"/>
                <a:sym typeface="+mn-lt"/>
              </a:rPr>
              <a:t>FUTURE DEVELOPMENT</a:t>
            </a:r>
            <a:endParaRPr lang="id-ID" sz="1200" dirty="0">
              <a:solidFill>
                <a:schemeClr val="bg1">
                  <a:lumMod val="65000"/>
                </a:schemeClr>
              </a:solidFill>
              <a:cs typeface="+mn-ea"/>
              <a:sym typeface="+mn-lt"/>
            </a:endParaRPr>
          </a:p>
        </p:txBody>
      </p:sp>
      <p:sp>
        <p:nvSpPr>
          <p:cNvPr id="24" name="TextBox 3"/>
          <p:cNvSpPr txBox="1"/>
          <p:nvPr/>
        </p:nvSpPr>
        <p:spPr>
          <a:xfrm>
            <a:off x="840968" y="330874"/>
            <a:ext cx="1587294" cy="400110"/>
          </a:xfrm>
          <a:prstGeom prst="rect">
            <a:avLst/>
          </a:prstGeom>
          <a:noFill/>
        </p:spPr>
        <p:txBody>
          <a:bodyPr wrap="none" rtlCol="0">
            <a:spAutoFit/>
          </a:bodyPr>
          <a:lstStyle/>
          <a:p>
            <a:r>
              <a:rPr lang="en-US" altLang="zh-CN" sz="2000" dirty="0">
                <a:solidFill>
                  <a:srgbClr val="59869B"/>
                </a:solidFill>
                <a:cs typeface="+mn-ea"/>
                <a:sym typeface="+mn-lt"/>
              </a:rPr>
              <a:t>3.2</a:t>
            </a:r>
            <a:r>
              <a:rPr lang="zh-CN" altLang="en-US" sz="2000" dirty="0">
                <a:solidFill>
                  <a:srgbClr val="59869B"/>
                </a:solidFill>
                <a:cs typeface="+mn-ea"/>
                <a:sym typeface="+mn-lt"/>
              </a:rPr>
              <a:t>未来发展</a:t>
            </a:r>
            <a:endParaRPr lang="zh-CN" altLang="en-US" sz="32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15" dur="500"/>
                                        <p:tgtEl>
                                          <p:spTgt spid="22">
                                            <p:graphicEl>
                                              <a:chart seriesIdx="-3" categoryIdx="-3" bldStep="gridLegend"/>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19" dur="500"/>
                                        <p:tgtEl>
                                          <p:spTgt spid="22">
                                            <p:graphicEl>
                                              <a:chart seriesIdx="0" categoryIdx="-4" bldStep="series"/>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23" dur="500"/>
                                        <p:tgtEl>
                                          <p:spTgt spid="22">
                                            <p:graphicEl>
                                              <a:chart seriesIdx="1"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27" dur="500"/>
                                        <p:tgtEl>
                                          <p:spTgt spid="22">
                                            <p:graphicEl>
                                              <a:chart seriesIdx="2" categoryIdx="-4" bldStep="series"/>
                                            </p:graphicEl>
                                          </p:spTgt>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71"/>
                                        </p:tgtEl>
                                        <p:attrNameLst>
                                          <p:attrName>style.visibility</p:attrName>
                                        </p:attrNameLst>
                                      </p:cBhvr>
                                      <p:to>
                                        <p:strVal val="visible"/>
                                      </p:to>
                                    </p:set>
                                    <p:anim calcmode="lin" valueType="num">
                                      <p:cBhvr>
                                        <p:cTn id="31" dur="500" fill="hold"/>
                                        <p:tgtEl>
                                          <p:spTgt spid="171"/>
                                        </p:tgtEl>
                                        <p:attrNameLst>
                                          <p:attrName>ppt_w</p:attrName>
                                        </p:attrNameLst>
                                      </p:cBhvr>
                                      <p:tavLst>
                                        <p:tav tm="0">
                                          <p:val>
                                            <p:fltVal val="0"/>
                                          </p:val>
                                        </p:tav>
                                        <p:tav tm="100000">
                                          <p:val>
                                            <p:strVal val="#ppt_w"/>
                                          </p:val>
                                        </p:tav>
                                      </p:tavLst>
                                    </p:anim>
                                    <p:anim calcmode="lin" valueType="num">
                                      <p:cBhvr>
                                        <p:cTn id="32" dur="500" fill="hold"/>
                                        <p:tgtEl>
                                          <p:spTgt spid="171"/>
                                        </p:tgtEl>
                                        <p:attrNameLst>
                                          <p:attrName>ppt_h</p:attrName>
                                        </p:attrNameLst>
                                      </p:cBhvr>
                                      <p:tavLst>
                                        <p:tav tm="0">
                                          <p:val>
                                            <p:fltVal val="0"/>
                                          </p:val>
                                        </p:tav>
                                        <p:tav tm="100000">
                                          <p:val>
                                            <p:strVal val="#ppt_h"/>
                                          </p:val>
                                        </p:tav>
                                      </p:tavLst>
                                    </p:anim>
                                    <p:animEffect transition="in" filter="fade">
                                      <p:cBhvr>
                                        <p:cTn id="33" dur="500"/>
                                        <p:tgtEl>
                                          <p:spTgt spid="171"/>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fade">
                                      <p:cBhvr>
                                        <p:cTn id="37" dur="500"/>
                                        <p:tgtEl>
                                          <p:spTgt spid="187"/>
                                        </p:tgtEl>
                                      </p:cBhvr>
                                    </p:animEffect>
                                  </p:childTnLst>
                                </p:cTn>
                              </p:par>
                              <p:par>
                                <p:cTn id="38" presetID="16" presetClass="entr" presetSubtype="37" fill="hold" nodeType="withEffect">
                                  <p:stCondLst>
                                    <p:cond delay="0"/>
                                  </p:stCondLst>
                                  <p:childTnLst>
                                    <p:set>
                                      <p:cBhvr>
                                        <p:cTn id="39" dur="1" fill="hold">
                                          <p:stCondLst>
                                            <p:cond delay="0"/>
                                          </p:stCondLst>
                                        </p:cTn>
                                        <p:tgtEl>
                                          <p:spTgt spid="188"/>
                                        </p:tgtEl>
                                        <p:attrNameLst>
                                          <p:attrName>style.visibility</p:attrName>
                                        </p:attrNameLst>
                                      </p:cBhvr>
                                      <p:to>
                                        <p:strVal val="visible"/>
                                      </p:to>
                                    </p:set>
                                    <p:animEffect transition="in" filter="barn(outVertical)">
                                      <p:cBhvr>
                                        <p:cTn id="40" dur="500"/>
                                        <p:tgtEl>
                                          <p:spTgt spid="18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70"/>
                                        </p:tgtEl>
                                        <p:attrNameLst>
                                          <p:attrName>style.visibility</p:attrName>
                                        </p:attrNameLst>
                                      </p:cBhvr>
                                      <p:to>
                                        <p:strVal val="visible"/>
                                      </p:to>
                                    </p:set>
                                    <p:animEffect transition="in" filter="fade">
                                      <p:cBhvr>
                                        <p:cTn id="44"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F0F3"/>
        </a:solidFill>
        <a:effectLst/>
      </p:bgPr>
    </p:bg>
    <p:spTree>
      <p:nvGrpSpPr>
        <p:cNvPr id="1" name=""/>
        <p:cNvGrpSpPr/>
        <p:nvPr/>
      </p:nvGrpSpPr>
      <p:grpSpPr>
        <a:xfrm>
          <a:off x="0" y="0"/>
          <a:ext cx="0" cy="0"/>
          <a:chOff x="0" y="0"/>
          <a:chExt cx="0" cy="0"/>
        </a:xfrm>
      </p:grpSpPr>
      <p:sp>
        <p:nvSpPr>
          <p:cNvPr id="7" name="矩形 6"/>
          <p:cNvSpPr/>
          <p:nvPr/>
        </p:nvSpPr>
        <p:spPr>
          <a:xfrm>
            <a:off x="2146852"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custDataLst>
              <p:tags r:id="rId1"/>
            </p:custDataLst>
          </p:nvPr>
        </p:nvSpPr>
        <p:spPr>
          <a:xfrm>
            <a:off x="2464526" y="2576649"/>
            <a:ext cx="7053263" cy="730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3200" dirty="0">
                <a:solidFill>
                  <a:schemeClr val="tx1">
                    <a:lumMod val="95000"/>
                    <a:lumOff val="5000"/>
                  </a:schemeClr>
                </a:solidFill>
                <a:cs typeface="+mn-ea"/>
                <a:sym typeface="+mn-lt"/>
              </a:rPr>
              <a:t>总结</a:t>
            </a:r>
            <a:endParaRPr lang="zh-CN" altLang="en-US" sz="3200" dirty="0">
              <a:solidFill>
                <a:schemeClr val="tx1">
                  <a:lumMod val="95000"/>
                  <a:lumOff val="5000"/>
                </a:schemeClr>
              </a:solidFill>
              <a:cs typeface="+mn-ea"/>
              <a:sym typeface="+mn-lt"/>
            </a:endParaRPr>
          </a:p>
        </p:txBody>
      </p:sp>
      <p:sp>
        <p:nvSpPr>
          <p:cNvPr id="6" name="矩形 5"/>
          <p:cNvSpPr/>
          <p:nvPr>
            <p:custDataLst>
              <p:tags r:id="rId2"/>
            </p:custDataLst>
          </p:nvPr>
        </p:nvSpPr>
        <p:spPr>
          <a:xfrm>
            <a:off x="3718561" y="2627031"/>
            <a:ext cx="1152525" cy="1154112"/>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1" fmla="*/ 0 w 1152000"/>
              <a:gd name="connsiteY0-2" fmla="*/ 2343 h 1154343"/>
              <a:gd name="connsiteX1-3" fmla="*/ 323289 w 1152000"/>
              <a:gd name="connsiteY1-4" fmla="*/ 0 h 1154343"/>
              <a:gd name="connsiteX2-5" fmla="*/ 1152000 w 1152000"/>
              <a:gd name="connsiteY2-6" fmla="*/ 2343 h 1154343"/>
              <a:gd name="connsiteX3-7" fmla="*/ 1152000 w 1152000"/>
              <a:gd name="connsiteY3-8" fmla="*/ 1154343 h 1154343"/>
              <a:gd name="connsiteX4-9" fmla="*/ 0 w 1152000"/>
              <a:gd name="connsiteY4-10" fmla="*/ 1154343 h 1154343"/>
              <a:gd name="connsiteX5" fmla="*/ 0 w 1152000"/>
              <a:gd name="connsiteY5" fmla="*/ 2343 h 1154343"/>
              <a:gd name="connsiteX0-11" fmla="*/ 0 w 1152000"/>
              <a:gd name="connsiteY0-12" fmla="*/ 2343 h 1154343"/>
              <a:gd name="connsiteX1-13" fmla="*/ 323289 w 1152000"/>
              <a:gd name="connsiteY1-14" fmla="*/ 0 h 1154343"/>
              <a:gd name="connsiteX2-15" fmla="*/ 825732 w 1152000"/>
              <a:gd name="connsiteY2-16" fmla="*/ 1 h 1154343"/>
              <a:gd name="connsiteX3-17" fmla="*/ 1152000 w 1152000"/>
              <a:gd name="connsiteY3-18" fmla="*/ 2343 h 1154343"/>
              <a:gd name="connsiteX4-19" fmla="*/ 1152000 w 1152000"/>
              <a:gd name="connsiteY4-20" fmla="*/ 1154343 h 1154343"/>
              <a:gd name="connsiteX5-21" fmla="*/ 0 w 1152000"/>
              <a:gd name="connsiteY5-22" fmla="*/ 1154343 h 1154343"/>
              <a:gd name="connsiteX6" fmla="*/ 0 w 1152000"/>
              <a:gd name="connsiteY6" fmla="*/ 2343 h 1154343"/>
              <a:gd name="connsiteX0-23" fmla="*/ 825732 w 1152000"/>
              <a:gd name="connsiteY0-24" fmla="*/ 1 h 1154343"/>
              <a:gd name="connsiteX1-25" fmla="*/ 1152000 w 1152000"/>
              <a:gd name="connsiteY1-26" fmla="*/ 2343 h 1154343"/>
              <a:gd name="connsiteX2-27" fmla="*/ 1152000 w 1152000"/>
              <a:gd name="connsiteY2-28" fmla="*/ 1154343 h 1154343"/>
              <a:gd name="connsiteX3-29" fmla="*/ 0 w 1152000"/>
              <a:gd name="connsiteY3-30" fmla="*/ 1154343 h 1154343"/>
              <a:gd name="connsiteX4-31" fmla="*/ 0 w 1152000"/>
              <a:gd name="connsiteY4-32" fmla="*/ 2343 h 1154343"/>
              <a:gd name="connsiteX5-33" fmla="*/ 323289 w 1152000"/>
              <a:gd name="connsiteY5-34" fmla="*/ 0 h 1154343"/>
              <a:gd name="connsiteX6-35" fmla="*/ 917172 w 1152000"/>
              <a:gd name="connsiteY6-36" fmla="*/ 91441 h 1154343"/>
              <a:gd name="connsiteX0-37" fmla="*/ 825732 w 1152000"/>
              <a:gd name="connsiteY0-38" fmla="*/ 1 h 1154343"/>
              <a:gd name="connsiteX1-39" fmla="*/ 1152000 w 1152000"/>
              <a:gd name="connsiteY1-40" fmla="*/ 2343 h 1154343"/>
              <a:gd name="connsiteX2-41" fmla="*/ 1152000 w 1152000"/>
              <a:gd name="connsiteY2-42" fmla="*/ 1154343 h 1154343"/>
              <a:gd name="connsiteX3-43" fmla="*/ 0 w 1152000"/>
              <a:gd name="connsiteY3-44" fmla="*/ 1154343 h 1154343"/>
              <a:gd name="connsiteX4-45" fmla="*/ 0 w 1152000"/>
              <a:gd name="connsiteY4-46" fmla="*/ 2343 h 1154343"/>
              <a:gd name="connsiteX5-47" fmla="*/ 323289 w 1152000"/>
              <a:gd name="connsiteY5-48" fmla="*/ 0 h 11543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dirty="0">
              <a:solidFill>
                <a:srgbClr val="535A8F"/>
              </a:solidFill>
              <a:cs typeface="+mn-ea"/>
              <a:sym typeface="+mn-lt"/>
            </a:endParaRPr>
          </a:p>
        </p:txBody>
      </p:sp>
      <p:sp>
        <p:nvSpPr>
          <p:cNvPr id="2" name="矩形 1"/>
          <p:cNvSpPr/>
          <p:nvPr/>
        </p:nvSpPr>
        <p:spPr>
          <a:xfrm>
            <a:off x="5010150" y="3216910"/>
            <a:ext cx="4121150" cy="306705"/>
          </a:xfrm>
          <a:prstGeom prst="rect">
            <a:avLst/>
          </a:prstGeom>
        </p:spPr>
        <p:txBody>
          <a:bodyPr wrap="square">
            <a:spAutoFit/>
          </a:bodyPr>
          <a:lstStyle/>
          <a:p>
            <a:r>
              <a:rPr lang="en-US" altLang="zh-CN" sz="1400" dirty="0">
                <a:solidFill>
                  <a:srgbClr val="898989"/>
                </a:solidFill>
                <a:cs typeface="+mn-ea"/>
                <a:sym typeface="+mn-lt"/>
              </a:rPr>
              <a:t>            zong jie</a:t>
            </a:r>
            <a:endParaRPr lang="en-US" altLang="zh-CN" sz="1400" dirty="0">
              <a:solidFill>
                <a:srgbClr val="898989"/>
              </a:solidFill>
              <a:cs typeface="+mn-ea"/>
              <a:sym typeface="+mn-lt"/>
            </a:endParaRPr>
          </a:p>
        </p:txBody>
      </p:sp>
      <p:sp>
        <p:nvSpPr>
          <p:cNvPr id="10" name="矩形 9"/>
          <p:cNvSpPr/>
          <p:nvPr/>
        </p:nvSpPr>
        <p:spPr>
          <a:xfrm>
            <a:off x="1246824" y="2685848"/>
            <a:ext cx="6096000" cy="954107"/>
          </a:xfrm>
          <a:prstGeom prst="rect">
            <a:avLst/>
          </a:prstGeom>
        </p:spPr>
        <p:txBody>
          <a:bodyPr>
            <a:spAutoFit/>
          </a:bodyPr>
          <a:lstStyle/>
          <a:p>
            <a:pPr algn="ctr">
              <a:defRPr/>
            </a:pPr>
            <a:r>
              <a:rPr lang="en-US" altLang="zh-CN" sz="3200" b="1" dirty="0">
                <a:solidFill>
                  <a:schemeClr val="bg1"/>
                </a:solidFill>
                <a:cs typeface="+mn-ea"/>
                <a:sym typeface="+mn-lt"/>
              </a:rPr>
              <a:t>04</a:t>
            </a:r>
            <a:endParaRPr lang="en-US" altLang="zh-CN" sz="3200" b="1" dirty="0">
              <a:solidFill>
                <a:schemeClr val="bg1"/>
              </a:solidFill>
              <a:cs typeface="+mn-ea"/>
              <a:sym typeface="+mn-lt"/>
            </a:endParaRPr>
          </a:p>
          <a:p>
            <a:pPr algn="ctr">
              <a:defRPr/>
            </a:pPr>
            <a:r>
              <a:rPr lang="en-US" altLang="zh-CN" sz="2400" dirty="0">
                <a:solidFill>
                  <a:schemeClr val="bg1"/>
                </a:solidFill>
                <a:cs typeface="+mn-ea"/>
                <a:sym typeface="+mn-lt"/>
              </a:rPr>
              <a:t>part</a:t>
            </a:r>
            <a:endParaRPr lang="zh-CN" altLang="en-US" sz="24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2"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80196" y="2428009"/>
            <a:ext cx="2548623" cy="2741390"/>
            <a:chOff x="3402012" y="1331913"/>
            <a:chExt cx="2973388" cy="3149600"/>
          </a:xfrm>
          <a:solidFill>
            <a:srgbClr val="59869B"/>
          </a:solidFill>
        </p:grpSpPr>
        <p:sp>
          <p:nvSpPr>
            <p:cNvPr id="5" name="Freeform 4"/>
            <p:cNvSpPr>
              <a:spLocks noEditPoints="1"/>
            </p:cNvSpPr>
            <p:nvPr/>
          </p:nvSpPr>
          <p:spPr bwMode="auto">
            <a:xfrm>
              <a:off x="4121150" y="2090738"/>
              <a:ext cx="1549400" cy="1844675"/>
            </a:xfrm>
            <a:custGeom>
              <a:avLst/>
              <a:gdLst>
                <a:gd name="T0" fmla="*/ 626 w 802"/>
                <a:gd name="T1" fmla="*/ 454 h 954"/>
                <a:gd name="T2" fmla="*/ 705 w 802"/>
                <a:gd name="T3" fmla="*/ 380 h 954"/>
                <a:gd name="T4" fmla="*/ 744 w 802"/>
                <a:gd name="T5" fmla="*/ 263 h 954"/>
                <a:gd name="T6" fmla="*/ 761 w 802"/>
                <a:gd name="T7" fmla="*/ 268 h 954"/>
                <a:gd name="T8" fmla="*/ 778 w 802"/>
                <a:gd name="T9" fmla="*/ 259 h 954"/>
                <a:gd name="T10" fmla="*/ 800 w 802"/>
                <a:gd name="T11" fmla="*/ 196 h 954"/>
                <a:gd name="T12" fmla="*/ 791 w 802"/>
                <a:gd name="T13" fmla="*/ 179 h 954"/>
                <a:gd name="T14" fmla="*/ 274 w 802"/>
                <a:gd name="T15" fmla="*/ 3 h 954"/>
                <a:gd name="T16" fmla="*/ 256 w 802"/>
                <a:gd name="T17" fmla="*/ 11 h 954"/>
                <a:gd name="T18" fmla="*/ 235 w 802"/>
                <a:gd name="T19" fmla="*/ 74 h 954"/>
                <a:gd name="T20" fmla="*/ 243 w 802"/>
                <a:gd name="T21" fmla="*/ 92 h 954"/>
                <a:gd name="T22" fmla="*/ 259 w 802"/>
                <a:gd name="T23" fmla="*/ 98 h 954"/>
                <a:gd name="T24" fmla="*/ 219 w 802"/>
                <a:gd name="T25" fmla="*/ 217 h 954"/>
                <a:gd name="T26" fmla="*/ 236 w 802"/>
                <a:gd name="T27" fmla="*/ 321 h 954"/>
                <a:gd name="T28" fmla="*/ 341 w 802"/>
                <a:gd name="T29" fmla="*/ 447 h 954"/>
                <a:gd name="T30" fmla="*/ 329 w 802"/>
                <a:gd name="T31" fmla="*/ 481 h 954"/>
                <a:gd name="T32" fmla="*/ 171 w 802"/>
                <a:gd name="T33" fmla="*/ 517 h 954"/>
                <a:gd name="T34" fmla="*/ 92 w 802"/>
                <a:gd name="T35" fmla="*/ 591 h 954"/>
                <a:gd name="T36" fmla="*/ 58 w 802"/>
                <a:gd name="T37" fmla="*/ 692 h 954"/>
                <a:gd name="T38" fmla="*/ 41 w 802"/>
                <a:gd name="T39" fmla="*/ 686 h 954"/>
                <a:gd name="T40" fmla="*/ 24 w 802"/>
                <a:gd name="T41" fmla="*/ 695 h 954"/>
                <a:gd name="T42" fmla="*/ 2 w 802"/>
                <a:gd name="T43" fmla="*/ 758 h 954"/>
                <a:gd name="T44" fmla="*/ 11 w 802"/>
                <a:gd name="T45" fmla="*/ 776 h 954"/>
                <a:gd name="T46" fmla="*/ 528 w 802"/>
                <a:gd name="T47" fmla="*/ 952 h 954"/>
                <a:gd name="T48" fmla="*/ 546 w 802"/>
                <a:gd name="T49" fmla="*/ 943 h 954"/>
                <a:gd name="T50" fmla="*/ 567 w 802"/>
                <a:gd name="T51" fmla="*/ 880 h 954"/>
                <a:gd name="T52" fmla="*/ 559 w 802"/>
                <a:gd name="T53" fmla="*/ 862 h 954"/>
                <a:gd name="T54" fmla="*/ 543 w 802"/>
                <a:gd name="T55" fmla="*/ 857 h 954"/>
                <a:gd name="T56" fmla="*/ 578 w 802"/>
                <a:gd name="T57" fmla="*/ 754 h 954"/>
                <a:gd name="T58" fmla="*/ 560 w 802"/>
                <a:gd name="T59" fmla="*/ 649 h 954"/>
                <a:gd name="T60" fmla="*/ 455 w 802"/>
                <a:gd name="T61" fmla="*/ 524 h 954"/>
                <a:gd name="T62" fmla="*/ 467 w 802"/>
                <a:gd name="T63" fmla="*/ 490 h 954"/>
                <a:gd name="T64" fmla="*/ 626 w 802"/>
                <a:gd name="T65" fmla="*/ 454 h 954"/>
                <a:gd name="T66" fmla="*/ 407 w 802"/>
                <a:gd name="T67" fmla="*/ 546 h 954"/>
                <a:gd name="T68" fmla="*/ 521 w 802"/>
                <a:gd name="T69" fmla="*/ 682 h 954"/>
                <a:gd name="T70" fmla="*/ 536 w 802"/>
                <a:gd name="T71" fmla="*/ 703 h 954"/>
                <a:gd name="T72" fmla="*/ 530 w 802"/>
                <a:gd name="T73" fmla="*/ 737 h 954"/>
                <a:gd name="T74" fmla="*/ 494 w 802"/>
                <a:gd name="T75" fmla="*/ 840 h 954"/>
                <a:gd name="T76" fmla="*/ 106 w 802"/>
                <a:gd name="T77" fmla="*/ 708 h 954"/>
                <a:gd name="T78" fmla="*/ 140 w 802"/>
                <a:gd name="T79" fmla="*/ 607 h 954"/>
                <a:gd name="T80" fmla="*/ 185 w 802"/>
                <a:gd name="T81" fmla="*/ 565 h 954"/>
                <a:gd name="T82" fmla="*/ 354 w 802"/>
                <a:gd name="T83" fmla="*/ 528 h 954"/>
                <a:gd name="T84" fmla="*/ 373 w 802"/>
                <a:gd name="T85" fmla="*/ 511 h 954"/>
                <a:gd name="T86" fmla="*/ 394 w 802"/>
                <a:gd name="T87" fmla="*/ 450 h 954"/>
                <a:gd name="T88" fmla="*/ 389 w 802"/>
                <a:gd name="T89" fmla="*/ 425 h 954"/>
                <a:gd name="T90" fmla="*/ 276 w 802"/>
                <a:gd name="T91" fmla="*/ 289 h 954"/>
                <a:gd name="T92" fmla="*/ 275 w 802"/>
                <a:gd name="T93" fmla="*/ 289 h 954"/>
                <a:gd name="T94" fmla="*/ 261 w 802"/>
                <a:gd name="T95" fmla="*/ 268 h 954"/>
                <a:gd name="T96" fmla="*/ 267 w 802"/>
                <a:gd name="T97" fmla="*/ 234 h 954"/>
                <a:gd name="T98" fmla="*/ 308 w 802"/>
                <a:gd name="T99" fmla="*/ 114 h 954"/>
                <a:gd name="T100" fmla="*/ 696 w 802"/>
                <a:gd name="T101" fmla="*/ 246 h 954"/>
                <a:gd name="T102" fmla="*/ 657 w 802"/>
                <a:gd name="T103" fmla="*/ 364 h 954"/>
                <a:gd name="T104" fmla="*/ 612 w 802"/>
                <a:gd name="T105" fmla="*/ 405 h 954"/>
                <a:gd name="T106" fmla="*/ 442 w 802"/>
                <a:gd name="T107" fmla="*/ 443 h 954"/>
                <a:gd name="T108" fmla="*/ 424 w 802"/>
                <a:gd name="T109" fmla="*/ 460 h 954"/>
                <a:gd name="T110" fmla="*/ 403 w 802"/>
                <a:gd name="T111" fmla="*/ 521 h 954"/>
                <a:gd name="T112" fmla="*/ 407 w 802"/>
                <a:gd name="T113" fmla="*/ 546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2" h="954">
                  <a:moveTo>
                    <a:pt x="626" y="454"/>
                  </a:moveTo>
                  <a:cubicBezTo>
                    <a:pt x="644" y="449"/>
                    <a:pt x="685" y="437"/>
                    <a:pt x="705" y="380"/>
                  </a:cubicBezTo>
                  <a:cubicBezTo>
                    <a:pt x="744" y="263"/>
                    <a:pt x="744" y="263"/>
                    <a:pt x="744" y="263"/>
                  </a:cubicBezTo>
                  <a:cubicBezTo>
                    <a:pt x="761" y="268"/>
                    <a:pt x="761" y="268"/>
                    <a:pt x="761" y="268"/>
                  </a:cubicBezTo>
                  <a:cubicBezTo>
                    <a:pt x="768" y="271"/>
                    <a:pt x="776" y="267"/>
                    <a:pt x="778" y="259"/>
                  </a:cubicBezTo>
                  <a:cubicBezTo>
                    <a:pt x="800" y="196"/>
                    <a:pt x="800" y="196"/>
                    <a:pt x="800" y="196"/>
                  </a:cubicBezTo>
                  <a:cubicBezTo>
                    <a:pt x="802" y="189"/>
                    <a:pt x="798" y="181"/>
                    <a:pt x="791" y="179"/>
                  </a:cubicBezTo>
                  <a:cubicBezTo>
                    <a:pt x="274" y="3"/>
                    <a:pt x="274" y="3"/>
                    <a:pt x="274" y="3"/>
                  </a:cubicBezTo>
                  <a:cubicBezTo>
                    <a:pt x="267" y="0"/>
                    <a:pt x="259" y="4"/>
                    <a:pt x="256" y="11"/>
                  </a:cubicBezTo>
                  <a:cubicBezTo>
                    <a:pt x="235" y="74"/>
                    <a:pt x="235" y="74"/>
                    <a:pt x="235" y="74"/>
                  </a:cubicBezTo>
                  <a:cubicBezTo>
                    <a:pt x="232" y="82"/>
                    <a:pt x="236" y="90"/>
                    <a:pt x="243" y="92"/>
                  </a:cubicBezTo>
                  <a:cubicBezTo>
                    <a:pt x="259" y="98"/>
                    <a:pt x="259" y="98"/>
                    <a:pt x="259" y="98"/>
                  </a:cubicBezTo>
                  <a:cubicBezTo>
                    <a:pt x="219" y="217"/>
                    <a:pt x="219" y="217"/>
                    <a:pt x="219" y="217"/>
                  </a:cubicBezTo>
                  <a:cubicBezTo>
                    <a:pt x="200" y="274"/>
                    <a:pt x="212" y="293"/>
                    <a:pt x="236" y="321"/>
                  </a:cubicBezTo>
                  <a:cubicBezTo>
                    <a:pt x="341" y="447"/>
                    <a:pt x="341" y="447"/>
                    <a:pt x="341" y="447"/>
                  </a:cubicBezTo>
                  <a:cubicBezTo>
                    <a:pt x="329" y="481"/>
                    <a:pt x="329" y="481"/>
                    <a:pt x="329" y="481"/>
                  </a:cubicBezTo>
                  <a:cubicBezTo>
                    <a:pt x="289" y="490"/>
                    <a:pt x="185" y="513"/>
                    <a:pt x="171" y="517"/>
                  </a:cubicBezTo>
                  <a:cubicBezTo>
                    <a:pt x="153" y="522"/>
                    <a:pt x="111" y="534"/>
                    <a:pt x="92" y="591"/>
                  </a:cubicBezTo>
                  <a:cubicBezTo>
                    <a:pt x="58" y="692"/>
                    <a:pt x="58" y="692"/>
                    <a:pt x="58" y="692"/>
                  </a:cubicBezTo>
                  <a:cubicBezTo>
                    <a:pt x="41" y="686"/>
                    <a:pt x="41" y="686"/>
                    <a:pt x="41" y="686"/>
                  </a:cubicBezTo>
                  <a:cubicBezTo>
                    <a:pt x="34" y="684"/>
                    <a:pt x="26" y="688"/>
                    <a:pt x="24" y="695"/>
                  </a:cubicBezTo>
                  <a:cubicBezTo>
                    <a:pt x="2" y="758"/>
                    <a:pt x="2" y="758"/>
                    <a:pt x="2" y="758"/>
                  </a:cubicBezTo>
                  <a:cubicBezTo>
                    <a:pt x="0" y="765"/>
                    <a:pt x="4" y="773"/>
                    <a:pt x="11" y="776"/>
                  </a:cubicBezTo>
                  <a:cubicBezTo>
                    <a:pt x="528" y="952"/>
                    <a:pt x="528" y="952"/>
                    <a:pt x="528" y="952"/>
                  </a:cubicBezTo>
                  <a:cubicBezTo>
                    <a:pt x="535" y="954"/>
                    <a:pt x="543" y="950"/>
                    <a:pt x="546" y="943"/>
                  </a:cubicBezTo>
                  <a:cubicBezTo>
                    <a:pt x="567" y="880"/>
                    <a:pt x="567" y="880"/>
                    <a:pt x="567" y="880"/>
                  </a:cubicBezTo>
                  <a:cubicBezTo>
                    <a:pt x="570" y="873"/>
                    <a:pt x="566" y="865"/>
                    <a:pt x="559" y="862"/>
                  </a:cubicBezTo>
                  <a:cubicBezTo>
                    <a:pt x="543" y="857"/>
                    <a:pt x="543" y="857"/>
                    <a:pt x="543" y="857"/>
                  </a:cubicBezTo>
                  <a:cubicBezTo>
                    <a:pt x="578" y="754"/>
                    <a:pt x="578" y="754"/>
                    <a:pt x="578" y="754"/>
                  </a:cubicBezTo>
                  <a:cubicBezTo>
                    <a:pt x="597" y="697"/>
                    <a:pt x="584" y="678"/>
                    <a:pt x="560" y="649"/>
                  </a:cubicBezTo>
                  <a:cubicBezTo>
                    <a:pt x="455" y="524"/>
                    <a:pt x="455" y="524"/>
                    <a:pt x="455" y="524"/>
                  </a:cubicBezTo>
                  <a:cubicBezTo>
                    <a:pt x="467" y="490"/>
                    <a:pt x="467" y="490"/>
                    <a:pt x="467" y="490"/>
                  </a:cubicBezTo>
                  <a:cubicBezTo>
                    <a:pt x="507" y="481"/>
                    <a:pt x="612" y="458"/>
                    <a:pt x="626" y="454"/>
                  </a:cubicBezTo>
                  <a:close/>
                  <a:moveTo>
                    <a:pt x="407" y="546"/>
                  </a:moveTo>
                  <a:cubicBezTo>
                    <a:pt x="521" y="682"/>
                    <a:pt x="521" y="682"/>
                    <a:pt x="521" y="682"/>
                  </a:cubicBezTo>
                  <a:cubicBezTo>
                    <a:pt x="530" y="692"/>
                    <a:pt x="534" y="698"/>
                    <a:pt x="536" y="703"/>
                  </a:cubicBezTo>
                  <a:cubicBezTo>
                    <a:pt x="537" y="709"/>
                    <a:pt x="535" y="721"/>
                    <a:pt x="530" y="737"/>
                  </a:cubicBezTo>
                  <a:cubicBezTo>
                    <a:pt x="494" y="840"/>
                    <a:pt x="494" y="840"/>
                    <a:pt x="494" y="840"/>
                  </a:cubicBezTo>
                  <a:cubicBezTo>
                    <a:pt x="106" y="708"/>
                    <a:pt x="106" y="708"/>
                    <a:pt x="106" y="708"/>
                  </a:cubicBezTo>
                  <a:cubicBezTo>
                    <a:pt x="140" y="607"/>
                    <a:pt x="140" y="607"/>
                    <a:pt x="140" y="607"/>
                  </a:cubicBezTo>
                  <a:cubicBezTo>
                    <a:pt x="151" y="575"/>
                    <a:pt x="170" y="570"/>
                    <a:pt x="185" y="565"/>
                  </a:cubicBezTo>
                  <a:cubicBezTo>
                    <a:pt x="196" y="562"/>
                    <a:pt x="292" y="541"/>
                    <a:pt x="354" y="528"/>
                  </a:cubicBezTo>
                  <a:cubicBezTo>
                    <a:pt x="363" y="526"/>
                    <a:pt x="370" y="519"/>
                    <a:pt x="373" y="511"/>
                  </a:cubicBezTo>
                  <a:cubicBezTo>
                    <a:pt x="394" y="450"/>
                    <a:pt x="394" y="450"/>
                    <a:pt x="394" y="450"/>
                  </a:cubicBezTo>
                  <a:cubicBezTo>
                    <a:pt x="397" y="441"/>
                    <a:pt x="395" y="432"/>
                    <a:pt x="389" y="425"/>
                  </a:cubicBezTo>
                  <a:cubicBezTo>
                    <a:pt x="276" y="289"/>
                    <a:pt x="276" y="289"/>
                    <a:pt x="276" y="289"/>
                  </a:cubicBezTo>
                  <a:cubicBezTo>
                    <a:pt x="275" y="289"/>
                    <a:pt x="275" y="289"/>
                    <a:pt x="275" y="289"/>
                  </a:cubicBezTo>
                  <a:cubicBezTo>
                    <a:pt x="267" y="278"/>
                    <a:pt x="262" y="273"/>
                    <a:pt x="261" y="268"/>
                  </a:cubicBezTo>
                  <a:cubicBezTo>
                    <a:pt x="259" y="261"/>
                    <a:pt x="261" y="250"/>
                    <a:pt x="267" y="234"/>
                  </a:cubicBezTo>
                  <a:cubicBezTo>
                    <a:pt x="308" y="114"/>
                    <a:pt x="308" y="114"/>
                    <a:pt x="308" y="114"/>
                  </a:cubicBezTo>
                  <a:cubicBezTo>
                    <a:pt x="696" y="246"/>
                    <a:pt x="696" y="246"/>
                    <a:pt x="696" y="246"/>
                  </a:cubicBezTo>
                  <a:cubicBezTo>
                    <a:pt x="657" y="364"/>
                    <a:pt x="657" y="364"/>
                    <a:pt x="657" y="364"/>
                  </a:cubicBezTo>
                  <a:cubicBezTo>
                    <a:pt x="646" y="396"/>
                    <a:pt x="626" y="401"/>
                    <a:pt x="612" y="405"/>
                  </a:cubicBezTo>
                  <a:cubicBezTo>
                    <a:pt x="600" y="409"/>
                    <a:pt x="504" y="430"/>
                    <a:pt x="442" y="443"/>
                  </a:cubicBezTo>
                  <a:cubicBezTo>
                    <a:pt x="434" y="445"/>
                    <a:pt x="426" y="451"/>
                    <a:pt x="424" y="460"/>
                  </a:cubicBezTo>
                  <a:cubicBezTo>
                    <a:pt x="403" y="521"/>
                    <a:pt x="403" y="521"/>
                    <a:pt x="403" y="521"/>
                  </a:cubicBezTo>
                  <a:cubicBezTo>
                    <a:pt x="400" y="530"/>
                    <a:pt x="402" y="539"/>
                    <a:pt x="407" y="5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 name="Freeform 5"/>
            <p:cNvSpPr/>
            <p:nvPr/>
          </p:nvSpPr>
          <p:spPr bwMode="auto">
            <a:xfrm>
              <a:off x="4700587" y="2665413"/>
              <a:ext cx="603250" cy="254000"/>
            </a:xfrm>
            <a:custGeom>
              <a:avLst/>
              <a:gdLst>
                <a:gd name="T0" fmla="*/ 137 w 312"/>
                <a:gd name="T1" fmla="*/ 130 h 132"/>
                <a:gd name="T2" fmla="*/ 301 w 312"/>
                <a:gd name="T3" fmla="*/ 98 h 132"/>
                <a:gd name="T4" fmla="*/ 299 w 312"/>
                <a:gd name="T5" fmla="*/ 91 h 132"/>
                <a:gd name="T6" fmla="*/ 136 w 312"/>
                <a:gd name="T7" fmla="*/ 82 h 132"/>
                <a:gd name="T8" fmla="*/ 11 w 312"/>
                <a:gd name="T9" fmla="*/ 1 h 132"/>
                <a:gd name="T10" fmla="*/ 8 w 312"/>
                <a:gd name="T11" fmla="*/ 13 h 132"/>
                <a:gd name="T12" fmla="*/ 103 w 312"/>
                <a:gd name="T13" fmla="*/ 118 h 132"/>
                <a:gd name="T14" fmla="*/ 137 w 312"/>
                <a:gd name="T15" fmla="*/ 13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 h="132">
                  <a:moveTo>
                    <a:pt x="137" y="130"/>
                  </a:moveTo>
                  <a:cubicBezTo>
                    <a:pt x="160" y="127"/>
                    <a:pt x="301" y="98"/>
                    <a:pt x="301" y="98"/>
                  </a:cubicBezTo>
                  <a:cubicBezTo>
                    <a:pt x="301" y="98"/>
                    <a:pt x="312" y="94"/>
                    <a:pt x="299" y="91"/>
                  </a:cubicBezTo>
                  <a:cubicBezTo>
                    <a:pt x="265" y="86"/>
                    <a:pt x="204" y="99"/>
                    <a:pt x="136" y="82"/>
                  </a:cubicBezTo>
                  <a:cubicBezTo>
                    <a:pt x="69" y="64"/>
                    <a:pt x="55" y="5"/>
                    <a:pt x="11" y="1"/>
                  </a:cubicBezTo>
                  <a:cubicBezTo>
                    <a:pt x="1" y="0"/>
                    <a:pt x="0" y="3"/>
                    <a:pt x="8" y="13"/>
                  </a:cubicBezTo>
                  <a:cubicBezTo>
                    <a:pt x="17" y="23"/>
                    <a:pt x="93" y="107"/>
                    <a:pt x="103" y="118"/>
                  </a:cubicBezTo>
                  <a:cubicBezTo>
                    <a:pt x="114" y="130"/>
                    <a:pt x="121" y="132"/>
                    <a:pt x="137"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 name="Freeform 6"/>
            <p:cNvSpPr/>
            <p:nvPr/>
          </p:nvSpPr>
          <p:spPr bwMode="auto">
            <a:xfrm>
              <a:off x="4421187" y="3368675"/>
              <a:ext cx="590550" cy="290513"/>
            </a:xfrm>
            <a:custGeom>
              <a:avLst/>
              <a:gdLst>
                <a:gd name="T0" fmla="*/ 22 w 306"/>
                <a:gd name="T1" fmla="*/ 34 h 150"/>
                <a:gd name="T2" fmla="*/ 25 w 306"/>
                <a:gd name="T3" fmla="*/ 54 h 150"/>
                <a:gd name="T4" fmla="*/ 279 w 306"/>
                <a:gd name="T5" fmla="*/ 141 h 150"/>
                <a:gd name="T6" fmla="*/ 290 w 306"/>
                <a:gd name="T7" fmla="*/ 121 h 150"/>
                <a:gd name="T8" fmla="*/ 180 w 306"/>
                <a:gd name="T9" fmla="*/ 21 h 150"/>
                <a:gd name="T10" fmla="*/ 22 w 306"/>
                <a:gd name="T11" fmla="*/ 34 h 150"/>
              </a:gdLst>
              <a:ahLst/>
              <a:cxnLst>
                <a:cxn ang="0">
                  <a:pos x="T0" y="T1"/>
                </a:cxn>
                <a:cxn ang="0">
                  <a:pos x="T2" y="T3"/>
                </a:cxn>
                <a:cxn ang="0">
                  <a:pos x="T4" y="T5"/>
                </a:cxn>
                <a:cxn ang="0">
                  <a:pos x="T6" y="T7"/>
                </a:cxn>
                <a:cxn ang="0">
                  <a:pos x="T8" y="T9"/>
                </a:cxn>
                <a:cxn ang="0">
                  <a:pos x="T10" y="T11"/>
                </a:cxn>
              </a:cxnLst>
              <a:rect l="0" t="0" r="r" b="b"/>
              <a:pathLst>
                <a:path w="306" h="150">
                  <a:moveTo>
                    <a:pt x="22" y="34"/>
                  </a:moveTo>
                  <a:cubicBezTo>
                    <a:pt x="8" y="40"/>
                    <a:pt x="0" y="46"/>
                    <a:pt x="25" y="54"/>
                  </a:cubicBezTo>
                  <a:cubicBezTo>
                    <a:pt x="46" y="61"/>
                    <a:pt x="253" y="132"/>
                    <a:pt x="279" y="141"/>
                  </a:cubicBezTo>
                  <a:cubicBezTo>
                    <a:pt x="306" y="150"/>
                    <a:pt x="298" y="137"/>
                    <a:pt x="290" y="121"/>
                  </a:cubicBezTo>
                  <a:cubicBezTo>
                    <a:pt x="274" y="91"/>
                    <a:pt x="240" y="42"/>
                    <a:pt x="180" y="21"/>
                  </a:cubicBezTo>
                  <a:cubicBezTo>
                    <a:pt x="116" y="0"/>
                    <a:pt x="54" y="19"/>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 name="Freeform 7"/>
            <p:cNvSpPr/>
            <p:nvPr/>
          </p:nvSpPr>
          <p:spPr bwMode="auto">
            <a:xfrm>
              <a:off x="4894262" y="2957513"/>
              <a:ext cx="30163" cy="34925"/>
            </a:xfrm>
            <a:custGeom>
              <a:avLst/>
              <a:gdLst>
                <a:gd name="T0" fmla="*/ 11 w 16"/>
                <a:gd name="T1" fmla="*/ 1 h 18"/>
                <a:gd name="T2" fmla="*/ 1 w 16"/>
                <a:gd name="T3" fmla="*/ 7 h 18"/>
                <a:gd name="T4" fmla="*/ 5 w 16"/>
                <a:gd name="T5" fmla="*/ 17 h 18"/>
                <a:gd name="T6" fmla="*/ 14 w 16"/>
                <a:gd name="T7" fmla="*/ 11 h 18"/>
                <a:gd name="T8" fmla="*/ 11 w 16"/>
                <a:gd name="T9" fmla="*/ 1 h 18"/>
              </a:gdLst>
              <a:ahLst/>
              <a:cxnLst>
                <a:cxn ang="0">
                  <a:pos x="T0" y="T1"/>
                </a:cxn>
                <a:cxn ang="0">
                  <a:pos x="T2" y="T3"/>
                </a:cxn>
                <a:cxn ang="0">
                  <a:pos x="T4" y="T5"/>
                </a:cxn>
                <a:cxn ang="0">
                  <a:pos x="T6" y="T7"/>
                </a:cxn>
                <a:cxn ang="0">
                  <a:pos x="T8" y="T9"/>
                </a:cxn>
              </a:cxnLst>
              <a:rect l="0" t="0" r="r" b="b"/>
              <a:pathLst>
                <a:path w="16" h="18">
                  <a:moveTo>
                    <a:pt x="11" y="1"/>
                  </a:moveTo>
                  <a:cubicBezTo>
                    <a:pt x="7" y="0"/>
                    <a:pt x="3" y="2"/>
                    <a:pt x="1" y="7"/>
                  </a:cubicBezTo>
                  <a:cubicBezTo>
                    <a:pt x="0" y="11"/>
                    <a:pt x="2" y="16"/>
                    <a:pt x="5" y="17"/>
                  </a:cubicBezTo>
                  <a:cubicBezTo>
                    <a:pt x="9" y="18"/>
                    <a:pt x="13" y="16"/>
                    <a:pt x="14" y="11"/>
                  </a:cubicBezTo>
                  <a:cubicBezTo>
                    <a:pt x="16" y="7"/>
                    <a:pt x="14"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9" name="Freeform 8"/>
            <p:cNvSpPr/>
            <p:nvPr/>
          </p:nvSpPr>
          <p:spPr bwMode="auto">
            <a:xfrm>
              <a:off x="4872037" y="3021013"/>
              <a:ext cx="31750" cy="36513"/>
            </a:xfrm>
            <a:custGeom>
              <a:avLst/>
              <a:gdLst>
                <a:gd name="T0" fmla="*/ 10 w 16"/>
                <a:gd name="T1" fmla="*/ 1 h 19"/>
                <a:gd name="T2" fmla="*/ 1 w 16"/>
                <a:gd name="T3" fmla="*/ 7 h 19"/>
                <a:gd name="T4" fmla="*/ 5 w 16"/>
                <a:gd name="T5" fmla="*/ 17 h 19"/>
                <a:gd name="T6" fmla="*/ 14 w 16"/>
                <a:gd name="T7" fmla="*/ 11 h 19"/>
                <a:gd name="T8" fmla="*/ 10 w 16"/>
                <a:gd name="T9" fmla="*/ 1 h 19"/>
              </a:gdLst>
              <a:ahLst/>
              <a:cxnLst>
                <a:cxn ang="0">
                  <a:pos x="T0" y="T1"/>
                </a:cxn>
                <a:cxn ang="0">
                  <a:pos x="T2" y="T3"/>
                </a:cxn>
                <a:cxn ang="0">
                  <a:pos x="T4" y="T5"/>
                </a:cxn>
                <a:cxn ang="0">
                  <a:pos x="T6" y="T7"/>
                </a:cxn>
                <a:cxn ang="0">
                  <a:pos x="T8" y="T9"/>
                </a:cxn>
              </a:cxnLst>
              <a:rect l="0" t="0" r="r" b="b"/>
              <a:pathLst>
                <a:path w="16" h="19">
                  <a:moveTo>
                    <a:pt x="10" y="1"/>
                  </a:moveTo>
                  <a:cubicBezTo>
                    <a:pt x="7" y="0"/>
                    <a:pt x="3" y="3"/>
                    <a:pt x="1" y="7"/>
                  </a:cubicBezTo>
                  <a:cubicBezTo>
                    <a:pt x="0" y="12"/>
                    <a:pt x="1" y="16"/>
                    <a:pt x="5" y="17"/>
                  </a:cubicBezTo>
                  <a:cubicBezTo>
                    <a:pt x="8" y="19"/>
                    <a:pt x="12" y="16"/>
                    <a:pt x="14" y="11"/>
                  </a:cubicBezTo>
                  <a:cubicBezTo>
                    <a:pt x="16" y="7"/>
                    <a:pt x="14"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0" name="Freeform 9"/>
            <p:cNvSpPr/>
            <p:nvPr/>
          </p:nvSpPr>
          <p:spPr bwMode="auto">
            <a:xfrm>
              <a:off x="4849812" y="3084513"/>
              <a:ext cx="30163" cy="36513"/>
            </a:xfrm>
            <a:custGeom>
              <a:avLst/>
              <a:gdLst>
                <a:gd name="T0" fmla="*/ 5 w 16"/>
                <a:gd name="T1" fmla="*/ 18 h 19"/>
                <a:gd name="T2" fmla="*/ 15 w 16"/>
                <a:gd name="T3" fmla="*/ 12 h 19"/>
                <a:gd name="T4" fmla="*/ 11 w 16"/>
                <a:gd name="T5" fmla="*/ 1 h 19"/>
                <a:gd name="T6" fmla="*/ 2 w 16"/>
                <a:gd name="T7" fmla="*/ 7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9" y="19"/>
                    <a:pt x="13" y="16"/>
                    <a:pt x="15" y="12"/>
                  </a:cubicBezTo>
                  <a:cubicBezTo>
                    <a:pt x="16" y="7"/>
                    <a:pt x="15" y="2"/>
                    <a:pt x="11" y="1"/>
                  </a:cubicBezTo>
                  <a:cubicBezTo>
                    <a:pt x="8" y="0"/>
                    <a:pt x="3" y="3"/>
                    <a:pt x="2" y="7"/>
                  </a:cubicBezTo>
                  <a:cubicBezTo>
                    <a:pt x="0" y="12"/>
                    <a:pt x="2" y="16"/>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1" name="Freeform 10"/>
            <p:cNvSpPr/>
            <p:nvPr/>
          </p:nvSpPr>
          <p:spPr bwMode="auto">
            <a:xfrm>
              <a:off x="4827587" y="3148013"/>
              <a:ext cx="31750" cy="36513"/>
            </a:xfrm>
            <a:custGeom>
              <a:avLst/>
              <a:gdLst>
                <a:gd name="T0" fmla="*/ 5 w 16"/>
                <a:gd name="T1" fmla="*/ 18 h 19"/>
                <a:gd name="T2" fmla="*/ 14 w 16"/>
                <a:gd name="T3" fmla="*/ 12 h 19"/>
                <a:gd name="T4" fmla="*/ 11 w 16"/>
                <a:gd name="T5" fmla="*/ 1 h 19"/>
                <a:gd name="T6" fmla="*/ 2 w 16"/>
                <a:gd name="T7" fmla="*/ 7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9" y="19"/>
                    <a:pt x="13" y="16"/>
                    <a:pt x="14" y="12"/>
                  </a:cubicBezTo>
                  <a:cubicBezTo>
                    <a:pt x="16" y="7"/>
                    <a:pt x="14" y="3"/>
                    <a:pt x="11" y="1"/>
                  </a:cubicBezTo>
                  <a:cubicBezTo>
                    <a:pt x="7" y="0"/>
                    <a:pt x="3" y="3"/>
                    <a:pt x="2" y="7"/>
                  </a:cubicBezTo>
                  <a:cubicBezTo>
                    <a:pt x="0" y="12"/>
                    <a:pt x="2" y="17"/>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2" name="Freeform 11"/>
            <p:cNvSpPr/>
            <p:nvPr/>
          </p:nvSpPr>
          <p:spPr bwMode="auto">
            <a:xfrm>
              <a:off x="4806950" y="3211513"/>
              <a:ext cx="31750" cy="36513"/>
            </a:xfrm>
            <a:custGeom>
              <a:avLst/>
              <a:gdLst>
                <a:gd name="T0" fmla="*/ 5 w 16"/>
                <a:gd name="T1" fmla="*/ 18 h 19"/>
                <a:gd name="T2" fmla="*/ 14 w 16"/>
                <a:gd name="T3" fmla="*/ 12 h 19"/>
                <a:gd name="T4" fmla="*/ 11 w 16"/>
                <a:gd name="T5" fmla="*/ 2 h 19"/>
                <a:gd name="T6" fmla="*/ 1 w 16"/>
                <a:gd name="T7" fmla="*/ 8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8" y="19"/>
                    <a:pt x="13" y="16"/>
                    <a:pt x="14" y="12"/>
                  </a:cubicBezTo>
                  <a:cubicBezTo>
                    <a:pt x="16" y="7"/>
                    <a:pt x="14" y="3"/>
                    <a:pt x="11" y="2"/>
                  </a:cubicBezTo>
                  <a:cubicBezTo>
                    <a:pt x="7" y="0"/>
                    <a:pt x="3" y="3"/>
                    <a:pt x="1" y="8"/>
                  </a:cubicBezTo>
                  <a:cubicBezTo>
                    <a:pt x="0" y="12"/>
                    <a:pt x="1" y="17"/>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3" name="Freeform 12"/>
            <p:cNvSpPr/>
            <p:nvPr/>
          </p:nvSpPr>
          <p:spPr bwMode="auto">
            <a:xfrm>
              <a:off x="4783137" y="3278188"/>
              <a:ext cx="31750" cy="34925"/>
            </a:xfrm>
            <a:custGeom>
              <a:avLst/>
              <a:gdLst>
                <a:gd name="T0" fmla="*/ 6 w 16"/>
                <a:gd name="T1" fmla="*/ 17 h 18"/>
                <a:gd name="T2" fmla="*/ 15 w 16"/>
                <a:gd name="T3" fmla="*/ 11 h 18"/>
                <a:gd name="T4" fmla="*/ 11 w 16"/>
                <a:gd name="T5" fmla="*/ 1 h 18"/>
                <a:gd name="T6" fmla="*/ 2 w 16"/>
                <a:gd name="T7" fmla="*/ 7 h 18"/>
                <a:gd name="T8" fmla="*/ 6 w 16"/>
                <a:gd name="T9" fmla="*/ 17 h 18"/>
              </a:gdLst>
              <a:ahLst/>
              <a:cxnLst>
                <a:cxn ang="0">
                  <a:pos x="T0" y="T1"/>
                </a:cxn>
                <a:cxn ang="0">
                  <a:pos x="T2" y="T3"/>
                </a:cxn>
                <a:cxn ang="0">
                  <a:pos x="T4" y="T5"/>
                </a:cxn>
                <a:cxn ang="0">
                  <a:pos x="T6" y="T7"/>
                </a:cxn>
                <a:cxn ang="0">
                  <a:pos x="T8" y="T9"/>
                </a:cxn>
              </a:cxnLst>
              <a:rect l="0" t="0" r="r" b="b"/>
              <a:pathLst>
                <a:path w="16" h="18">
                  <a:moveTo>
                    <a:pt x="6" y="17"/>
                  </a:moveTo>
                  <a:cubicBezTo>
                    <a:pt x="9" y="18"/>
                    <a:pt x="13" y="16"/>
                    <a:pt x="15" y="11"/>
                  </a:cubicBezTo>
                  <a:cubicBezTo>
                    <a:pt x="16" y="7"/>
                    <a:pt x="15" y="2"/>
                    <a:pt x="11" y="1"/>
                  </a:cubicBezTo>
                  <a:cubicBezTo>
                    <a:pt x="8" y="0"/>
                    <a:pt x="4" y="2"/>
                    <a:pt x="2" y="7"/>
                  </a:cubicBezTo>
                  <a:cubicBezTo>
                    <a:pt x="0" y="11"/>
                    <a:pt x="2" y="16"/>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4" name="Freeform 13"/>
            <p:cNvSpPr/>
            <p:nvPr/>
          </p:nvSpPr>
          <p:spPr bwMode="auto">
            <a:xfrm>
              <a:off x="4762500" y="3341688"/>
              <a:ext cx="31750" cy="36513"/>
            </a:xfrm>
            <a:custGeom>
              <a:avLst/>
              <a:gdLst>
                <a:gd name="T0" fmla="*/ 5 w 16"/>
                <a:gd name="T1" fmla="*/ 17 h 19"/>
                <a:gd name="T2" fmla="*/ 15 w 16"/>
                <a:gd name="T3" fmla="*/ 11 h 19"/>
                <a:gd name="T4" fmla="*/ 11 w 16"/>
                <a:gd name="T5" fmla="*/ 1 h 19"/>
                <a:gd name="T6" fmla="*/ 2 w 16"/>
                <a:gd name="T7" fmla="*/ 7 h 19"/>
                <a:gd name="T8" fmla="*/ 5 w 16"/>
                <a:gd name="T9" fmla="*/ 17 h 19"/>
              </a:gdLst>
              <a:ahLst/>
              <a:cxnLst>
                <a:cxn ang="0">
                  <a:pos x="T0" y="T1"/>
                </a:cxn>
                <a:cxn ang="0">
                  <a:pos x="T2" y="T3"/>
                </a:cxn>
                <a:cxn ang="0">
                  <a:pos x="T4" y="T5"/>
                </a:cxn>
                <a:cxn ang="0">
                  <a:pos x="T6" y="T7"/>
                </a:cxn>
                <a:cxn ang="0">
                  <a:pos x="T8" y="T9"/>
                </a:cxn>
              </a:cxnLst>
              <a:rect l="0" t="0" r="r" b="b"/>
              <a:pathLst>
                <a:path w="16" h="19">
                  <a:moveTo>
                    <a:pt x="5" y="17"/>
                  </a:moveTo>
                  <a:cubicBezTo>
                    <a:pt x="9" y="19"/>
                    <a:pt x="13" y="16"/>
                    <a:pt x="15" y="11"/>
                  </a:cubicBezTo>
                  <a:cubicBezTo>
                    <a:pt x="16" y="7"/>
                    <a:pt x="15" y="2"/>
                    <a:pt x="11" y="1"/>
                  </a:cubicBezTo>
                  <a:cubicBezTo>
                    <a:pt x="7" y="0"/>
                    <a:pt x="3" y="2"/>
                    <a:pt x="2" y="7"/>
                  </a:cubicBezTo>
                  <a:cubicBezTo>
                    <a:pt x="0" y="11"/>
                    <a:pt x="2" y="16"/>
                    <a:pt x="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5" name="Freeform 14"/>
            <p:cNvSpPr/>
            <p:nvPr/>
          </p:nvSpPr>
          <p:spPr bwMode="auto">
            <a:xfrm>
              <a:off x="3402012" y="1331913"/>
              <a:ext cx="2293938" cy="3149600"/>
            </a:xfrm>
            <a:custGeom>
              <a:avLst/>
              <a:gdLst>
                <a:gd name="T0" fmla="*/ 1086 w 1187"/>
                <a:gd name="T1" fmla="*/ 1423 h 1630"/>
                <a:gd name="T2" fmla="*/ 1052 w 1187"/>
                <a:gd name="T3" fmla="*/ 1441 h 1630"/>
                <a:gd name="T4" fmla="*/ 1046 w 1187"/>
                <a:gd name="T5" fmla="*/ 1444 h 1630"/>
                <a:gd name="T6" fmla="*/ 1041 w 1187"/>
                <a:gd name="T7" fmla="*/ 1446 h 1630"/>
                <a:gd name="T8" fmla="*/ 882 w 1187"/>
                <a:gd name="T9" fmla="*/ 1496 h 1630"/>
                <a:gd name="T10" fmla="*/ 880 w 1187"/>
                <a:gd name="T11" fmla="*/ 1497 h 1630"/>
                <a:gd name="T12" fmla="*/ 841 w 1187"/>
                <a:gd name="T13" fmla="*/ 1502 h 1630"/>
                <a:gd name="T14" fmla="*/ 841 w 1187"/>
                <a:gd name="T15" fmla="*/ 1502 h 1630"/>
                <a:gd name="T16" fmla="*/ 769 w 1187"/>
                <a:gd name="T17" fmla="*/ 1506 h 1630"/>
                <a:gd name="T18" fmla="*/ 160 w 1187"/>
                <a:gd name="T19" fmla="*/ 1076 h 1630"/>
                <a:gd name="T20" fmla="*/ 157 w 1187"/>
                <a:gd name="T21" fmla="*/ 1065 h 1630"/>
                <a:gd name="T22" fmla="*/ 124 w 1187"/>
                <a:gd name="T23" fmla="*/ 862 h 1630"/>
                <a:gd name="T24" fmla="*/ 157 w 1187"/>
                <a:gd name="T25" fmla="*/ 658 h 1630"/>
                <a:gd name="T26" fmla="*/ 158 w 1187"/>
                <a:gd name="T27" fmla="*/ 654 h 1630"/>
                <a:gd name="T28" fmla="*/ 162 w 1187"/>
                <a:gd name="T29" fmla="*/ 643 h 1630"/>
                <a:gd name="T30" fmla="*/ 164 w 1187"/>
                <a:gd name="T31" fmla="*/ 638 h 1630"/>
                <a:gd name="T32" fmla="*/ 614 w 1187"/>
                <a:gd name="T33" fmla="*/ 236 h 1630"/>
                <a:gd name="T34" fmla="*/ 614 w 1187"/>
                <a:gd name="T35" fmla="*/ 236 h 1630"/>
                <a:gd name="T36" fmla="*/ 623 w 1187"/>
                <a:gd name="T37" fmla="*/ 233 h 1630"/>
                <a:gd name="T38" fmla="*/ 624 w 1187"/>
                <a:gd name="T39" fmla="*/ 233 h 1630"/>
                <a:gd name="T40" fmla="*/ 765 w 1187"/>
                <a:gd name="T41" fmla="*/ 217 h 1630"/>
                <a:gd name="T42" fmla="*/ 766 w 1187"/>
                <a:gd name="T43" fmla="*/ 283 h 1630"/>
                <a:gd name="T44" fmla="*/ 795 w 1187"/>
                <a:gd name="T45" fmla="*/ 296 h 1630"/>
                <a:gd name="T46" fmla="*/ 935 w 1187"/>
                <a:gd name="T47" fmla="*/ 178 h 1630"/>
                <a:gd name="T48" fmla="*/ 934 w 1187"/>
                <a:gd name="T49" fmla="*/ 130 h 1630"/>
                <a:gd name="T50" fmla="*/ 792 w 1187"/>
                <a:gd name="T51" fmla="*/ 13 h 1630"/>
                <a:gd name="T52" fmla="*/ 764 w 1187"/>
                <a:gd name="T53" fmla="*/ 27 h 1630"/>
                <a:gd name="T54" fmla="*/ 764 w 1187"/>
                <a:gd name="T55" fmla="*/ 93 h 1630"/>
                <a:gd name="T56" fmla="*/ 225 w 1187"/>
                <a:gd name="T57" fmla="*/ 318 h 1630"/>
                <a:gd name="T58" fmla="*/ 185 w 1187"/>
                <a:gd name="T59" fmla="*/ 362 h 1630"/>
                <a:gd name="T60" fmla="*/ 184 w 1187"/>
                <a:gd name="T61" fmla="*/ 362 h 1630"/>
                <a:gd name="T62" fmla="*/ 183 w 1187"/>
                <a:gd name="T63" fmla="*/ 364 h 1630"/>
                <a:gd name="T64" fmla="*/ 1 w 1187"/>
                <a:gd name="T65" fmla="*/ 839 h 1630"/>
                <a:gd name="T66" fmla="*/ 0 w 1187"/>
                <a:gd name="T67" fmla="*/ 843 h 1630"/>
                <a:gd name="T68" fmla="*/ 0 w 1187"/>
                <a:gd name="T69" fmla="*/ 861 h 1630"/>
                <a:gd name="T70" fmla="*/ 1 w 1187"/>
                <a:gd name="T71" fmla="*/ 890 h 1630"/>
                <a:gd name="T72" fmla="*/ 1 w 1187"/>
                <a:gd name="T73" fmla="*/ 893 h 1630"/>
                <a:gd name="T74" fmla="*/ 160 w 1187"/>
                <a:gd name="T75" fmla="*/ 1331 h 1630"/>
                <a:gd name="T76" fmla="*/ 161 w 1187"/>
                <a:gd name="T77" fmla="*/ 1332 h 1630"/>
                <a:gd name="T78" fmla="*/ 191 w 1187"/>
                <a:gd name="T79" fmla="*/ 1368 h 1630"/>
                <a:gd name="T80" fmla="*/ 193 w 1187"/>
                <a:gd name="T81" fmla="*/ 1370 h 1630"/>
                <a:gd name="T82" fmla="*/ 225 w 1187"/>
                <a:gd name="T83" fmla="*/ 1405 h 1630"/>
                <a:gd name="T84" fmla="*/ 639 w 1187"/>
                <a:gd name="T85" fmla="*/ 1619 h 1630"/>
                <a:gd name="T86" fmla="*/ 640 w 1187"/>
                <a:gd name="T87" fmla="*/ 1619 h 1630"/>
                <a:gd name="T88" fmla="*/ 641 w 1187"/>
                <a:gd name="T89" fmla="*/ 1619 h 1630"/>
                <a:gd name="T90" fmla="*/ 769 w 1187"/>
                <a:gd name="T91" fmla="*/ 1630 h 1630"/>
                <a:gd name="T92" fmla="*/ 1093 w 1187"/>
                <a:gd name="T93" fmla="*/ 1558 h 1630"/>
                <a:gd name="T94" fmla="*/ 1099 w 1187"/>
                <a:gd name="T95" fmla="*/ 1555 h 1630"/>
                <a:gd name="T96" fmla="*/ 1106 w 1187"/>
                <a:gd name="T97" fmla="*/ 1552 h 1630"/>
                <a:gd name="T98" fmla="*/ 1147 w 1187"/>
                <a:gd name="T99" fmla="*/ 1530 h 1630"/>
                <a:gd name="T100" fmla="*/ 1171 w 1187"/>
                <a:gd name="T101" fmla="*/ 1446 h 1630"/>
                <a:gd name="T102" fmla="*/ 1086 w 1187"/>
                <a:gd name="T103" fmla="*/ 1423 h 1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87" h="1630">
                  <a:moveTo>
                    <a:pt x="1086" y="1423"/>
                  </a:moveTo>
                  <a:cubicBezTo>
                    <a:pt x="1075" y="1429"/>
                    <a:pt x="1063" y="1435"/>
                    <a:pt x="1052" y="1441"/>
                  </a:cubicBezTo>
                  <a:cubicBezTo>
                    <a:pt x="1050" y="1442"/>
                    <a:pt x="1048" y="1443"/>
                    <a:pt x="1046" y="1444"/>
                  </a:cubicBezTo>
                  <a:cubicBezTo>
                    <a:pt x="1044" y="1445"/>
                    <a:pt x="1042" y="1445"/>
                    <a:pt x="1041" y="1446"/>
                  </a:cubicBezTo>
                  <a:cubicBezTo>
                    <a:pt x="990" y="1470"/>
                    <a:pt x="937" y="1487"/>
                    <a:pt x="882" y="1496"/>
                  </a:cubicBezTo>
                  <a:cubicBezTo>
                    <a:pt x="881" y="1496"/>
                    <a:pt x="881" y="1497"/>
                    <a:pt x="880" y="1497"/>
                  </a:cubicBezTo>
                  <a:cubicBezTo>
                    <a:pt x="867" y="1499"/>
                    <a:pt x="854" y="1501"/>
                    <a:pt x="841" y="1502"/>
                  </a:cubicBezTo>
                  <a:cubicBezTo>
                    <a:pt x="841" y="1502"/>
                    <a:pt x="841" y="1502"/>
                    <a:pt x="841" y="1502"/>
                  </a:cubicBezTo>
                  <a:cubicBezTo>
                    <a:pt x="817" y="1505"/>
                    <a:pt x="793" y="1506"/>
                    <a:pt x="769" y="1506"/>
                  </a:cubicBezTo>
                  <a:cubicBezTo>
                    <a:pt x="488" y="1506"/>
                    <a:pt x="249" y="1326"/>
                    <a:pt x="160" y="1076"/>
                  </a:cubicBezTo>
                  <a:cubicBezTo>
                    <a:pt x="159" y="1072"/>
                    <a:pt x="158" y="1068"/>
                    <a:pt x="157" y="1065"/>
                  </a:cubicBezTo>
                  <a:cubicBezTo>
                    <a:pt x="135" y="1001"/>
                    <a:pt x="124" y="932"/>
                    <a:pt x="124" y="862"/>
                  </a:cubicBezTo>
                  <a:cubicBezTo>
                    <a:pt x="124" y="791"/>
                    <a:pt x="135" y="722"/>
                    <a:pt x="157" y="658"/>
                  </a:cubicBezTo>
                  <a:cubicBezTo>
                    <a:pt x="157" y="657"/>
                    <a:pt x="158" y="655"/>
                    <a:pt x="158" y="654"/>
                  </a:cubicBezTo>
                  <a:cubicBezTo>
                    <a:pt x="159" y="650"/>
                    <a:pt x="161" y="647"/>
                    <a:pt x="162" y="643"/>
                  </a:cubicBezTo>
                  <a:cubicBezTo>
                    <a:pt x="163" y="641"/>
                    <a:pt x="163" y="639"/>
                    <a:pt x="164" y="638"/>
                  </a:cubicBezTo>
                  <a:cubicBezTo>
                    <a:pt x="238" y="440"/>
                    <a:pt x="406" y="287"/>
                    <a:pt x="614" y="236"/>
                  </a:cubicBezTo>
                  <a:cubicBezTo>
                    <a:pt x="614" y="236"/>
                    <a:pt x="614" y="236"/>
                    <a:pt x="614" y="236"/>
                  </a:cubicBezTo>
                  <a:cubicBezTo>
                    <a:pt x="617" y="235"/>
                    <a:pt x="620" y="234"/>
                    <a:pt x="623" y="233"/>
                  </a:cubicBezTo>
                  <a:cubicBezTo>
                    <a:pt x="624" y="233"/>
                    <a:pt x="624" y="233"/>
                    <a:pt x="624" y="233"/>
                  </a:cubicBezTo>
                  <a:cubicBezTo>
                    <a:pt x="670" y="223"/>
                    <a:pt x="717" y="217"/>
                    <a:pt x="765" y="217"/>
                  </a:cubicBezTo>
                  <a:cubicBezTo>
                    <a:pt x="766" y="283"/>
                    <a:pt x="766" y="283"/>
                    <a:pt x="766" y="283"/>
                  </a:cubicBezTo>
                  <a:cubicBezTo>
                    <a:pt x="766" y="304"/>
                    <a:pt x="779" y="310"/>
                    <a:pt x="795" y="296"/>
                  </a:cubicBezTo>
                  <a:cubicBezTo>
                    <a:pt x="935" y="178"/>
                    <a:pt x="935" y="178"/>
                    <a:pt x="935" y="178"/>
                  </a:cubicBezTo>
                  <a:cubicBezTo>
                    <a:pt x="950" y="164"/>
                    <a:pt x="950" y="143"/>
                    <a:pt x="934" y="130"/>
                  </a:cubicBezTo>
                  <a:cubicBezTo>
                    <a:pt x="792" y="13"/>
                    <a:pt x="792" y="13"/>
                    <a:pt x="792" y="13"/>
                  </a:cubicBezTo>
                  <a:cubicBezTo>
                    <a:pt x="776" y="0"/>
                    <a:pt x="763" y="7"/>
                    <a:pt x="764" y="27"/>
                  </a:cubicBezTo>
                  <a:cubicBezTo>
                    <a:pt x="764" y="93"/>
                    <a:pt x="764" y="93"/>
                    <a:pt x="764" y="93"/>
                  </a:cubicBezTo>
                  <a:cubicBezTo>
                    <a:pt x="561" y="94"/>
                    <a:pt x="369" y="174"/>
                    <a:pt x="225" y="318"/>
                  </a:cubicBezTo>
                  <a:cubicBezTo>
                    <a:pt x="211" y="332"/>
                    <a:pt x="197" y="347"/>
                    <a:pt x="185" y="362"/>
                  </a:cubicBezTo>
                  <a:cubicBezTo>
                    <a:pt x="184" y="362"/>
                    <a:pt x="184" y="362"/>
                    <a:pt x="184" y="362"/>
                  </a:cubicBezTo>
                  <a:cubicBezTo>
                    <a:pt x="184" y="363"/>
                    <a:pt x="183" y="364"/>
                    <a:pt x="183" y="364"/>
                  </a:cubicBezTo>
                  <a:cubicBezTo>
                    <a:pt x="70" y="497"/>
                    <a:pt x="6" y="663"/>
                    <a:pt x="1" y="839"/>
                  </a:cubicBezTo>
                  <a:cubicBezTo>
                    <a:pt x="0" y="840"/>
                    <a:pt x="0" y="842"/>
                    <a:pt x="0" y="843"/>
                  </a:cubicBezTo>
                  <a:cubicBezTo>
                    <a:pt x="0" y="849"/>
                    <a:pt x="0" y="855"/>
                    <a:pt x="0" y="861"/>
                  </a:cubicBezTo>
                  <a:cubicBezTo>
                    <a:pt x="0" y="871"/>
                    <a:pt x="0" y="880"/>
                    <a:pt x="1" y="890"/>
                  </a:cubicBezTo>
                  <a:cubicBezTo>
                    <a:pt x="1" y="891"/>
                    <a:pt x="1" y="892"/>
                    <a:pt x="1" y="893"/>
                  </a:cubicBezTo>
                  <a:cubicBezTo>
                    <a:pt x="7" y="1054"/>
                    <a:pt x="63" y="1205"/>
                    <a:pt x="160" y="1331"/>
                  </a:cubicBezTo>
                  <a:cubicBezTo>
                    <a:pt x="160" y="1331"/>
                    <a:pt x="161" y="1332"/>
                    <a:pt x="161" y="1332"/>
                  </a:cubicBezTo>
                  <a:cubicBezTo>
                    <a:pt x="171" y="1345"/>
                    <a:pt x="181" y="1357"/>
                    <a:pt x="191" y="1368"/>
                  </a:cubicBezTo>
                  <a:cubicBezTo>
                    <a:pt x="192" y="1369"/>
                    <a:pt x="192" y="1370"/>
                    <a:pt x="193" y="1370"/>
                  </a:cubicBezTo>
                  <a:cubicBezTo>
                    <a:pt x="203" y="1382"/>
                    <a:pt x="214" y="1394"/>
                    <a:pt x="225" y="1405"/>
                  </a:cubicBezTo>
                  <a:cubicBezTo>
                    <a:pt x="339" y="1519"/>
                    <a:pt x="483" y="1593"/>
                    <a:pt x="639" y="1619"/>
                  </a:cubicBezTo>
                  <a:cubicBezTo>
                    <a:pt x="639" y="1619"/>
                    <a:pt x="640" y="1619"/>
                    <a:pt x="640" y="1619"/>
                  </a:cubicBezTo>
                  <a:cubicBezTo>
                    <a:pt x="641" y="1619"/>
                    <a:pt x="641" y="1619"/>
                    <a:pt x="641" y="1619"/>
                  </a:cubicBezTo>
                  <a:cubicBezTo>
                    <a:pt x="683" y="1626"/>
                    <a:pt x="725" y="1630"/>
                    <a:pt x="769" y="1630"/>
                  </a:cubicBezTo>
                  <a:cubicBezTo>
                    <a:pt x="882" y="1630"/>
                    <a:pt x="991" y="1606"/>
                    <a:pt x="1093" y="1558"/>
                  </a:cubicBezTo>
                  <a:cubicBezTo>
                    <a:pt x="1095" y="1557"/>
                    <a:pt x="1097" y="1556"/>
                    <a:pt x="1099" y="1555"/>
                  </a:cubicBezTo>
                  <a:cubicBezTo>
                    <a:pt x="1101" y="1554"/>
                    <a:pt x="1104" y="1553"/>
                    <a:pt x="1106" y="1552"/>
                  </a:cubicBezTo>
                  <a:cubicBezTo>
                    <a:pt x="1120" y="1545"/>
                    <a:pt x="1134" y="1538"/>
                    <a:pt x="1147" y="1530"/>
                  </a:cubicBezTo>
                  <a:cubicBezTo>
                    <a:pt x="1177" y="1513"/>
                    <a:pt x="1187" y="1476"/>
                    <a:pt x="1171" y="1446"/>
                  </a:cubicBezTo>
                  <a:cubicBezTo>
                    <a:pt x="1154" y="1416"/>
                    <a:pt x="1116" y="1406"/>
                    <a:pt x="1086" y="14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8" name="Freeform 17"/>
            <p:cNvSpPr/>
            <p:nvPr/>
          </p:nvSpPr>
          <p:spPr bwMode="auto">
            <a:xfrm>
              <a:off x="5837237" y="2033588"/>
              <a:ext cx="320675" cy="320675"/>
            </a:xfrm>
            <a:custGeom>
              <a:avLst/>
              <a:gdLst>
                <a:gd name="T0" fmla="*/ 44 w 166"/>
                <a:gd name="T1" fmla="*/ 139 h 166"/>
                <a:gd name="T2" fmla="*/ 95 w 166"/>
                <a:gd name="T3" fmla="*/ 166 h 166"/>
                <a:gd name="T4" fmla="*/ 130 w 166"/>
                <a:gd name="T5" fmla="*/ 156 h 166"/>
                <a:gd name="T6" fmla="*/ 146 w 166"/>
                <a:gd name="T7" fmla="*/ 70 h 166"/>
                <a:gd name="T8" fmla="*/ 119 w 166"/>
                <a:gd name="T9" fmla="*/ 32 h 166"/>
                <a:gd name="T10" fmla="*/ 33 w 166"/>
                <a:gd name="T11" fmla="*/ 20 h 166"/>
                <a:gd name="T12" fmla="*/ 21 w 166"/>
                <a:gd name="T13" fmla="*/ 107 h 166"/>
                <a:gd name="T14" fmla="*/ 44 w 166"/>
                <a:gd name="T15" fmla="*/ 139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66">
                  <a:moveTo>
                    <a:pt x="44" y="139"/>
                  </a:moveTo>
                  <a:cubicBezTo>
                    <a:pt x="56" y="157"/>
                    <a:pt x="75" y="166"/>
                    <a:pt x="95" y="166"/>
                  </a:cubicBezTo>
                  <a:cubicBezTo>
                    <a:pt x="107" y="166"/>
                    <a:pt x="119" y="163"/>
                    <a:pt x="130" y="156"/>
                  </a:cubicBezTo>
                  <a:cubicBezTo>
                    <a:pt x="158" y="137"/>
                    <a:pt x="166" y="98"/>
                    <a:pt x="146" y="70"/>
                  </a:cubicBezTo>
                  <a:cubicBezTo>
                    <a:pt x="138" y="57"/>
                    <a:pt x="129" y="44"/>
                    <a:pt x="119" y="32"/>
                  </a:cubicBezTo>
                  <a:cubicBezTo>
                    <a:pt x="98" y="5"/>
                    <a:pt x="60" y="0"/>
                    <a:pt x="33" y="20"/>
                  </a:cubicBezTo>
                  <a:cubicBezTo>
                    <a:pt x="5" y="41"/>
                    <a:pt x="0" y="80"/>
                    <a:pt x="21" y="107"/>
                  </a:cubicBezTo>
                  <a:cubicBezTo>
                    <a:pt x="29" y="117"/>
                    <a:pt x="37" y="128"/>
                    <a:pt x="44"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9" name="Freeform 18"/>
            <p:cNvSpPr/>
            <p:nvPr/>
          </p:nvSpPr>
          <p:spPr bwMode="auto">
            <a:xfrm>
              <a:off x="6054725" y="2444750"/>
              <a:ext cx="287338" cy="334963"/>
            </a:xfrm>
            <a:custGeom>
              <a:avLst/>
              <a:gdLst>
                <a:gd name="T0" fmla="*/ 10 w 149"/>
                <a:gd name="T1" fmla="*/ 88 h 173"/>
                <a:gd name="T2" fmla="*/ 21 w 149"/>
                <a:gd name="T3" fmla="*/ 126 h 173"/>
                <a:gd name="T4" fmla="*/ 81 w 149"/>
                <a:gd name="T5" fmla="*/ 173 h 173"/>
                <a:gd name="T6" fmla="*/ 96 w 149"/>
                <a:gd name="T7" fmla="*/ 171 h 173"/>
                <a:gd name="T8" fmla="*/ 141 w 149"/>
                <a:gd name="T9" fmla="*/ 96 h 173"/>
                <a:gd name="T10" fmla="*/ 128 w 149"/>
                <a:gd name="T11" fmla="*/ 51 h 173"/>
                <a:gd name="T12" fmla="*/ 50 w 149"/>
                <a:gd name="T13" fmla="*/ 11 h 173"/>
                <a:gd name="T14" fmla="*/ 10 w 149"/>
                <a:gd name="T15" fmla="*/ 88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73">
                  <a:moveTo>
                    <a:pt x="10" y="88"/>
                  </a:moveTo>
                  <a:cubicBezTo>
                    <a:pt x="14" y="101"/>
                    <a:pt x="18" y="113"/>
                    <a:pt x="21" y="126"/>
                  </a:cubicBezTo>
                  <a:cubicBezTo>
                    <a:pt x="28" y="154"/>
                    <a:pt x="53" y="173"/>
                    <a:pt x="81" y="173"/>
                  </a:cubicBezTo>
                  <a:cubicBezTo>
                    <a:pt x="86" y="173"/>
                    <a:pt x="91" y="172"/>
                    <a:pt x="96" y="171"/>
                  </a:cubicBezTo>
                  <a:cubicBezTo>
                    <a:pt x="129" y="162"/>
                    <a:pt x="149" y="129"/>
                    <a:pt x="141" y="96"/>
                  </a:cubicBezTo>
                  <a:cubicBezTo>
                    <a:pt x="137" y="80"/>
                    <a:pt x="133" y="65"/>
                    <a:pt x="128" y="51"/>
                  </a:cubicBezTo>
                  <a:cubicBezTo>
                    <a:pt x="118" y="18"/>
                    <a:pt x="83" y="0"/>
                    <a:pt x="50" y="11"/>
                  </a:cubicBezTo>
                  <a:cubicBezTo>
                    <a:pt x="18" y="21"/>
                    <a:pt x="0" y="56"/>
                    <a:pt x="10"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0" name="Freeform 19"/>
            <p:cNvSpPr/>
            <p:nvPr/>
          </p:nvSpPr>
          <p:spPr bwMode="auto">
            <a:xfrm>
              <a:off x="5730875" y="3757613"/>
              <a:ext cx="323850" cy="314325"/>
            </a:xfrm>
            <a:custGeom>
              <a:avLst/>
              <a:gdLst>
                <a:gd name="T0" fmla="*/ 138 w 167"/>
                <a:gd name="T1" fmla="*/ 22 h 163"/>
                <a:gd name="T2" fmla="*/ 51 w 167"/>
                <a:gd name="T3" fmla="*/ 29 h 163"/>
                <a:gd name="T4" fmla="*/ 24 w 167"/>
                <a:gd name="T5" fmla="*/ 58 h 163"/>
                <a:gd name="T6" fmla="*/ 25 w 167"/>
                <a:gd name="T7" fmla="*/ 145 h 163"/>
                <a:gd name="T8" fmla="*/ 68 w 167"/>
                <a:gd name="T9" fmla="*/ 163 h 163"/>
                <a:gd name="T10" fmla="*/ 113 w 167"/>
                <a:gd name="T11" fmla="*/ 144 h 163"/>
                <a:gd name="T12" fmla="*/ 144 w 167"/>
                <a:gd name="T13" fmla="*/ 110 h 163"/>
                <a:gd name="T14" fmla="*/ 138 w 167"/>
                <a:gd name="T15" fmla="*/ 2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3">
                  <a:moveTo>
                    <a:pt x="138" y="22"/>
                  </a:moveTo>
                  <a:cubicBezTo>
                    <a:pt x="112" y="0"/>
                    <a:pt x="73" y="3"/>
                    <a:pt x="51" y="29"/>
                  </a:cubicBezTo>
                  <a:cubicBezTo>
                    <a:pt x="42" y="39"/>
                    <a:pt x="33" y="48"/>
                    <a:pt x="24" y="58"/>
                  </a:cubicBezTo>
                  <a:cubicBezTo>
                    <a:pt x="0" y="82"/>
                    <a:pt x="1" y="121"/>
                    <a:pt x="25" y="145"/>
                  </a:cubicBezTo>
                  <a:cubicBezTo>
                    <a:pt x="37" y="157"/>
                    <a:pt x="53" y="163"/>
                    <a:pt x="68" y="163"/>
                  </a:cubicBezTo>
                  <a:cubicBezTo>
                    <a:pt x="85" y="163"/>
                    <a:pt x="101" y="156"/>
                    <a:pt x="113" y="144"/>
                  </a:cubicBezTo>
                  <a:cubicBezTo>
                    <a:pt x="124" y="133"/>
                    <a:pt x="134" y="121"/>
                    <a:pt x="144" y="110"/>
                  </a:cubicBezTo>
                  <a:cubicBezTo>
                    <a:pt x="167" y="84"/>
                    <a:pt x="164" y="45"/>
                    <a:pt x="13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1" name="Freeform 20"/>
            <p:cNvSpPr/>
            <p:nvPr/>
          </p:nvSpPr>
          <p:spPr bwMode="auto">
            <a:xfrm>
              <a:off x="6122987" y="2916238"/>
              <a:ext cx="252413" cy="325438"/>
            </a:xfrm>
            <a:custGeom>
              <a:avLst/>
              <a:gdLst>
                <a:gd name="T0" fmla="*/ 69 w 130"/>
                <a:gd name="T1" fmla="*/ 1 h 168"/>
                <a:gd name="T2" fmla="*/ 5 w 130"/>
                <a:gd name="T3" fmla="*/ 61 h 168"/>
                <a:gd name="T4" fmla="*/ 3 w 130"/>
                <a:gd name="T5" fmla="*/ 101 h 168"/>
                <a:gd name="T6" fmla="*/ 59 w 130"/>
                <a:gd name="T7" fmla="*/ 168 h 168"/>
                <a:gd name="T8" fmla="*/ 64 w 130"/>
                <a:gd name="T9" fmla="*/ 168 h 168"/>
                <a:gd name="T10" fmla="*/ 126 w 130"/>
                <a:gd name="T11" fmla="*/ 112 h 168"/>
                <a:gd name="T12" fmla="*/ 129 w 130"/>
                <a:gd name="T13" fmla="*/ 65 h 168"/>
                <a:gd name="T14" fmla="*/ 69 w 130"/>
                <a:gd name="T15" fmla="*/ 1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68">
                  <a:moveTo>
                    <a:pt x="69" y="1"/>
                  </a:moveTo>
                  <a:cubicBezTo>
                    <a:pt x="35" y="0"/>
                    <a:pt x="6" y="27"/>
                    <a:pt x="5" y="61"/>
                  </a:cubicBezTo>
                  <a:cubicBezTo>
                    <a:pt x="5" y="74"/>
                    <a:pt x="4" y="88"/>
                    <a:pt x="3" y="101"/>
                  </a:cubicBezTo>
                  <a:cubicBezTo>
                    <a:pt x="0" y="135"/>
                    <a:pt x="25" y="165"/>
                    <a:pt x="59" y="168"/>
                  </a:cubicBezTo>
                  <a:cubicBezTo>
                    <a:pt x="61" y="168"/>
                    <a:pt x="62" y="168"/>
                    <a:pt x="64" y="168"/>
                  </a:cubicBezTo>
                  <a:cubicBezTo>
                    <a:pt x="96" y="168"/>
                    <a:pt x="123" y="144"/>
                    <a:pt x="126" y="112"/>
                  </a:cubicBezTo>
                  <a:cubicBezTo>
                    <a:pt x="127" y="96"/>
                    <a:pt x="128" y="81"/>
                    <a:pt x="129" y="65"/>
                  </a:cubicBezTo>
                  <a:cubicBezTo>
                    <a:pt x="130" y="31"/>
                    <a:pt x="103" y="2"/>
                    <a:pt x="6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2" name="Freeform 21"/>
            <p:cNvSpPr/>
            <p:nvPr/>
          </p:nvSpPr>
          <p:spPr bwMode="auto">
            <a:xfrm>
              <a:off x="5989637" y="3359150"/>
              <a:ext cx="306388" cy="330200"/>
            </a:xfrm>
            <a:custGeom>
              <a:avLst/>
              <a:gdLst>
                <a:gd name="T0" fmla="*/ 110 w 158"/>
                <a:gd name="T1" fmla="*/ 12 h 171"/>
                <a:gd name="T2" fmla="*/ 30 w 158"/>
                <a:gd name="T3" fmla="*/ 47 h 171"/>
                <a:gd name="T4" fmla="*/ 15 w 158"/>
                <a:gd name="T5" fmla="*/ 83 h 171"/>
                <a:gd name="T6" fmla="*/ 45 w 158"/>
                <a:gd name="T7" fmla="*/ 165 h 171"/>
                <a:gd name="T8" fmla="*/ 71 w 158"/>
                <a:gd name="T9" fmla="*/ 171 h 171"/>
                <a:gd name="T10" fmla="*/ 127 w 158"/>
                <a:gd name="T11" fmla="*/ 135 h 171"/>
                <a:gd name="T12" fmla="*/ 145 w 158"/>
                <a:gd name="T13" fmla="*/ 92 h 171"/>
                <a:gd name="T14" fmla="*/ 110 w 158"/>
                <a:gd name="T15" fmla="*/ 12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71">
                  <a:moveTo>
                    <a:pt x="110" y="12"/>
                  </a:moveTo>
                  <a:cubicBezTo>
                    <a:pt x="78" y="0"/>
                    <a:pt x="43" y="15"/>
                    <a:pt x="30" y="47"/>
                  </a:cubicBezTo>
                  <a:cubicBezTo>
                    <a:pt x="25" y="59"/>
                    <a:pt x="20" y="71"/>
                    <a:pt x="15" y="83"/>
                  </a:cubicBezTo>
                  <a:cubicBezTo>
                    <a:pt x="0" y="114"/>
                    <a:pt x="14" y="151"/>
                    <a:pt x="45" y="165"/>
                  </a:cubicBezTo>
                  <a:cubicBezTo>
                    <a:pt x="53" y="169"/>
                    <a:pt x="62" y="171"/>
                    <a:pt x="71" y="171"/>
                  </a:cubicBezTo>
                  <a:cubicBezTo>
                    <a:pt x="94" y="171"/>
                    <a:pt x="116" y="158"/>
                    <a:pt x="127" y="135"/>
                  </a:cubicBezTo>
                  <a:cubicBezTo>
                    <a:pt x="133" y="121"/>
                    <a:pt x="140" y="107"/>
                    <a:pt x="145" y="92"/>
                  </a:cubicBezTo>
                  <a:cubicBezTo>
                    <a:pt x="158" y="60"/>
                    <a:pt x="142" y="24"/>
                    <a:pt x="1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3" name="Freeform 22"/>
            <p:cNvSpPr/>
            <p:nvPr/>
          </p:nvSpPr>
          <p:spPr bwMode="auto">
            <a:xfrm>
              <a:off x="5495925" y="1716088"/>
              <a:ext cx="339725" cy="303213"/>
            </a:xfrm>
            <a:custGeom>
              <a:avLst/>
              <a:gdLst>
                <a:gd name="T0" fmla="*/ 156 w 176"/>
                <a:gd name="T1" fmla="*/ 132 h 157"/>
                <a:gd name="T2" fmla="*/ 143 w 176"/>
                <a:gd name="T3" fmla="*/ 45 h 157"/>
                <a:gd name="T4" fmla="*/ 105 w 176"/>
                <a:gd name="T5" fmla="*/ 19 h 157"/>
                <a:gd name="T6" fmla="*/ 19 w 176"/>
                <a:gd name="T7" fmla="*/ 37 h 157"/>
                <a:gd name="T8" fmla="*/ 37 w 176"/>
                <a:gd name="T9" fmla="*/ 122 h 157"/>
                <a:gd name="T10" fmla="*/ 69 w 176"/>
                <a:gd name="T11" fmla="*/ 145 h 157"/>
                <a:gd name="T12" fmla="*/ 106 w 176"/>
                <a:gd name="T13" fmla="*/ 157 h 157"/>
                <a:gd name="T14" fmla="*/ 156 w 176"/>
                <a:gd name="T15" fmla="*/ 132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57">
                  <a:moveTo>
                    <a:pt x="156" y="132"/>
                  </a:moveTo>
                  <a:cubicBezTo>
                    <a:pt x="176" y="104"/>
                    <a:pt x="170" y="66"/>
                    <a:pt x="143" y="45"/>
                  </a:cubicBezTo>
                  <a:cubicBezTo>
                    <a:pt x="130" y="36"/>
                    <a:pt x="118" y="27"/>
                    <a:pt x="105" y="19"/>
                  </a:cubicBezTo>
                  <a:cubicBezTo>
                    <a:pt x="76" y="0"/>
                    <a:pt x="38" y="8"/>
                    <a:pt x="19" y="37"/>
                  </a:cubicBezTo>
                  <a:cubicBezTo>
                    <a:pt x="0" y="65"/>
                    <a:pt x="9" y="104"/>
                    <a:pt x="37" y="122"/>
                  </a:cubicBezTo>
                  <a:cubicBezTo>
                    <a:pt x="48" y="129"/>
                    <a:pt x="59" y="137"/>
                    <a:pt x="69" y="145"/>
                  </a:cubicBezTo>
                  <a:cubicBezTo>
                    <a:pt x="81" y="153"/>
                    <a:pt x="93" y="157"/>
                    <a:pt x="106" y="157"/>
                  </a:cubicBezTo>
                  <a:cubicBezTo>
                    <a:pt x="125" y="157"/>
                    <a:pt x="144" y="148"/>
                    <a:pt x="15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nvGrpSpPr>
          <p:cNvPr id="52" name="组合 51"/>
          <p:cNvGrpSpPr/>
          <p:nvPr/>
        </p:nvGrpSpPr>
        <p:grpSpPr>
          <a:xfrm>
            <a:off x="5389394" y="2223972"/>
            <a:ext cx="5775404" cy="722644"/>
            <a:chOff x="5389394" y="2223972"/>
            <a:chExt cx="5775404" cy="722644"/>
          </a:xfrm>
        </p:grpSpPr>
        <p:cxnSp>
          <p:nvCxnSpPr>
            <p:cNvPr id="30" name="Straight Connector 29"/>
            <p:cNvCxnSpPr/>
            <p:nvPr/>
          </p:nvCxnSpPr>
          <p:spPr>
            <a:xfrm>
              <a:off x="6061931" y="2281345"/>
              <a:ext cx="0" cy="580849"/>
            </a:xfrm>
            <a:prstGeom prst="line">
              <a:avLst/>
            </a:prstGeom>
            <a:ln w="57150">
              <a:solidFill>
                <a:srgbClr val="59869B"/>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6185723" y="2223972"/>
              <a:ext cx="4979075" cy="722644"/>
              <a:chOff x="6518159" y="2650753"/>
              <a:chExt cx="4979075" cy="722644"/>
            </a:xfrm>
          </p:grpSpPr>
          <p:sp>
            <p:nvSpPr>
              <p:cNvPr id="44" name="TextBox 43"/>
              <p:cNvSpPr txBox="1"/>
              <p:nvPr/>
            </p:nvSpPr>
            <p:spPr>
              <a:xfrm>
                <a:off x="6518159" y="2859424"/>
                <a:ext cx="4979075" cy="513973"/>
              </a:xfrm>
              <a:prstGeom prst="rect">
                <a:avLst/>
              </a:prstGeom>
              <a:noFill/>
            </p:spPr>
            <p:txBody>
              <a:bodyPr wrap="square" lIns="82282" tIns="41141" rIns="82282" bIns="41141" rtlCol="0">
                <a:spAutoFit/>
              </a:bodyPr>
              <a:lstStyle/>
              <a:p>
                <a:r>
                  <a:rPr lang="en-US" sz="1400" dirty="0">
                    <a:solidFill>
                      <a:schemeClr val="tx1">
                        <a:lumMod val="50000"/>
                        <a:lumOff val="50000"/>
                      </a:schemeClr>
                    </a:solidFill>
                    <a:cs typeface="+mn-ea"/>
                    <a:sym typeface="+mn-lt"/>
                  </a:rPr>
                  <a:t>Lorem Ipsum has two main data statistical this methodologies important</a:t>
                </a:r>
                <a:endParaRPr lang="en-US" sz="1400" dirty="0">
                  <a:solidFill>
                    <a:schemeClr val="tx1">
                      <a:lumMod val="50000"/>
                      <a:lumOff val="50000"/>
                    </a:schemeClr>
                  </a:solidFill>
                  <a:cs typeface="+mn-ea"/>
                  <a:sym typeface="+mn-lt"/>
                </a:endParaRPr>
              </a:p>
            </p:txBody>
          </p:sp>
          <p:sp>
            <p:nvSpPr>
              <p:cNvPr id="45" name="TextBox 44"/>
              <p:cNvSpPr txBox="1"/>
              <p:nvPr/>
            </p:nvSpPr>
            <p:spPr>
              <a:xfrm>
                <a:off x="6526371" y="2650753"/>
                <a:ext cx="967224" cy="284679"/>
              </a:xfrm>
              <a:prstGeom prst="rect">
                <a:avLst/>
              </a:prstGeom>
              <a:noFill/>
            </p:spPr>
            <p:txBody>
              <a:bodyPr wrap="none" lIns="68566" tIns="34283" rIns="68566" bIns="34283" rtlCol="0">
                <a:spAutoFit/>
              </a:bodyPr>
              <a:lstStyle/>
              <a:p>
                <a:r>
                  <a:rPr lang="id-ID" sz="1400" b="1">
                    <a:solidFill>
                      <a:schemeClr val="tx1">
                        <a:lumMod val="50000"/>
                        <a:lumOff val="50000"/>
                      </a:schemeClr>
                    </a:solidFill>
                    <a:cs typeface="+mn-ea"/>
                    <a:sym typeface="+mn-lt"/>
                  </a:rPr>
                  <a:t>Pre Order</a:t>
                </a:r>
                <a:endParaRPr lang="id-ID" sz="1400" b="1" dirty="0">
                  <a:solidFill>
                    <a:schemeClr val="tx1">
                      <a:lumMod val="50000"/>
                      <a:lumOff val="50000"/>
                    </a:schemeClr>
                  </a:solidFill>
                  <a:cs typeface="+mn-ea"/>
                  <a:sym typeface="+mn-lt"/>
                </a:endParaRPr>
              </a:p>
            </p:txBody>
          </p:sp>
        </p:grpSp>
        <p:sp>
          <p:nvSpPr>
            <p:cNvPr id="26" name="TextBox 25"/>
            <p:cNvSpPr txBox="1"/>
            <p:nvPr/>
          </p:nvSpPr>
          <p:spPr>
            <a:xfrm>
              <a:off x="5389394" y="2314154"/>
              <a:ext cx="540534" cy="461665"/>
            </a:xfrm>
            <a:prstGeom prst="rect">
              <a:avLst/>
            </a:prstGeom>
            <a:noFill/>
          </p:spPr>
          <p:txBody>
            <a:bodyPr wrap="none" rtlCol="0">
              <a:spAutoFit/>
            </a:bodyPr>
            <a:lstStyle/>
            <a:p>
              <a:pPr algn="r"/>
              <a:r>
                <a:rPr lang="id-ID" sz="2400" b="1">
                  <a:solidFill>
                    <a:schemeClr val="tx1">
                      <a:lumMod val="50000"/>
                      <a:lumOff val="50000"/>
                    </a:schemeClr>
                  </a:solidFill>
                  <a:cs typeface="+mn-ea"/>
                  <a:sym typeface="+mn-lt"/>
                </a:rPr>
                <a:t>01</a:t>
              </a:r>
              <a:endParaRPr lang="id-ID" sz="2400" b="1" dirty="0">
                <a:solidFill>
                  <a:schemeClr val="tx1">
                    <a:lumMod val="50000"/>
                    <a:lumOff val="50000"/>
                  </a:schemeClr>
                </a:solidFill>
                <a:cs typeface="+mn-ea"/>
                <a:sym typeface="+mn-lt"/>
              </a:endParaRPr>
            </a:p>
          </p:txBody>
        </p:sp>
      </p:grpSp>
      <p:grpSp>
        <p:nvGrpSpPr>
          <p:cNvPr id="53" name="组合 52"/>
          <p:cNvGrpSpPr/>
          <p:nvPr/>
        </p:nvGrpSpPr>
        <p:grpSpPr>
          <a:xfrm>
            <a:off x="5392723" y="3080523"/>
            <a:ext cx="5780287" cy="722644"/>
            <a:chOff x="5392723" y="3080523"/>
            <a:chExt cx="5780287" cy="722644"/>
          </a:xfrm>
        </p:grpSpPr>
        <p:grpSp>
          <p:nvGrpSpPr>
            <p:cNvPr id="32" name="Group 31"/>
            <p:cNvGrpSpPr/>
            <p:nvPr/>
          </p:nvGrpSpPr>
          <p:grpSpPr>
            <a:xfrm>
              <a:off x="6193935" y="3080523"/>
              <a:ext cx="4979075" cy="722644"/>
              <a:chOff x="6518159" y="2650753"/>
              <a:chExt cx="4979075" cy="722644"/>
            </a:xfrm>
          </p:grpSpPr>
          <p:sp>
            <p:nvSpPr>
              <p:cNvPr id="42" name="TextBox 41"/>
              <p:cNvSpPr txBox="1"/>
              <p:nvPr/>
            </p:nvSpPr>
            <p:spPr>
              <a:xfrm>
                <a:off x="6518159" y="2859424"/>
                <a:ext cx="4979075" cy="513973"/>
              </a:xfrm>
              <a:prstGeom prst="rect">
                <a:avLst/>
              </a:prstGeom>
              <a:noFill/>
            </p:spPr>
            <p:txBody>
              <a:bodyPr wrap="square" lIns="82282" tIns="41141" rIns="82282" bIns="41141" rtlCol="0">
                <a:spAutoFit/>
              </a:bodyPr>
              <a:lstStyle/>
              <a:p>
                <a:r>
                  <a:rPr lang="en-US" sz="1400" dirty="0">
                    <a:solidFill>
                      <a:schemeClr val="tx1">
                        <a:lumMod val="50000"/>
                        <a:lumOff val="50000"/>
                      </a:schemeClr>
                    </a:solidFill>
                    <a:cs typeface="+mn-ea"/>
                    <a:sym typeface="+mn-lt"/>
                  </a:rPr>
                  <a:t>Lorem Ipsum has two main data statistical this methodologies important</a:t>
                </a:r>
                <a:endParaRPr lang="en-US" sz="1400" dirty="0">
                  <a:solidFill>
                    <a:schemeClr val="tx1">
                      <a:lumMod val="50000"/>
                      <a:lumOff val="50000"/>
                    </a:schemeClr>
                  </a:solidFill>
                  <a:cs typeface="+mn-ea"/>
                  <a:sym typeface="+mn-lt"/>
                </a:endParaRPr>
              </a:p>
            </p:txBody>
          </p:sp>
          <p:sp>
            <p:nvSpPr>
              <p:cNvPr id="43" name="TextBox 42"/>
              <p:cNvSpPr txBox="1"/>
              <p:nvPr/>
            </p:nvSpPr>
            <p:spPr>
              <a:xfrm>
                <a:off x="6526371" y="2650753"/>
                <a:ext cx="1670942" cy="284679"/>
              </a:xfrm>
              <a:prstGeom prst="rect">
                <a:avLst/>
              </a:prstGeom>
              <a:noFill/>
            </p:spPr>
            <p:txBody>
              <a:bodyPr wrap="none" lIns="68566" tIns="34283" rIns="68566" bIns="34283" rtlCol="0">
                <a:spAutoFit/>
              </a:bodyPr>
              <a:lstStyle/>
              <a:p>
                <a:r>
                  <a:rPr lang="id-ID" sz="1400" b="1">
                    <a:solidFill>
                      <a:schemeClr val="tx1">
                        <a:lumMod val="50000"/>
                        <a:lumOff val="50000"/>
                      </a:schemeClr>
                    </a:solidFill>
                    <a:cs typeface="+mn-ea"/>
                    <a:sym typeface="+mn-lt"/>
                  </a:rPr>
                  <a:t>Ergonomy Design</a:t>
                </a:r>
                <a:endParaRPr lang="id-ID" sz="1400" b="1" dirty="0">
                  <a:solidFill>
                    <a:schemeClr val="tx1">
                      <a:lumMod val="50000"/>
                      <a:lumOff val="50000"/>
                    </a:schemeClr>
                  </a:solidFill>
                  <a:cs typeface="+mn-ea"/>
                  <a:sym typeface="+mn-lt"/>
                </a:endParaRPr>
              </a:p>
            </p:txBody>
          </p:sp>
        </p:grpSp>
        <p:cxnSp>
          <p:nvCxnSpPr>
            <p:cNvPr id="35" name="Straight Connector 34"/>
            <p:cNvCxnSpPr/>
            <p:nvPr/>
          </p:nvCxnSpPr>
          <p:spPr>
            <a:xfrm>
              <a:off x="6061931" y="3140658"/>
              <a:ext cx="0" cy="580849"/>
            </a:xfrm>
            <a:prstGeom prst="line">
              <a:avLst/>
            </a:prstGeom>
            <a:ln w="57150">
              <a:solidFill>
                <a:srgbClr val="BBBEBF"/>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92723" y="3178775"/>
              <a:ext cx="534122" cy="461665"/>
            </a:xfrm>
            <a:prstGeom prst="rect">
              <a:avLst/>
            </a:prstGeom>
            <a:noFill/>
          </p:spPr>
          <p:txBody>
            <a:bodyPr wrap="none" rtlCol="0">
              <a:spAutoFit/>
            </a:bodyPr>
            <a:lstStyle/>
            <a:p>
              <a:pPr algn="r"/>
              <a:r>
                <a:rPr lang="id-ID" sz="2400" b="1">
                  <a:solidFill>
                    <a:schemeClr val="tx1">
                      <a:lumMod val="50000"/>
                      <a:lumOff val="50000"/>
                    </a:schemeClr>
                  </a:solidFill>
                  <a:cs typeface="+mn-ea"/>
                  <a:sym typeface="+mn-lt"/>
                </a:rPr>
                <a:t>02</a:t>
              </a:r>
              <a:endParaRPr lang="id-ID" sz="2400" b="1" dirty="0">
                <a:solidFill>
                  <a:schemeClr val="tx1">
                    <a:lumMod val="50000"/>
                    <a:lumOff val="50000"/>
                  </a:schemeClr>
                </a:solidFill>
                <a:cs typeface="+mn-ea"/>
                <a:sym typeface="+mn-lt"/>
              </a:endParaRPr>
            </a:p>
          </p:txBody>
        </p:sp>
      </p:grpSp>
      <p:grpSp>
        <p:nvGrpSpPr>
          <p:cNvPr id="54" name="组合 53"/>
          <p:cNvGrpSpPr/>
          <p:nvPr/>
        </p:nvGrpSpPr>
        <p:grpSpPr>
          <a:xfrm>
            <a:off x="5398226" y="4013520"/>
            <a:ext cx="5782996" cy="722644"/>
            <a:chOff x="5398226" y="4013520"/>
            <a:chExt cx="5782996" cy="722644"/>
          </a:xfrm>
        </p:grpSpPr>
        <p:grpSp>
          <p:nvGrpSpPr>
            <p:cNvPr id="33" name="Group 32"/>
            <p:cNvGrpSpPr/>
            <p:nvPr/>
          </p:nvGrpSpPr>
          <p:grpSpPr>
            <a:xfrm>
              <a:off x="6202147" y="4013520"/>
              <a:ext cx="4979075" cy="722644"/>
              <a:chOff x="6518159" y="2650753"/>
              <a:chExt cx="4979075" cy="722644"/>
            </a:xfrm>
          </p:grpSpPr>
          <p:sp>
            <p:nvSpPr>
              <p:cNvPr id="40" name="TextBox 39"/>
              <p:cNvSpPr txBox="1"/>
              <p:nvPr/>
            </p:nvSpPr>
            <p:spPr>
              <a:xfrm>
                <a:off x="6518159" y="2859424"/>
                <a:ext cx="4979075" cy="513973"/>
              </a:xfrm>
              <a:prstGeom prst="rect">
                <a:avLst/>
              </a:prstGeom>
              <a:noFill/>
            </p:spPr>
            <p:txBody>
              <a:bodyPr wrap="square" lIns="82282" tIns="41141" rIns="82282" bIns="41141" rtlCol="0">
                <a:spAutoFit/>
              </a:bodyPr>
              <a:lstStyle/>
              <a:p>
                <a:r>
                  <a:rPr lang="en-US" sz="1400" dirty="0">
                    <a:solidFill>
                      <a:schemeClr val="tx1">
                        <a:lumMod val="50000"/>
                        <a:lumOff val="50000"/>
                      </a:schemeClr>
                    </a:solidFill>
                    <a:cs typeface="+mn-ea"/>
                    <a:sym typeface="+mn-lt"/>
                  </a:rPr>
                  <a:t>Lorem Ipsum has two main data statistical </a:t>
                </a:r>
                <a:r>
                  <a:rPr lang="en-US" sz="1400">
                    <a:solidFill>
                      <a:schemeClr val="tx1">
                        <a:lumMod val="50000"/>
                        <a:lumOff val="50000"/>
                      </a:schemeClr>
                    </a:solidFill>
                    <a:cs typeface="+mn-ea"/>
                    <a:sym typeface="+mn-lt"/>
                  </a:rPr>
                  <a:t>this methodologies</a:t>
                </a:r>
                <a:endParaRPr lang="en-US" sz="1400" dirty="0">
                  <a:solidFill>
                    <a:schemeClr val="tx1">
                      <a:lumMod val="50000"/>
                      <a:lumOff val="50000"/>
                    </a:schemeClr>
                  </a:solidFill>
                  <a:cs typeface="+mn-ea"/>
                  <a:sym typeface="+mn-lt"/>
                </a:endParaRPr>
              </a:p>
            </p:txBody>
          </p:sp>
          <p:sp>
            <p:nvSpPr>
              <p:cNvPr id="41" name="TextBox 40"/>
              <p:cNvSpPr txBox="1"/>
              <p:nvPr/>
            </p:nvSpPr>
            <p:spPr>
              <a:xfrm>
                <a:off x="6526371" y="2650753"/>
                <a:ext cx="1560335" cy="284679"/>
              </a:xfrm>
              <a:prstGeom prst="rect">
                <a:avLst/>
              </a:prstGeom>
              <a:noFill/>
            </p:spPr>
            <p:txBody>
              <a:bodyPr wrap="none" lIns="68566" tIns="34283" rIns="68566" bIns="34283" rtlCol="0">
                <a:spAutoFit/>
              </a:bodyPr>
              <a:lstStyle/>
              <a:p>
                <a:r>
                  <a:rPr lang="id-ID" sz="1400" b="1">
                    <a:solidFill>
                      <a:schemeClr val="tx1">
                        <a:lumMod val="50000"/>
                        <a:lumOff val="50000"/>
                      </a:schemeClr>
                    </a:solidFill>
                    <a:cs typeface="+mn-ea"/>
                    <a:sym typeface="+mn-lt"/>
                  </a:rPr>
                  <a:t>Product Division</a:t>
                </a:r>
                <a:endParaRPr lang="id-ID" sz="1400" b="1" dirty="0">
                  <a:solidFill>
                    <a:schemeClr val="tx1">
                      <a:lumMod val="50000"/>
                      <a:lumOff val="50000"/>
                    </a:schemeClr>
                  </a:solidFill>
                  <a:cs typeface="+mn-ea"/>
                  <a:sym typeface="+mn-lt"/>
                </a:endParaRPr>
              </a:p>
            </p:txBody>
          </p:sp>
        </p:grpSp>
        <p:cxnSp>
          <p:nvCxnSpPr>
            <p:cNvPr id="37" name="Straight Connector 36"/>
            <p:cNvCxnSpPr/>
            <p:nvPr/>
          </p:nvCxnSpPr>
          <p:spPr>
            <a:xfrm>
              <a:off x="6061931" y="4064869"/>
              <a:ext cx="0" cy="580849"/>
            </a:xfrm>
            <a:prstGeom prst="line">
              <a:avLst/>
            </a:prstGeom>
            <a:ln w="57150">
              <a:solidFill>
                <a:srgbClr val="59869B"/>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226" y="4124460"/>
              <a:ext cx="534122" cy="461665"/>
            </a:xfrm>
            <a:prstGeom prst="rect">
              <a:avLst/>
            </a:prstGeom>
            <a:noFill/>
          </p:spPr>
          <p:txBody>
            <a:bodyPr wrap="none" rtlCol="0">
              <a:spAutoFit/>
            </a:bodyPr>
            <a:lstStyle/>
            <a:p>
              <a:pPr algn="r"/>
              <a:r>
                <a:rPr lang="id-ID" sz="2400" b="1">
                  <a:solidFill>
                    <a:schemeClr val="tx1">
                      <a:lumMod val="50000"/>
                      <a:lumOff val="50000"/>
                    </a:schemeClr>
                  </a:solidFill>
                  <a:cs typeface="+mn-ea"/>
                  <a:sym typeface="+mn-lt"/>
                </a:rPr>
                <a:t>03</a:t>
              </a:r>
              <a:endParaRPr lang="id-ID" sz="2400" b="1" dirty="0">
                <a:solidFill>
                  <a:schemeClr val="tx1">
                    <a:lumMod val="50000"/>
                    <a:lumOff val="50000"/>
                  </a:schemeClr>
                </a:solidFill>
                <a:cs typeface="+mn-ea"/>
                <a:sym typeface="+mn-lt"/>
              </a:endParaRPr>
            </a:p>
          </p:txBody>
        </p:sp>
      </p:grpSp>
      <p:grpSp>
        <p:nvGrpSpPr>
          <p:cNvPr id="55" name="组合 54"/>
          <p:cNvGrpSpPr/>
          <p:nvPr/>
        </p:nvGrpSpPr>
        <p:grpSpPr>
          <a:xfrm>
            <a:off x="5397570" y="5023865"/>
            <a:ext cx="5767227" cy="722644"/>
            <a:chOff x="5397570" y="5023865"/>
            <a:chExt cx="5767227" cy="722644"/>
          </a:xfrm>
        </p:grpSpPr>
        <p:grpSp>
          <p:nvGrpSpPr>
            <p:cNvPr id="34" name="Group 33"/>
            <p:cNvGrpSpPr/>
            <p:nvPr/>
          </p:nvGrpSpPr>
          <p:grpSpPr>
            <a:xfrm>
              <a:off x="6185722" y="5023865"/>
              <a:ext cx="4979075" cy="722644"/>
              <a:chOff x="6518159" y="2650753"/>
              <a:chExt cx="4979075" cy="722644"/>
            </a:xfrm>
          </p:grpSpPr>
          <p:sp>
            <p:nvSpPr>
              <p:cNvPr id="38" name="TextBox 37"/>
              <p:cNvSpPr txBox="1"/>
              <p:nvPr/>
            </p:nvSpPr>
            <p:spPr>
              <a:xfrm>
                <a:off x="6518159" y="2859424"/>
                <a:ext cx="4979075" cy="513973"/>
              </a:xfrm>
              <a:prstGeom prst="rect">
                <a:avLst/>
              </a:prstGeom>
              <a:noFill/>
            </p:spPr>
            <p:txBody>
              <a:bodyPr wrap="square" lIns="82282" tIns="41141" rIns="82282" bIns="41141" rtlCol="0">
                <a:spAutoFit/>
              </a:bodyPr>
              <a:lstStyle/>
              <a:p>
                <a:r>
                  <a:rPr lang="en-US" sz="1400" dirty="0">
                    <a:solidFill>
                      <a:schemeClr val="tx1">
                        <a:lumMod val="50000"/>
                        <a:lumOff val="50000"/>
                      </a:schemeClr>
                    </a:solidFill>
                    <a:cs typeface="+mn-ea"/>
                    <a:sym typeface="+mn-lt"/>
                  </a:rPr>
                  <a:t>Lorem Ipsum has two main data statistical this methodologies</a:t>
                </a:r>
                <a:endParaRPr lang="en-US" sz="1400" dirty="0">
                  <a:solidFill>
                    <a:schemeClr val="tx1">
                      <a:lumMod val="50000"/>
                      <a:lumOff val="50000"/>
                    </a:schemeClr>
                  </a:solidFill>
                  <a:cs typeface="+mn-ea"/>
                  <a:sym typeface="+mn-lt"/>
                </a:endParaRPr>
              </a:p>
            </p:txBody>
          </p:sp>
          <p:sp>
            <p:nvSpPr>
              <p:cNvPr id="39" name="TextBox 38"/>
              <p:cNvSpPr txBox="1"/>
              <p:nvPr/>
            </p:nvSpPr>
            <p:spPr>
              <a:xfrm>
                <a:off x="6526371" y="2650753"/>
                <a:ext cx="794100" cy="284679"/>
              </a:xfrm>
              <a:prstGeom prst="rect">
                <a:avLst/>
              </a:prstGeom>
              <a:noFill/>
            </p:spPr>
            <p:txBody>
              <a:bodyPr wrap="none" lIns="68566" tIns="34283" rIns="68566" bIns="34283" rtlCol="0">
                <a:spAutoFit/>
              </a:bodyPr>
              <a:lstStyle/>
              <a:p>
                <a:r>
                  <a:rPr lang="id-ID" sz="1400" b="1">
                    <a:solidFill>
                      <a:schemeClr val="tx1">
                        <a:lumMod val="50000"/>
                        <a:lumOff val="50000"/>
                      </a:schemeClr>
                    </a:solidFill>
                    <a:cs typeface="+mn-ea"/>
                    <a:sym typeface="+mn-lt"/>
                  </a:rPr>
                  <a:t>Finalize</a:t>
                </a:r>
                <a:endParaRPr lang="id-ID" sz="1400" b="1" dirty="0">
                  <a:solidFill>
                    <a:schemeClr val="tx1">
                      <a:lumMod val="50000"/>
                      <a:lumOff val="50000"/>
                    </a:schemeClr>
                  </a:solidFill>
                  <a:cs typeface="+mn-ea"/>
                  <a:sym typeface="+mn-lt"/>
                </a:endParaRPr>
              </a:p>
            </p:txBody>
          </p:sp>
        </p:grpSp>
        <p:cxnSp>
          <p:nvCxnSpPr>
            <p:cNvPr id="36" name="Straight Connector 35"/>
            <p:cNvCxnSpPr/>
            <p:nvPr/>
          </p:nvCxnSpPr>
          <p:spPr>
            <a:xfrm>
              <a:off x="6061931" y="5048656"/>
              <a:ext cx="0" cy="580849"/>
            </a:xfrm>
            <a:prstGeom prst="line">
              <a:avLst/>
            </a:prstGeom>
            <a:ln w="57150">
              <a:solidFill>
                <a:srgbClr val="BBBEBF"/>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397570" y="5051820"/>
              <a:ext cx="534122" cy="461665"/>
            </a:xfrm>
            <a:prstGeom prst="rect">
              <a:avLst/>
            </a:prstGeom>
            <a:noFill/>
          </p:spPr>
          <p:txBody>
            <a:bodyPr wrap="none" rtlCol="0">
              <a:spAutoFit/>
            </a:bodyPr>
            <a:lstStyle/>
            <a:p>
              <a:pPr algn="r"/>
              <a:r>
                <a:rPr lang="id-ID" sz="2400" b="1">
                  <a:solidFill>
                    <a:schemeClr val="tx1">
                      <a:lumMod val="50000"/>
                      <a:lumOff val="50000"/>
                    </a:schemeClr>
                  </a:solidFill>
                  <a:cs typeface="+mn-ea"/>
                  <a:sym typeface="+mn-lt"/>
                </a:rPr>
                <a:t>04</a:t>
              </a:r>
              <a:endParaRPr lang="id-ID" sz="2400" b="1" dirty="0">
                <a:solidFill>
                  <a:schemeClr val="tx1">
                    <a:lumMod val="50000"/>
                    <a:lumOff val="50000"/>
                  </a:schemeClr>
                </a:solidFill>
                <a:cs typeface="+mn-ea"/>
                <a:sym typeface="+mn-lt"/>
              </a:endParaRPr>
            </a:p>
          </p:txBody>
        </p:sp>
      </p:grpSp>
      <p:sp>
        <p:nvSpPr>
          <p:cNvPr id="48" name="Rectangle 2"/>
          <p:cNvSpPr/>
          <p:nvPr/>
        </p:nvSpPr>
        <p:spPr>
          <a:xfrm>
            <a:off x="806696" y="650059"/>
            <a:ext cx="1882695" cy="276999"/>
          </a:xfrm>
          <a:prstGeom prst="rect">
            <a:avLst/>
          </a:prstGeom>
        </p:spPr>
        <p:txBody>
          <a:bodyPr wrap="none">
            <a:spAutoFit/>
          </a:bodyPr>
          <a:lstStyle/>
          <a:p>
            <a:r>
              <a:rPr lang="id-ID" sz="1200" dirty="0">
                <a:solidFill>
                  <a:schemeClr val="bg1">
                    <a:lumMod val="65000"/>
                  </a:schemeClr>
                </a:solidFill>
                <a:cs typeface="+mn-ea"/>
                <a:sym typeface="+mn-lt"/>
              </a:rPr>
              <a:t>INVESTMENT DEMAND</a:t>
            </a:r>
            <a:endParaRPr lang="id-ID" sz="1200" dirty="0">
              <a:solidFill>
                <a:schemeClr val="bg1">
                  <a:lumMod val="65000"/>
                </a:schemeClr>
              </a:solidFill>
              <a:cs typeface="+mn-ea"/>
              <a:sym typeface="+mn-lt"/>
            </a:endParaRPr>
          </a:p>
        </p:txBody>
      </p:sp>
      <p:sp>
        <p:nvSpPr>
          <p:cNvPr id="49" name="TextBox 3"/>
          <p:cNvSpPr txBox="1"/>
          <p:nvPr/>
        </p:nvSpPr>
        <p:spPr>
          <a:xfrm>
            <a:off x="840968" y="330874"/>
            <a:ext cx="1587294" cy="400110"/>
          </a:xfrm>
          <a:prstGeom prst="rect">
            <a:avLst/>
          </a:prstGeom>
          <a:noFill/>
        </p:spPr>
        <p:txBody>
          <a:bodyPr wrap="none" rtlCol="0">
            <a:spAutoFit/>
          </a:bodyPr>
          <a:lstStyle/>
          <a:p>
            <a:r>
              <a:rPr lang="en-US" altLang="zh-CN" sz="2000" dirty="0">
                <a:solidFill>
                  <a:srgbClr val="59869B"/>
                </a:solidFill>
                <a:cs typeface="+mn-ea"/>
                <a:sym typeface="+mn-lt"/>
              </a:rPr>
              <a:t>4.1</a:t>
            </a:r>
            <a:r>
              <a:rPr lang="zh-CN" altLang="en-US" sz="2000" dirty="0">
                <a:solidFill>
                  <a:srgbClr val="59869B"/>
                </a:solidFill>
                <a:cs typeface="+mn-ea"/>
                <a:sym typeface="+mn-lt"/>
              </a:rPr>
              <a:t>投资需求</a:t>
            </a:r>
            <a:endParaRPr lang="zh-CN" altLang="en-US" sz="3200" dirty="0">
              <a:solidFill>
                <a:srgbClr val="59869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500"/>
                                        <p:tgtEl>
                                          <p:spTgt spid="52"/>
                                        </p:tgtEl>
                                        <p:attrNameLst>
                                          <p:attrName>ppt_x</p:attrName>
                                        </p:attrNameLst>
                                      </p:cBhvr>
                                      <p:tavLst>
                                        <p:tav tm="0">
                                          <p:val>
                                            <p:strVal val="#ppt_x-#ppt_w*1.125000"/>
                                          </p:val>
                                        </p:tav>
                                        <p:tav tm="100000">
                                          <p:val>
                                            <p:strVal val="#ppt_x"/>
                                          </p:val>
                                        </p:tav>
                                      </p:tavLst>
                                    </p:anim>
                                    <p:animEffect transition="in" filter="wipe(righ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500"/>
                                        <p:tgtEl>
                                          <p:spTgt spid="53"/>
                                        </p:tgtEl>
                                        <p:attrNameLst>
                                          <p:attrName>ppt_x</p:attrName>
                                        </p:attrNameLst>
                                      </p:cBhvr>
                                      <p:tavLst>
                                        <p:tav tm="0">
                                          <p:val>
                                            <p:strVal val="#ppt_x-#ppt_w*1.125000"/>
                                          </p:val>
                                        </p:tav>
                                        <p:tav tm="100000">
                                          <p:val>
                                            <p:strVal val="#ppt_x"/>
                                          </p:val>
                                        </p:tav>
                                      </p:tavLst>
                                    </p:anim>
                                    <p:animEffect transition="in" filter="wipe(right)">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p:tgtEl>
                                          <p:spTgt spid="54"/>
                                        </p:tgtEl>
                                        <p:attrNameLst>
                                          <p:attrName>ppt_x</p:attrName>
                                        </p:attrNameLst>
                                      </p:cBhvr>
                                      <p:tavLst>
                                        <p:tav tm="0">
                                          <p:val>
                                            <p:strVal val="#ppt_x-#ppt_w*1.125000"/>
                                          </p:val>
                                        </p:tav>
                                        <p:tav tm="100000">
                                          <p:val>
                                            <p:strVal val="#ppt_x"/>
                                          </p:val>
                                        </p:tav>
                                      </p:tavLst>
                                    </p:anim>
                                    <p:animEffect transition="in" filter="wipe(right)">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500"/>
                                        <p:tgtEl>
                                          <p:spTgt spid="55"/>
                                        </p:tgtEl>
                                        <p:attrNameLst>
                                          <p:attrName>ppt_x</p:attrName>
                                        </p:attrNameLst>
                                      </p:cBhvr>
                                      <p:tavLst>
                                        <p:tav tm="0">
                                          <p:val>
                                            <p:strVal val="#ppt_x-#ppt_w*1.125000"/>
                                          </p:val>
                                        </p:tav>
                                        <p:tav tm="100000">
                                          <p:val>
                                            <p:strVal val="#ppt_x"/>
                                          </p:val>
                                        </p:tav>
                                      </p:tavLst>
                                    </p:anim>
                                    <p:animEffect transition="in" filter="wipe(right)">
                                      <p:cBhvr>
                                        <p:cTn id="3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6766560" y="1649071"/>
          <a:ext cx="4747424" cy="4054433"/>
        </p:xfrm>
        <a:graphic>
          <a:graphicData uri="http://schemas.openxmlformats.org/drawingml/2006/chart">
            <c:chart xmlns:c="http://schemas.openxmlformats.org/drawingml/2006/chart" xmlns:r="http://schemas.openxmlformats.org/officeDocument/2006/relationships" r:id="rId1"/>
          </a:graphicData>
        </a:graphic>
      </p:graphicFrame>
      <p:sp>
        <p:nvSpPr>
          <p:cNvPr id="15" name="TextBox 14"/>
          <p:cNvSpPr txBox="1"/>
          <p:nvPr/>
        </p:nvSpPr>
        <p:spPr>
          <a:xfrm>
            <a:off x="8528240" y="3268863"/>
            <a:ext cx="1475805" cy="589905"/>
          </a:xfrm>
          <a:prstGeom prst="rect">
            <a:avLst/>
          </a:prstGeom>
          <a:noFill/>
        </p:spPr>
        <p:txBody>
          <a:bodyPr wrap="square" lIns="0" tIns="0" rIns="0" bIns="0" rtlCol="0">
            <a:spAutoFit/>
          </a:bodyPr>
          <a:lstStyle/>
          <a:p>
            <a:pPr algn="ctr">
              <a:lnSpc>
                <a:spcPts val="2265"/>
              </a:lnSpc>
            </a:pPr>
            <a:r>
              <a:rPr lang="en-US" sz="1335" b="1" u="sng" cap="all" dirty="0" smtClean="0">
                <a:solidFill>
                  <a:srgbClr val="59869B"/>
                </a:solidFill>
                <a:cs typeface="+mn-ea"/>
                <a:sym typeface="+mn-lt"/>
              </a:rPr>
              <a:t>2020</a:t>
            </a:r>
            <a:endParaRPr lang="en-US" sz="1335" b="1" u="sng" cap="all" dirty="0">
              <a:solidFill>
                <a:srgbClr val="59869B"/>
              </a:solidFill>
              <a:cs typeface="+mn-ea"/>
              <a:sym typeface="+mn-lt"/>
            </a:endParaRPr>
          </a:p>
          <a:p>
            <a:pPr algn="ctr">
              <a:lnSpc>
                <a:spcPts val="2265"/>
              </a:lnSpc>
            </a:pPr>
            <a:r>
              <a:rPr lang="en-US" sz="1335" b="1" cap="all" dirty="0">
                <a:solidFill>
                  <a:srgbClr val="59869B"/>
                </a:solidFill>
                <a:cs typeface="+mn-ea"/>
                <a:sym typeface="+mn-lt"/>
              </a:rPr>
              <a:t>CUSTOMERS</a:t>
            </a:r>
            <a:endParaRPr lang="en-US" sz="1335" b="1" cap="all" dirty="0">
              <a:solidFill>
                <a:srgbClr val="59869B"/>
              </a:solidFill>
              <a:cs typeface="+mn-ea"/>
              <a:sym typeface="+mn-lt"/>
            </a:endParaRPr>
          </a:p>
        </p:txBody>
      </p:sp>
      <p:graphicFrame>
        <p:nvGraphicFramePr>
          <p:cNvPr id="13" name="Chart 12"/>
          <p:cNvGraphicFramePr/>
          <p:nvPr/>
        </p:nvGraphicFramePr>
        <p:xfrm>
          <a:off x="1436652" y="2769475"/>
          <a:ext cx="5581649" cy="2762955"/>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1531868" y="5749708"/>
            <a:ext cx="5391216" cy="0"/>
          </a:xfrm>
          <a:prstGeom prst="line">
            <a:avLst/>
          </a:prstGeom>
          <a:ln w="9525">
            <a:solidFill>
              <a:srgbClr val="59869B"/>
            </a:solidFill>
          </a:ln>
        </p:spPr>
        <p:style>
          <a:lnRef idx="1">
            <a:schemeClr val="accent1"/>
          </a:lnRef>
          <a:fillRef idx="0">
            <a:schemeClr val="accent1"/>
          </a:fillRef>
          <a:effectRef idx="0">
            <a:schemeClr val="accent1"/>
          </a:effectRef>
          <a:fontRef idx="minor">
            <a:schemeClr val="tx1"/>
          </a:fontRef>
        </p:style>
      </p:cxnSp>
      <p:sp>
        <p:nvSpPr>
          <p:cNvPr id="14" name="Rectangle 2"/>
          <p:cNvSpPr/>
          <p:nvPr/>
        </p:nvSpPr>
        <p:spPr>
          <a:xfrm>
            <a:off x="806696" y="650059"/>
            <a:ext cx="1857047" cy="276999"/>
          </a:xfrm>
          <a:prstGeom prst="rect">
            <a:avLst/>
          </a:prstGeom>
        </p:spPr>
        <p:txBody>
          <a:bodyPr wrap="none">
            <a:spAutoFit/>
          </a:bodyPr>
          <a:lstStyle/>
          <a:p>
            <a:r>
              <a:rPr lang="id-ID" sz="1200" dirty="0">
                <a:solidFill>
                  <a:schemeClr val="bg1">
                    <a:lumMod val="65000"/>
                  </a:schemeClr>
                </a:solidFill>
                <a:cs typeface="+mn-ea"/>
                <a:sym typeface="+mn-lt"/>
              </a:rPr>
              <a:t>INVESTMENT RETURN</a:t>
            </a:r>
            <a:endParaRPr lang="id-ID" sz="1200" dirty="0">
              <a:solidFill>
                <a:schemeClr val="bg1">
                  <a:lumMod val="65000"/>
                </a:schemeClr>
              </a:solidFill>
              <a:cs typeface="+mn-ea"/>
              <a:sym typeface="+mn-lt"/>
            </a:endParaRPr>
          </a:p>
        </p:txBody>
      </p:sp>
      <p:sp>
        <p:nvSpPr>
          <p:cNvPr id="17" name="TextBox 3"/>
          <p:cNvSpPr txBox="1"/>
          <p:nvPr/>
        </p:nvSpPr>
        <p:spPr>
          <a:xfrm>
            <a:off x="840968" y="330874"/>
            <a:ext cx="1587294" cy="400110"/>
          </a:xfrm>
          <a:prstGeom prst="rect">
            <a:avLst/>
          </a:prstGeom>
          <a:noFill/>
        </p:spPr>
        <p:txBody>
          <a:bodyPr wrap="none" rtlCol="0">
            <a:spAutoFit/>
          </a:bodyPr>
          <a:lstStyle/>
          <a:p>
            <a:r>
              <a:rPr lang="en-US" altLang="zh-CN" sz="2000" dirty="0">
                <a:solidFill>
                  <a:srgbClr val="59869B"/>
                </a:solidFill>
                <a:cs typeface="+mn-ea"/>
                <a:sym typeface="+mn-lt"/>
              </a:rPr>
              <a:t>4.2</a:t>
            </a:r>
            <a:r>
              <a:rPr lang="zh-CN" altLang="en-US" sz="2000" dirty="0">
                <a:solidFill>
                  <a:srgbClr val="59869B"/>
                </a:solidFill>
                <a:cs typeface="+mn-ea"/>
                <a:sym typeface="+mn-lt"/>
              </a:rPr>
              <a:t>投资回报</a:t>
            </a:r>
            <a:endParaRPr lang="zh-CN" altLang="en-US" sz="3200" dirty="0">
              <a:solidFill>
                <a:srgbClr val="59869B"/>
              </a:solidFill>
              <a:cs typeface="+mn-ea"/>
              <a:sym typeface="+mn-lt"/>
            </a:endParaRPr>
          </a:p>
        </p:txBody>
      </p:sp>
      <p:grpSp>
        <p:nvGrpSpPr>
          <p:cNvPr id="18" name="Group 14"/>
          <p:cNvGrpSpPr/>
          <p:nvPr/>
        </p:nvGrpSpPr>
        <p:grpSpPr>
          <a:xfrm>
            <a:off x="1219036" y="1473566"/>
            <a:ext cx="5547524" cy="957354"/>
            <a:chOff x="4500562" y="3071816"/>
            <a:chExt cx="3571900" cy="957354"/>
          </a:xfrm>
        </p:grpSpPr>
        <p:sp>
          <p:nvSpPr>
            <p:cNvPr id="19" name="Rectangle 34"/>
            <p:cNvSpPr/>
            <p:nvPr/>
          </p:nvSpPr>
          <p:spPr>
            <a:xfrm>
              <a:off x="4500562" y="3429006"/>
              <a:ext cx="3571900" cy="600164"/>
            </a:xfrm>
            <a:prstGeom prst="rect">
              <a:avLst/>
            </a:prstGeom>
          </p:spPr>
          <p:txBody>
            <a:bodyPr wrap="square">
              <a:spAutoFit/>
            </a:bodyPr>
            <a:lstStyle/>
            <a:p>
              <a:r>
                <a:rPr lang="ms-MY" sz="1100" dirty="0">
                  <a:solidFill>
                    <a:schemeClr val="bg1">
                      <a:lumMod val="65000"/>
                    </a:schemeClr>
                  </a:solidFill>
                  <a:cs typeface="+mn-ea"/>
                  <a:sym typeface="+mn-lt"/>
                </a:rPr>
                <a:t>consectetur adipiscing elit. Lorem ipsum dolor sit ametelit. Lorem ipsum dolor sit amet, , consectetur adipiscing elit. Praesent sodales odio sit amet odio tristique quis tempus odio Lorem ipsum dolor sit amet, consectetur adipiscing , consectetur adipiscing elit. </a:t>
              </a:r>
              <a:endParaRPr lang="id-ID" sz="1100" dirty="0">
                <a:solidFill>
                  <a:schemeClr val="bg1">
                    <a:lumMod val="65000"/>
                  </a:schemeClr>
                </a:solidFill>
                <a:cs typeface="+mn-ea"/>
                <a:sym typeface="+mn-lt"/>
              </a:endParaRPr>
            </a:p>
          </p:txBody>
        </p:sp>
        <p:sp>
          <p:nvSpPr>
            <p:cNvPr id="20" name="Rectangle 35"/>
            <p:cNvSpPr/>
            <p:nvPr/>
          </p:nvSpPr>
          <p:spPr>
            <a:xfrm>
              <a:off x="4500562" y="3071816"/>
              <a:ext cx="944605" cy="400110"/>
            </a:xfrm>
            <a:prstGeom prst="rect">
              <a:avLst/>
            </a:prstGeom>
          </p:spPr>
          <p:txBody>
            <a:bodyPr wrap="none">
              <a:spAutoFit/>
            </a:bodyPr>
            <a:lstStyle/>
            <a:p>
              <a:r>
                <a:rPr lang="zh-CN" altLang="en-US" sz="2000" dirty="0">
                  <a:solidFill>
                    <a:schemeClr val="bg1">
                      <a:lumMod val="65000"/>
                    </a:schemeClr>
                  </a:solidFill>
                  <a:cs typeface="+mn-ea"/>
                  <a:sym typeface="+mn-lt"/>
                </a:rPr>
                <a:t>投资回报率</a:t>
              </a:r>
              <a:endParaRPr lang="zh-CN" altLang="en-US" sz="2000" dirty="0">
                <a:solidFill>
                  <a:schemeClr val="bg1">
                    <a:lumMod val="6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lide(from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5" grpId="0"/>
      <p:bldGraphic spid="13" grpId="0">
        <p:bldAsOne/>
      </p:bldGraphic>
      <p:bldP spid="14"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4742"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_文本框 2"/>
          <p:cNvSpPr txBox="1"/>
          <p:nvPr>
            <p:custDataLst>
              <p:tags r:id="rId1"/>
            </p:custDataLst>
          </p:nvPr>
        </p:nvSpPr>
        <p:spPr>
          <a:xfrm>
            <a:off x="4093106" y="2168400"/>
            <a:ext cx="3877985" cy="830997"/>
          </a:xfrm>
          <a:prstGeom prst="rect">
            <a:avLst/>
          </a:prstGeom>
          <a:noFill/>
        </p:spPr>
        <p:txBody>
          <a:bodyPr wrap="none" rtlCol="0">
            <a:spAutoFit/>
          </a:bodyPr>
          <a:lstStyle/>
          <a:p>
            <a:pPr algn="ctr"/>
            <a:r>
              <a:rPr lang="zh-CN" altLang="en-US" sz="4800" dirty="0">
                <a:solidFill>
                  <a:schemeClr val="tx1">
                    <a:lumMod val="65000"/>
                    <a:lumOff val="35000"/>
                  </a:schemeClr>
                </a:solidFill>
                <a:cs typeface="+mn-ea"/>
                <a:sym typeface="+mn-lt"/>
              </a:rPr>
              <a:t>感谢您的聆听</a:t>
            </a:r>
            <a:endParaRPr lang="zh-CN" altLang="en-US" sz="4800" dirty="0">
              <a:solidFill>
                <a:schemeClr val="tx1">
                  <a:lumMod val="65000"/>
                  <a:lumOff val="35000"/>
                </a:schemeClr>
              </a:solidFill>
              <a:cs typeface="+mn-ea"/>
              <a:sym typeface="+mn-lt"/>
            </a:endParaRPr>
          </a:p>
        </p:txBody>
      </p:sp>
      <p:sp>
        <p:nvSpPr>
          <p:cNvPr id="8" name="PA_文本框 2"/>
          <p:cNvSpPr txBox="1"/>
          <p:nvPr>
            <p:custDataLst>
              <p:tags r:id="rId2"/>
            </p:custDataLst>
          </p:nvPr>
        </p:nvSpPr>
        <p:spPr>
          <a:xfrm>
            <a:off x="5427059" y="1207028"/>
            <a:ext cx="1210075" cy="523220"/>
          </a:xfrm>
          <a:prstGeom prst="rect">
            <a:avLst/>
          </a:prstGeom>
          <a:noFill/>
        </p:spPr>
        <p:txBody>
          <a:bodyPr wrap="none" rtlCol="0">
            <a:spAutoFit/>
          </a:bodyPr>
          <a:lstStyle/>
          <a:p>
            <a:pPr algn="ctr"/>
            <a:r>
              <a:rPr lang="en-US" altLang="zh-CN" sz="2800" dirty="0">
                <a:solidFill>
                  <a:schemeClr val="tx1">
                    <a:lumMod val="65000"/>
                    <a:lumOff val="35000"/>
                  </a:schemeClr>
                </a:solidFill>
                <a:cs typeface="+mn-ea"/>
                <a:sym typeface="+mn-lt"/>
              </a:rPr>
              <a:t>LOGO</a:t>
            </a:r>
            <a:endParaRPr lang="zh-CN" altLang="en-US" sz="2800" dirty="0">
              <a:solidFill>
                <a:schemeClr val="tx1">
                  <a:lumMod val="65000"/>
                  <a:lumOff val="35000"/>
                </a:schemeClr>
              </a:solidFill>
              <a:cs typeface="+mn-ea"/>
              <a:sym typeface="+mn-lt"/>
            </a:endParaRPr>
          </a:p>
        </p:txBody>
      </p:sp>
      <p:sp>
        <p:nvSpPr>
          <p:cNvPr id="9" name="PA_文本框 2"/>
          <p:cNvSpPr txBox="1"/>
          <p:nvPr>
            <p:custDataLst>
              <p:tags r:id="rId3"/>
            </p:custDataLst>
          </p:nvPr>
        </p:nvSpPr>
        <p:spPr>
          <a:xfrm>
            <a:off x="4650149" y="2948630"/>
            <a:ext cx="2763897" cy="400110"/>
          </a:xfrm>
          <a:prstGeom prst="rect">
            <a:avLst/>
          </a:prstGeom>
          <a:noFill/>
        </p:spPr>
        <p:txBody>
          <a:bodyPr wrap="none" rtlCol="0">
            <a:spAutoFit/>
          </a:bodyPr>
          <a:lstStyle/>
          <a:p>
            <a:pPr algn="ctr"/>
            <a:r>
              <a:rPr lang="en-US" altLang="zh-CN" sz="2000" dirty="0">
                <a:solidFill>
                  <a:schemeClr val="tx1">
                    <a:lumMod val="65000"/>
                    <a:lumOff val="35000"/>
                  </a:schemeClr>
                </a:solidFill>
                <a:cs typeface="+mn-ea"/>
                <a:sym typeface="+mn-lt"/>
              </a:rPr>
              <a:t>Thank you for listening</a:t>
            </a:r>
            <a:endParaRPr lang="zh-CN" altLang="en-US" sz="2000" dirty="0">
              <a:solidFill>
                <a:schemeClr val="tx1">
                  <a:lumMod val="65000"/>
                  <a:lumOff val="35000"/>
                </a:schemeClr>
              </a:solidFill>
              <a:cs typeface="+mn-ea"/>
              <a:sym typeface="+mn-lt"/>
            </a:endParaRPr>
          </a:p>
        </p:txBody>
      </p:sp>
      <p:sp>
        <p:nvSpPr>
          <p:cNvPr id="15" name="PA_椭圆 4"/>
          <p:cNvSpPr/>
          <p:nvPr>
            <p:custDataLst>
              <p:tags r:id="rId4"/>
            </p:custDataLst>
          </p:nvPr>
        </p:nvSpPr>
        <p:spPr>
          <a:xfrm>
            <a:off x="3915576" y="4668657"/>
            <a:ext cx="4378685" cy="4378685"/>
          </a:xfrm>
          <a:prstGeom prst="ellipse">
            <a:avLst/>
          </a:prstGeom>
          <a:noFill/>
          <a:ln w="28575">
            <a:gradFill>
              <a:gsLst>
                <a:gs pos="0">
                  <a:schemeClr val="accent1">
                    <a:lumMod val="5000"/>
                    <a:lumOff val="95000"/>
                  </a:schemeClr>
                </a:gs>
                <a:gs pos="30000">
                  <a:srgbClr val="59869B"/>
                </a:gs>
                <a:gs pos="81000">
                  <a:srgbClr val="59869B"/>
                </a:gs>
                <a:gs pos="100000">
                  <a:schemeClr val="accent1">
                    <a:lumMod val="30000"/>
                    <a:lumOff val="7000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6" name="PA_组合 2"/>
          <p:cNvGrpSpPr/>
          <p:nvPr>
            <p:custDataLst>
              <p:tags r:id="rId5"/>
            </p:custDataLst>
          </p:nvPr>
        </p:nvGrpSpPr>
        <p:grpSpPr>
          <a:xfrm>
            <a:off x="4419632" y="5260521"/>
            <a:ext cx="3423892" cy="3068911"/>
            <a:chOff x="4218413" y="1840884"/>
            <a:chExt cx="3799166" cy="3405278"/>
          </a:xfrm>
          <a:solidFill>
            <a:srgbClr val="BBBEBF"/>
          </a:solidFill>
        </p:grpSpPr>
        <p:sp>
          <p:nvSpPr>
            <p:cNvPr id="17" name="椭圆 16"/>
            <p:cNvSpPr/>
            <p:nvPr/>
          </p:nvSpPr>
          <p:spPr>
            <a:xfrm>
              <a:off x="4218413" y="1840884"/>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7831128" y="5059711"/>
              <a:ext cx="186451" cy="1864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9" name="PA_文本框 2"/>
          <p:cNvSpPr txBox="1"/>
          <p:nvPr>
            <p:custDataLst>
              <p:tags r:id="rId6"/>
            </p:custDataLst>
          </p:nvPr>
        </p:nvSpPr>
        <p:spPr>
          <a:xfrm>
            <a:off x="5366573" y="5569801"/>
            <a:ext cx="1476686" cy="1015663"/>
          </a:xfrm>
          <a:prstGeom prst="rect">
            <a:avLst/>
          </a:prstGeom>
          <a:noFill/>
        </p:spPr>
        <p:txBody>
          <a:bodyPr wrap="none" rtlCol="0">
            <a:spAutoFit/>
          </a:bodyPr>
          <a:lstStyle/>
          <a:p>
            <a:pPr algn="ctr"/>
            <a:r>
              <a:rPr lang="en-US" altLang="zh-CN" sz="6000" dirty="0" smtClean="0">
                <a:solidFill>
                  <a:schemeClr val="tx1">
                    <a:lumMod val="65000"/>
                    <a:lumOff val="35000"/>
                  </a:schemeClr>
                </a:solidFill>
                <a:latin typeface="Agency FB" panose="020B0503020202020204" pitchFamily="34" charset="0"/>
                <a:cs typeface="+mn-ea"/>
                <a:sym typeface="+mn-lt"/>
              </a:rPr>
              <a:t>2030</a:t>
            </a:r>
            <a:endParaRPr lang="zh-CN" altLang="en-US" sz="6000" dirty="0">
              <a:solidFill>
                <a:schemeClr val="tx1">
                  <a:lumMod val="65000"/>
                  <a:lumOff val="35000"/>
                </a:schemeClr>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8" presetClass="emph" presetSubtype="0" repeatCount="indefinite" fill="hold" nodeType="withEffect">
                                  <p:stCondLst>
                                    <p:cond delay="750"/>
                                  </p:stCondLst>
                                  <p:childTnLst>
                                    <p:animRot by="-21600000">
                                      <p:cBhvr>
                                        <p:cTn id="12" dur="2000" fill="hold"/>
                                        <p:tgtEl>
                                          <p:spTgt spid="16"/>
                                        </p:tgtEl>
                                        <p:attrNameLst>
                                          <p:attrName>r</p:attrName>
                                        </p:attrNameLst>
                                      </p:cBhvr>
                                    </p:animRot>
                                  </p:childTnLst>
                                </p:cTn>
                              </p:par>
                              <p:par>
                                <p:cTn id="13" presetID="42" presetClass="entr" presetSubtype="0" fill="hold" grpId="0" nodeType="withEffect">
                                  <p:stCondLst>
                                    <p:cond delay="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1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p:cTn id="31" dur="50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33" dur="50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allAtOnce"/>
      <p:bldP spid="15"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52848" y="1584767"/>
            <a:ext cx="3656789" cy="485746"/>
            <a:chOff x="2952848" y="2038843"/>
            <a:chExt cx="3656789" cy="485746"/>
          </a:xfrm>
        </p:grpSpPr>
        <p:sp>
          <p:nvSpPr>
            <p:cNvPr id="8" name="MH_Number_1">
              <a:hlinkClick r:id="rId1" action="ppaction://hlinksldjump"/>
            </p:cNvPr>
            <p:cNvSpPr/>
            <p:nvPr>
              <p:custDataLst>
                <p:tags r:id="rId2"/>
              </p:custDataLst>
            </p:nvPr>
          </p:nvSpPr>
          <p:spPr>
            <a:xfrm flipH="1">
              <a:off x="2952848" y="2128031"/>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0" tIns="0" rIns="144000" bIns="0" anchor="ctr">
              <a:noAutofit/>
            </a:bodyPr>
            <a:lstStyle/>
            <a:p>
              <a:pPr algn="ctr">
                <a:defRPr/>
              </a:pPr>
              <a:r>
                <a:rPr lang="en-US" altLang="zh-CN" sz="2000" kern="0" dirty="0">
                  <a:solidFill>
                    <a:sysClr val="window" lastClr="FFFFFF"/>
                  </a:solidFill>
                  <a:cs typeface="+mn-ea"/>
                  <a:sym typeface="+mn-lt"/>
                </a:rPr>
                <a:t>1</a:t>
              </a:r>
              <a:endParaRPr lang="zh-CN" altLang="en-US" sz="2000" kern="0" dirty="0">
                <a:solidFill>
                  <a:sysClr val="window" lastClr="FFFFFF"/>
                </a:solidFill>
                <a:cs typeface="+mn-ea"/>
                <a:sym typeface="+mn-lt"/>
              </a:endParaRPr>
            </a:p>
          </p:txBody>
        </p:sp>
        <p:sp>
          <p:nvSpPr>
            <p:cNvPr id="6" name="MH_Entry_1">
              <a:hlinkClick r:id="rId1" action="ppaction://hlinksldjump"/>
            </p:cNvPr>
            <p:cNvSpPr/>
            <p:nvPr>
              <p:custDataLst>
                <p:tags r:id="rId3"/>
              </p:custDataLst>
            </p:nvPr>
          </p:nvSpPr>
          <p:spPr>
            <a:xfrm flipH="1">
              <a:off x="2952850" y="2038843"/>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normAutofit/>
            </a:bodyPr>
            <a:lstStyle/>
            <a:p>
              <a:pPr>
                <a:lnSpc>
                  <a:spcPct val="130000"/>
                </a:lnSpc>
              </a:pPr>
              <a:r>
                <a:rPr lang="zh-CN" altLang="en-US" sz="2400" dirty="0">
                  <a:solidFill>
                    <a:schemeClr val="tx1"/>
                  </a:solidFill>
                  <a:cs typeface="+mn-ea"/>
                  <a:sym typeface="+mn-lt"/>
                </a:rPr>
                <a:t>新特性及概念知识</a:t>
              </a:r>
              <a:endParaRPr lang="zh-CN" altLang="en-US" sz="2400" dirty="0">
                <a:solidFill>
                  <a:schemeClr val="tx1"/>
                </a:solidFill>
                <a:cs typeface="+mn-ea"/>
                <a:sym typeface="+mn-lt"/>
              </a:endParaRPr>
            </a:p>
          </p:txBody>
        </p:sp>
      </p:grpSp>
      <p:grpSp>
        <p:nvGrpSpPr>
          <p:cNvPr id="3" name="组合 2"/>
          <p:cNvGrpSpPr/>
          <p:nvPr/>
        </p:nvGrpSpPr>
        <p:grpSpPr>
          <a:xfrm>
            <a:off x="3587331" y="2713774"/>
            <a:ext cx="3656787" cy="485746"/>
            <a:chOff x="3587331" y="2810026"/>
            <a:chExt cx="3656787" cy="485746"/>
          </a:xfrm>
        </p:grpSpPr>
        <p:sp>
          <p:nvSpPr>
            <p:cNvPr id="16" name="MH_Number_2">
              <a:hlinkClick r:id="rId1" action="ppaction://hlinksldjump"/>
            </p:cNvPr>
            <p:cNvSpPr/>
            <p:nvPr>
              <p:custDataLst>
                <p:tags r:id="rId4"/>
              </p:custDataLst>
            </p:nvPr>
          </p:nvSpPr>
          <p:spPr>
            <a:xfrm>
              <a:off x="6635118" y="2899214"/>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144000" tIns="0" rIns="0" bIns="0" anchor="ctr">
              <a:noAutofit/>
            </a:bodyPr>
            <a:lstStyle/>
            <a:p>
              <a:pPr algn="ctr">
                <a:defRPr/>
              </a:pPr>
              <a:r>
                <a:rPr lang="en-US" altLang="zh-CN" sz="2000" kern="0">
                  <a:solidFill>
                    <a:sysClr val="window" lastClr="FFFFFF"/>
                  </a:solidFill>
                  <a:cs typeface="+mn-ea"/>
                  <a:sym typeface="+mn-lt"/>
                </a:rPr>
                <a:t>2</a:t>
              </a:r>
              <a:endParaRPr lang="zh-CN" altLang="en-US" sz="2000" kern="0" dirty="0">
                <a:solidFill>
                  <a:sysClr val="window" lastClr="FFFFFF"/>
                </a:solidFill>
                <a:cs typeface="+mn-ea"/>
                <a:sym typeface="+mn-lt"/>
              </a:endParaRPr>
            </a:p>
          </p:txBody>
        </p:sp>
        <p:sp>
          <p:nvSpPr>
            <p:cNvPr id="17" name="MH_Entry_2">
              <a:hlinkClick r:id="rId1" action="ppaction://hlinksldjump"/>
            </p:cNvPr>
            <p:cNvSpPr/>
            <p:nvPr>
              <p:custDataLst>
                <p:tags r:id="rId5"/>
              </p:custDataLst>
            </p:nvPr>
          </p:nvSpPr>
          <p:spPr>
            <a:xfrm>
              <a:off x="3587331" y="2810026"/>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normAutofit/>
            </a:bodyPr>
            <a:lstStyle/>
            <a:p>
              <a:pPr algn="r">
                <a:lnSpc>
                  <a:spcPct val="130000"/>
                </a:lnSpc>
              </a:pPr>
              <a:r>
                <a:rPr lang="en-US" altLang="zh-CN" sz="2400" dirty="0">
                  <a:solidFill>
                    <a:schemeClr val="tx1"/>
                  </a:solidFill>
                  <a:cs typeface="+mn-ea"/>
                  <a:sym typeface="+mn-lt"/>
                </a:rPr>
                <a:t>vite</a:t>
              </a:r>
              <a:r>
                <a:rPr lang="zh-CN" altLang="en-US" sz="2400" dirty="0">
                  <a:solidFill>
                    <a:schemeClr val="tx1"/>
                  </a:solidFill>
                  <a:cs typeface="+mn-ea"/>
                  <a:sym typeface="+mn-lt"/>
                </a:rPr>
                <a:t>介绍</a:t>
              </a:r>
              <a:endParaRPr lang="zh-CN" altLang="en-US" sz="2400" dirty="0">
                <a:solidFill>
                  <a:schemeClr val="tx1"/>
                </a:solidFill>
                <a:cs typeface="+mn-ea"/>
                <a:sym typeface="+mn-lt"/>
              </a:endParaRPr>
            </a:p>
          </p:txBody>
        </p:sp>
      </p:grpSp>
      <p:grpSp>
        <p:nvGrpSpPr>
          <p:cNvPr id="4" name="组合 3"/>
          <p:cNvGrpSpPr/>
          <p:nvPr/>
        </p:nvGrpSpPr>
        <p:grpSpPr>
          <a:xfrm>
            <a:off x="2952848" y="3725587"/>
            <a:ext cx="3656789" cy="485746"/>
            <a:chOff x="2952848" y="3581209"/>
            <a:chExt cx="3656789" cy="485746"/>
          </a:xfrm>
        </p:grpSpPr>
        <p:sp>
          <p:nvSpPr>
            <p:cNvPr id="19" name="MH_Number_3">
              <a:hlinkClick r:id="rId1" action="ppaction://hlinksldjump"/>
            </p:cNvPr>
            <p:cNvSpPr/>
            <p:nvPr>
              <p:custDataLst>
                <p:tags r:id="rId6"/>
              </p:custDataLst>
            </p:nvPr>
          </p:nvSpPr>
          <p:spPr>
            <a:xfrm flipH="1">
              <a:off x="2952848" y="3670397"/>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0" tIns="0" rIns="144000" bIns="0" anchor="ctr">
              <a:noAutofit/>
            </a:bodyPr>
            <a:lstStyle/>
            <a:p>
              <a:pPr algn="ctr">
                <a:defRPr/>
              </a:pPr>
              <a:r>
                <a:rPr lang="en-US" altLang="zh-CN" sz="2000" kern="0" dirty="0">
                  <a:solidFill>
                    <a:sysClr val="window" lastClr="FFFFFF"/>
                  </a:solidFill>
                  <a:cs typeface="+mn-ea"/>
                  <a:sym typeface="+mn-lt"/>
                </a:rPr>
                <a:t>3</a:t>
              </a:r>
              <a:endParaRPr lang="zh-CN" altLang="en-US" sz="2000" kern="0" dirty="0">
                <a:solidFill>
                  <a:sysClr val="window" lastClr="FFFFFF"/>
                </a:solidFill>
                <a:cs typeface="+mn-ea"/>
                <a:sym typeface="+mn-lt"/>
              </a:endParaRPr>
            </a:p>
          </p:txBody>
        </p:sp>
        <p:sp>
          <p:nvSpPr>
            <p:cNvPr id="20" name="MH_Entry_3">
              <a:hlinkClick r:id="rId1" action="ppaction://hlinksldjump"/>
            </p:cNvPr>
            <p:cNvSpPr/>
            <p:nvPr>
              <p:custDataLst>
                <p:tags r:id="rId7"/>
              </p:custDataLst>
            </p:nvPr>
          </p:nvSpPr>
          <p:spPr>
            <a:xfrm flipH="1">
              <a:off x="2952850" y="3581209"/>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normAutofit/>
            </a:bodyPr>
            <a:lstStyle/>
            <a:p>
              <a:pPr>
                <a:lnSpc>
                  <a:spcPct val="130000"/>
                </a:lnSpc>
              </a:pPr>
              <a:r>
                <a:rPr lang="zh-CN" altLang="en-US" sz="2000" dirty="0">
                  <a:solidFill>
                    <a:schemeClr val="tx1">
                      <a:lumMod val="95000"/>
                      <a:lumOff val="5000"/>
                    </a:schemeClr>
                  </a:solidFill>
                  <a:cs typeface="+mn-ea"/>
                  <a:sym typeface="+mn-lt"/>
                </a:rPr>
                <a:t>屁话少说，放码过来</a:t>
              </a:r>
              <a:endParaRPr lang="zh-CN" altLang="en-US" sz="2000" dirty="0">
                <a:solidFill>
                  <a:schemeClr val="tx1"/>
                </a:solidFill>
                <a:cs typeface="+mn-ea"/>
                <a:sym typeface="+mn-lt"/>
              </a:endParaRPr>
            </a:p>
          </p:txBody>
        </p:sp>
      </p:grpSp>
      <p:grpSp>
        <p:nvGrpSpPr>
          <p:cNvPr id="5" name="组合 4"/>
          <p:cNvGrpSpPr/>
          <p:nvPr/>
        </p:nvGrpSpPr>
        <p:grpSpPr>
          <a:xfrm>
            <a:off x="3587331" y="4784450"/>
            <a:ext cx="3656787" cy="485746"/>
            <a:chOff x="3587331" y="4352392"/>
            <a:chExt cx="3656787" cy="485746"/>
          </a:xfrm>
        </p:grpSpPr>
        <p:sp>
          <p:nvSpPr>
            <p:cNvPr id="21" name="MH_Number_4">
              <a:hlinkClick r:id="rId1" action="ppaction://hlinksldjump"/>
            </p:cNvPr>
            <p:cNvSpPr/>
            <p:nvPr>
              <p:custDataLst>
                <p:tags r:id="rId8"/>
              </p:custDataLst>
            </p:nvPr>
          </p:nvSpPr>
          <p:spPr>
            <a:xfrm>
              <a:off x="6635118" y="4441580"/>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59869B"/>
            </a:solidFill>
            <a:ln w="25400" cap="flat" cmpd="sng" algn="ctr">
              <a:solidFill>
                <a:srgbClr val="59869B"/>
              </a:solidFill>
              <a:prstDash val="solid"/>
            </a:ln>
            <a:effectLst/>
          </p:spPr>
          <p:txBody>
            <a:bodyPr wrap="square" lIns="144000" tIns="0" rIns="0" bIns="0" anchor="ctr">
              <a:noAutofit/>
            </a:bodyPr>
            <a:lstStyle/>
            <a:p>
              <a:pPr algn="ctr">
                <a:defRPr/>
              </a:pPr>
              <a:r>
                <a:rPr lang="en-US" altLang="zh-CN" sz="2000" kern="0" dirty="0">
                  <a:solidFill>
                    <a:sysClr val="window" lastClr="FFFFFF"/>
                  </a:solidFill>
                  <a:cs typeface="+mn-ea"/>
                  <a:sym typeface="+mn-lt"/>
                </a:rPr>
                <a:t>4</a:t>
              </a:r>
              <a:endParaRPr lang="zh-CN" altLang="en-US" sz="2000" kern="0" dirty="0">
                <a:solidFill>
                  <a:sysClr val="window" lastClr="FFFFFF"/>
                </a:solidFill>
                <a:cs typeface="+mn-ea"/>
                <a:sym typeface="+mn-lt"/>
              </a:endParaRPr>
            </a:p>
          </p:txBody>
        </p:sp>
        <p:sp>
          <p:nvSpPr>
            <p:cNvPr id="22" name="MH_Entry_4">
              <a:hlinkClick r:id="rId1" action="ppaction://hlinksldjump"/>
            </p:cNvPr>
            <p:cNvSpPr/>
            <p:nvPr>
              <p:custDataLst>
                <p:tags r:id="rId9"/>
              </p:custDataLst>
            </p:nvPr>
          </p:nvSpPr>
          <p:spPr>
            <a:xfrm>
              <a:off x="3587331" y="4352392"/>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59869B"/>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normAutofit/>
            </a:bodyPr>
            <a:lstStyle/>
            <a:p>
              <a:pPr algn="r">
                <a:lnSpc>
                  <a:spcPct val="130000"/>
                </a:lnSpc>
              </a:pPr>
              <a:r>
                <a:rPr lang="zh-CN" altLang="en-US" sz="2000" dirty="0">
                  <a:solidFill>
                    <a:schemeClr val="tx1"/>
                  </a:solidFill>
                  <a:cs typeface="+mn-ea"/>
                  <a:sym typeface="+mn-lt"/>
                </a:rPr>
                <a:t>总结</a:t>
              </a:r>
              <a:endParaRPr lang="zh-CN" altLang="en-US" sz="2000" dirty="0">
                <a:solidFill>
                  <a:schemeClr val="tx1"/>
                </a:solidFill>
                <a:cs typeface="+mn-ea"/>
                <a:sym typeface="+mn-lt"/>
              </a:endParaRPr>
            </a:p>
          </p:txBody>
        </p:sp>
      </p:grpSp>
      <p:sp>
        <p:nvSpPr>
          <p:cNvPr id="24" name="MH_Others_1"/>
          <p:cNvSpPr/>
          <p:nvPr>
            <p:custDataLst>
              <p:tags r:id="rId10"/>
            </p:custDataLst>
          </p:nvPr>
        </p:nvSpPr>
        <p:spPr>
          <a:xfrm rot="16200000">
            <a:off x="7871407" y="2833554"/>
            <a:ext cx="2996333" cy="1012835"/>
          </a:xfrm>
          <a:prstGeom prst="rect">
            <a:avLst/>
          </a:prstGeom>
          <a:noFill/>
        </p:spPr>
        <p:txBody>
          <a:bodyPr wrap="none" anchor="ctr" anchorCtr="0">
            <a:noAutofit/>
          </a:bodyPr>
          <a:lstStyle/>
          <a:p>
            <a:pPr algn="ctr">
              <a:defRPr/>
            </a:pPr>
            <a:endParaRPr lang="en-US" altLang="zh-CN" sz="2800" spc="500" dirty="0">
              <a:solidFill>
                <a:srgbClr val="2C3460"/>
              </a:solidFill>
              <a:cs typeface="+mn-ea"/>
              <a:sym typeface="+mn-lt"/>
            </a:endParaRPr>
          </a:p>
          <a:p>
            <a:pPr algn="ctr">
              <a:defRPr/>
            </a:pPr>
            <a:r>
              <a:rPr lang="en-US" altLang="zh-CN" sz="2800" spc="500" dirty="0">
                <a:solidFill>
                  <a:srgbClr val="2C3460"/>
                </a:solidFill>
                <a:cs typeface="+mn-ea"/>
                <a:sym typeface="+mn-lt"/>
              </a:rPr>
              <a:t>CONTENTS</a:t>
            </a:r>
            <a:endParaRPr lang="zh-CN" altLang="en-US" sz="2800" spc="500" dirty="0">
              <a:solidFill>
                <a:srgbClr val="2C3460"/>
              </a:solidFill>
              <a:cs typeface="+mn-ea"/>
              <a:sym typeface="+mn-lt"/>
            </a:endParaRPr>
          </a:p>
        </p:txBody>
      </p:sp>
      <p:sp>
        <p:nvSpPr>
          <p:cNvPr id="25" name="MH_Others_2"/>
          <p:cNvSpPr txBox="1">
            <a:spLocks noChangeArrowheads="1"/>
          </p:cNvSpPr>
          <p:nvPr>
            <p:custDataLst>
              <p:tags r:id="rId11"/>
            </p:custDataLst>
          </p:nvPr>
        </p:nvSpPr>
        <p:spPr bwMode="auto">
          <a:xfrm>
            <a:off x="9734693" y="2735136"/>
            <a:ext cx="557212" cy="1200329"/>
          </a:xfrm>
          <a:prstGeom prst="rect">
            <a:avLst/>
          </a:prstGeom>
          <a:solidFill>
            <a:schemeClr val="bg1"/>
          </a:solidFill>
          <a:ln>
            <a:noFill/>
          </a:ln>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dirty="0">
                <a:solidFill>
                  <a:schemeClr val="tx1">
                    <a:lumMod val="85000"/>
                    <a:lumOff val="15000"/>
                  </a:schemeClr>
                </a:solidFill>
                <a:latin typeface="+mn-lt"/>
                <a:ea typeface="+mn-ea"/>
                <a:cs typeface="+mn-ea"/>
                <a:sym typeface="+mn-lt"/>
              </a:rPr>
              <a:t>目录</a:t>
            </a:r>
            <a:endParaRPr lang="zh-CN" altLang="en-US" sz="6000" dirty="0">
              <a:solidFill>
                <a:schemeClr val="tx1">
                  <a:lumMod val="85000"/>
                  <a:lumOff val="15000"/>
                </a:schemeClr>
              </a:solidFill>
              <a:latin typeface="+mn-lt"/>
              <a:ea typeface="+mn-ea"/>
              <a:cs typeface="+mn-ea"/>
              <a:sym typeface="+mn-lt"/>
            </a:endParaRPr>
          </a:p>
        </p:txBody>
      </p:sp>
      <p:sp>
        <p:nvSpPr>
          <p:cNvPr id="23" name="文本框 22"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461069" y="3155639"/>
            <a:ext cx="2783049" cy="294005"/>
          </a:xfrm>
          <a:prstGeom prst="rect">
            <a:avLst/>
          </a:prstGeom>
          <a:noFill/>
        </p:spPr>
        <p:txBody>
          <a:bodyPr wrap="square" rtlCol="0">
            <a:spAutoFit/>
          </a:bodyPr>
          <a:lstStyle/>
          <a:p>
            <a:pPr algn="ctr">
              <a:lnSpc>
                <a:spcPct val="120000"/>
              </a:lnSpc>
            </a:pPr>
            <a:r>
              <a:rPr lang="zh-CN" altLang="en-US" sz="1100" dirty="0">
                <a:cs typeface="+mn-ea"/>
                <a:sym typeface="+mn-lt"/>
              </a:rPr>
              <a:t>新一代</a:t>
            </a:r>
            <a:r>
              <a:rPr lang="en-US" altLang="zh-CN" sz="1100" dirty="0">
                <a:cs typeface="+mn-ea"/>
                <a:sym typeface="+mn-lt"/>
              </a:rPr>
              <a:t>web</a:t>
            </a:r>
            <a:r>
              <a:rPr lang="zh-CN" altLang="en-US" sz="1100" dirty="0">
                <a:cs typeface="+mn-ea"/>
                <a:sym typeface="+mn-lt"/>
              </a:rPr>
              <a:t>开发构建工具</a:t>
            </a:r>
            <a:endParaRPr lang="zh-CN" altLang="en-US" sz="1100" dirty="0">
              <a:cs typeface="+mn-ea"/>
              <a:sym typeface="+mn-lt"/>
            </a:endParaRPr>
          </a:p>
        </p:txBody>
      </p:sp>
      <p:sp>
        <p:nvSpPr>
          <p:cNvPr id="26" name="文本框 25"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3257347" y="4184378"/>
            <a:ext cx="2783049" cy="294005"/>
          </a:xfrm>
          <a:prstGeom prst="rect">
            <a:avLst/>
          </a:prstGeom>
          <a:noFill/>
        </p:spPr>
        <p:txBody>
          <a:bodyPr wrap="square" rtlCol="0">
            <a:spAutoFit/>
          </a:bodyPr>
          <a:lstStyle/>
          <a:p>
            <a:pPr algn="ctr">
              <a:lnSpc>
                <a:spcPct val="120000"/>
              </a:lnSpc>
            </a:pPr>
            <a:r>
              <a:rPr lang="zh-CN" altLang="en-US" sz="1100" dirty="0">
                <a:cs typeface="+mn-ea"/>
                <a:sym typeface="+mn-lt"/>
              </a:rPr>
              <a:t>撸啊撸比赛信息项目</a:t>
            </a:r>
            <a:endParaRPr lang="zh-CN" altLang="en-US" sz="1100" dirty="0">
              <a:cs typeface="+mn-ea"/>
              <a:sym typeface="+mn-lt"/>
            </a:endParaRPr>
          </a:p>
        </p:txBody>
      </p:sp>
      <p:sp>
        <p:nvSpPr>
          <p:cNvPr id="27" name="文本框 26"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461068" y="5300076"/>
            <a:ext cx="2783049" cy="294005"/>
          </a:xfrm>
          <a:prstGeom prst="rect">
            <a:avLst/>
          </a:prstGeom>
          <a:noFill/>
        </p:spPr>
        <p:txBody>
          <a:bodyPr wrap="square" rtlCol="0">
            <a:spAutoFit/>
          </a:bodyPr>
          <a:lstStyle/>
          <a:p>
            <a:pPr algn="ctr">
              <a:lnSpc>
                <a:spcPct val="120000"/>
              </a:lnSpc>
            </a:pPr>
            <a:r>
              <a:rPr lang="zh-CN" altLang="en-US" sz="1100" dirty="0">
                <a:cs typeface="+mn-ea"/>
                <a:sym typeface="+mn-lt"/>
              </a:rPr>
              <a:t>完结撒花</a:t>
            </a:r>
            <a:r>
              <a:rPr lang="en-US" altLang="zh-CN" sz="1100" dirty="0">
                <a:cs typeface="+mn-ea"/>
                <a:sym typeface="+mn-lt"/>
              </a:rPr>
              <a:t>~</a:t>
            </a:r>
            <a:endParaRPr lang="en-US" altLang="zh-CN" sz="1100" dirty="0">
              <a:cs typeface="+mn-ea"/>
              <a:sym typeface="+mn-lt"/>
            </a:endParaRPr>
          </a:p>
        </p:txBody>
      </p:sp>
      <p:sp>
        <p:nvSpPr>
          <p:cNvPr id="29" name="文本框 28"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3257346" y="2113702"/>
            <a:ext cx="2783049" cy="294005"/>
          </a:xfrm>
          <a:prstGeom prst="rect">
            <a:avLst/>
          </a:prstGeom>
          <a:noFill/>
        </p:spPr>
        <p:txBody>
          <a:bodyPr wrap="square" rtlCol="0">
            <a:spAutoFit/>
          </a:bodyPr>
          <a:lstStyle/>
          <a:p>
            <a:pPr algn="ctr">
              <a:lnSpc>
                <a:spcPct val="120000"/>
              </a:lnSpc>
            </a:pPr>
            <a:r>
              <a:rPr lang="zh-CN" altLang="en-US" sz="1100" dirty="0">
                <a:cs typeface="+mn-ea"/>
                <a:sym typeface="+mn-lt"/>
              </a:rPr>
              <a:t>通过一个计数</a:t>
            </a:r>
            <a:r>
              <a:rPr lang="en-US" altLang="zh-CN" sz="1100" dirty="0">
                <a:cs typeface="+mn-ea"/>
                <a:sym typeface="+mn-lt"/>
              </a:rPr>
              <a:t>demo</a:t>
            </a:r>
            <a:r>
              <a:rPr lang="zh-CN" altLang="en-US" sz="1100" dirty="0">
                <a:cs typeface="+mn-ea"/>
                <a:sym typeface="+mn-lt"/>
              </a:rPr>
              <a:t>进一步</a:t>
            </a:r>
            <a:r>
              <a:rPr lang="zh-CN" altLang="en-US" sz="1100" dirty="0">
                <a:cs typeface="+mn-ea"/>
                <a:sym typeface="+mn-lt"/>
              </a:rPr>
              <a:t>了解</a:t>
            </a:r>
            <a:endParaRPr lang="en-US" altLang="zh-CN" sz="1100" dirty="0">
              <a:cs typeface="+mn-ea"/>
              <a:sym typeface="+mn-lt"/>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p:tgtEl>
                                          <p:spTgt spid="2"/>
                                        </p:tgtEl>
                                        <p:attrNameLst>
                                          <p:attrName>ppt_x</p:attrName>
                                        </p:attrNameLst>
                                      </p:cBhvr>
                                      <p:tavLst>
                                        <p:tav tm="0">
                                          <p:val>
                                            <p:strVal val="#ppt_x-#ppt_w*1.125000"/>
                                          </p:val>
                                        </p:tav>
                                        <p:tav tm="100000">
                                          <p:val>
                                            <p:strVal val="#ppt_x"/>
                                          </p:val>
                                        </p:tav>
                                      </p:tavLst>
                                    </p:anim>
                                    <p:animEffect transition="in" filter="wipe(right)">
                                      <p:cBhvr>
                                        <p:cTn id="8" dur="25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50"/>
                                        <p:tgtEl>
                                          <p:spTgt spid="3"/>
                                        </p:tgtEl>
                                        <p:attrNameLst>
                                          <p:attrName>ppt_x</p:attrName>
                                        </p:attrNameLst>
                                      </p:cBhvr>
                                      <p:tavLst>
                                        <p:tav tm="0">
                                          <p:val>
                                            <p:strVal val="#ppt_x+#ppt_w*1.125000"/>
                                          </p:val>
                                        </p:tav>
                                        <p:tav tm="100000">
                                          <p:val>
                                            <p:strVal val="#ppt_x"/>
                                          </p:val>
                                        </p:tav>
                                      </p:tavLst>
                                    </p:anim>
                                    <p:animEffect transition="in" filter="wipe(left)">
                                      <p:cBhvr>
                                        <p:cTn id="14" dur="25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50"/>
                                        <p:tgtEl>
                                          <p:spTgt spid="4"/>
                                        </p:tgtEl>
                                        <p:attrNameLst>
                                          <p:attrName>ppt_x</p:attrName>
                                        </p:attrNameLst>
                                      </p:cBhvr>
                                      <p:tavLst>
                                        <p:tav tm="0">
                                          <p:val>
                                            <p:strVal val="#ppt_x-#ppt_w*1.125000"/>
                                          </p:val>
                                        </p:tav>
                                        <p:tav tm="100000">
                                          <p:val>
                                            <p:strVal val="#ppt_x"/>
                                          </p:val>
                                        </p:tav>
                                      </p:tavLst>
                                    </p:anim>
                                    <p:animEffect transition="in" filter="wipe(right)">
                                      <p:cBhvr>
                                        <p:cTn id="20" dur="25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p:tgtEl>
                                          <p:spTgt spid="5"/>
                                        </p:tgtEl>
                                        <p:attrNameLst>
                                          <p:attrName>ppt_x</p:attrName>
                                        </p:attrNameLst>
                                      </p:cBhvr>
                                      <p:tavLst>
                                        <p:tav tm="0">
                                          <p:val>
                                            <p:strVal val="#ppt_x+#ppt_w*1.125000"/>
                                          </p:val>
                                        </p:tav>
                                        <p:tav tm="100000">
                                          <p:val>
                                            <p:strVal val="#ppt_x"/>
                                          </p:val>
                                        </p:tav>
                                      </p:tavLst>
                                    </p:anim>
                                    <p:animEffect transition="in" filter="wipe(left)">
                                      <p:cBhvr>
                                        <p:cTn id="26" dur="25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250"/>
                                        <p:tgtEl>
                                          <p:spTgt spid="29"/>
                                        </p:tgtEl>
                                        <p:attrNameLst>
                                          <p:attrName>ppt_y</p:attrName>
                                        </p:attrNameLst>
                                      </p:cBhvr>
                                      <p:tavLst>
                                        <p:tav tm="0">
                                          <p:val>
                                            <p:strVal val="#ppt_y+#ppt_h*1.125000"/>
                                          </p:val>
                                        </p:tav>
                                        <p:tav tm="100000">
                                          <p:val>
                                            <p:strVal val="#ppt_y"/>
                                          </p:val>
                                        </p:tav>
                                      </p:tavLst>
                                    </p:anim>
                                    <p:animEffect transition="in" filter="wipe(up)">
                                      <p:cBhvr>
                                        <p:cTn id="32" dur="25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250"/>
                                        <p:tgtEl>
                                          <p:spTgt spid="23"/>
                                        </p:tgtEl>
                                        <p:attrNameLst>
                                          <p:attrName>ppt_y</p:attrName>
                                        </p:attrNameLst>
                                      </p:cBhvr>
                                      <p:tavLst>
                                        <p:tav tm="0">
                                          <p:val>
                                            <p:strVal val="#ppt_y+#ppt_h*1.125000"/>
                                          </p:val>
                                        </p:tav>
                                        <p:tav tm="100000">
                                          <p:val>
                                            <p:strVal val="#ppt_y"/>
                                          </p:val>
                                        </p:tav>
                                      </p:tavLst>
                                    </p:anim>
                                    <p:animEffect transition="in" filter="wipe(up)">
                                      <p:cBhvr>
                                        <p:cTn id="38" dur="25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250"/>
                                        <p:tgtEl>
                                          <p:spTgt spid="26"/>
                                        </p:tgtEl>
                                        <p:attrNameLst>
                                          <p:attrName>ppt_y</p:attrName>
                                        </p:attrNameLst>
                                      </p:cBhvr>
                                      <p:tavLst>
                                        <p:tav tm="0">
                                          <p:val>
                                            <p:strVal val="#ppt_y+#ppt_h*1.125000"/>
                                          </p:val>
                                        </p:tav>
                                        <p:tav tm="100000">
                                          <p:val>
                                            <p:strVal val="#ppt_y"/>
                                          </p:val>
                                        </p:tav>
                                      </p:tavLst>
                                    </p:anim>
                                    <p:animEffect transition="in" filter="wipe(up)">
                                      <p:cBhvr>
                                        <p:cTn id="44" dur="25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250"/>
                                        <p:tgtEl>
                                          <p:spTgt spid="27"/>
                                        </p:tgtEl>
                                        <p:attrNameLst>
                                          <p:attrName>ppt_y</p:attrName>
                                        </p:attrNameLst>
                                      </p:cBhvr>
                                      <p:tavLst>
                                        <p:tav tm="0">
                                          <p:val>
                                            <p:strVal val="#ppt_y+#ppt_h*1.125000"/>
                                          </p:val>
                                        </p:tav>
                                        <p:tav tm="100000">
                                          <p:val>
                                            <p:strVal val="#ppt_y"/>
                                          </p:val>
                                        </p:tav>
                                      </p:tavLst>
                                    </p:anim>
                                    <p:animEffect transition="in" filter="wipe(up)">
                                      <p:cBhvr>
                                        <p:cTn id="50" dur="25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250"/>
                                        <p:tgtEl>
                                          <p:spTgt spid="24"/>
                                        </p:tgtEl>
                                        <p:attrNameLst>
                                          <p:attrName>ppt_y</p:attrName>
                                        </p:attrNameLst>
                                      </p:cBhvr>
                                      <p:tavLst>
                                        <p:tav tm="0">
                                          <p:val>
                                            <p:strVal val="#ppt_y+#ppt_h*1.125000"/>
                                          </p:val>
                                        </p:tav>
                                        <p:tav tm="100000">
                                          <p:val>
                                            <p:strVal val="#ppt_y"/>
                                          </p:val>
                                        </p:tav>
                                      </p:tavLst>
                                    </p:anim>
                                    <p:animEffect transition="in" filter="wipe(up)">
                                      <p:cBhvr>
                                        <p:cTn id="56" dur="250"/>
                                        <p:tgtEl>
                                          <p:spTgt spid="24"/>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250"/>
                                        <p:tgtEl>
                                          <p:spTgt spid="25"/>
                                        </p:tgtEl>
                                        <p:attrNameLst>
                                          <p:attrName>ppt_y</p:attrName>
                                        </p:attrNameLst>
                                      </p:cBhvr>
                                      <p:tavLst>
                                        <p:tav tm="0">
                                          <p:val>
                                            <p:strVal val="#ppt_y+#ppt_h*1.125000"/>
                                          </p:val>
                                        </p:tav>
                                        <p:tav tm="100000">
                                          <p:val>
                                            <p:strVal val="#ppt_y"/>
                                          </p:val>
                                        </p:tav>
                                      </p:tavLst>
                                    </p:anim>
                                    <p:animEffect transition="in" filter="wipe(up)">
                                      <p:cBhvr>
                                        <p:cTn id="60"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3" grpId="0"/>
      <p:bldP spid="26" grpId="0"/>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F0F3"/>
        </a:solidFill>
        <a:effectLst/>
      </p:bgPr>
    </p:bg>
    <p:spTree>
      <p:nvGrpSpPr>
        <p:cNvPr id="1" name=""/>
        <p:cNvGrpSpPr/>
        <p:nvPr/>
      </p:nvGrpSpPr>
      <p:grpSpPr>
        <a:xfrm>
          <a:off x="0" y="0"/>
          <a:ext cx="0" cy="0"/>
          <a:chOff x="0" y="0"/>
          <a:chExt cx="0" cy="0"/>
        </a:xfrm>
      </p:grpSpPr>
      <p:sp>
        <p:nvSpPr>
          <p:cNvPr id="7" name="矩形 6"/>
          <p:cNvSpPr/>
          <p:nvPr/>
        </p:nvSpPr>
        <p:spPr>
          <a:xfrm>
            <a:off x="2146852"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custDataLst>
              <p:tags r:id="rId1"/>
            </p:custDataLst>
          </p:nvPr>
        </p:nvSpPr>
        <p:spPr>
          <a:xfrm>
            <a:off x="2464526" y="2576649"/>
            <a:ext cx="7053263" cy="730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nSpc>
                <a:spcPct val="130000"/>
              </a:lnSpc>
            </a:pPr>
            <a:r>
              <a:rPr lang="en-US" altLang="zh-CN" sz="3200" dirty="0">
                <a:solidFill>
                  <a:schemeClr val="tx1"/>
                </a:solidFill>
                <a:cs typeface="+mn-ea"/>
                <a:sym typeface="+mn-lt"/>
              </a:rPr>
              <a:t>		      </a:t>
            </a:r>
            <a:r>
              <a:rPr lang="zh-CN" altLang="en-US" sz="3200" dirty="0">
                <a:solidFill>
                  <a:schemeClr val="tx1"/>
                </a:solidFill>
                <a:cs typeface="+mn-ea"/>
                <a:sym typeface="+mn-lt"/>
              </a:rPr>
              <a:t>新特性及概念知识</a:t>
            </a:r>
            <a:endParaRPr lang="zh-CN" altLang="en-US" sz="3200" dirty="0">
              <a:solidFill>
                <a:schemeClr val="bg2">
                  <a:lumMod val="25000"/>
                </a:schemeClr>
              </a:solidFill>
              <a:cs typeface="+mn-ea"/>
              <a:sym typeface="+mn-lt"/>
            </a:endParaRPr>
          </a:p>
        </p:txBody>
      </p:sp>
      <p:sp>
        <p:nvSpPr>
          <p:cNvPr id="6" name="矩形 5"/>
          <p:cNvSpPr/>
          <p:nvPr>
            <p:custDataLst>
              <p:tags r:id="rId2"/>
            </p:custDataLst>
          </p:nvPr>
        </p:nvSpPr>
        <p:spPr>
          <a:xfrm>
            <a:off x="3718561" y="2627031"/>
            <a:ext cx="1152525" cy="1154112"/>
          </a:xfrm>
          <a:custGeom>
            <a:avLst/>
            <a:gdLst>
              <a:gd name="connsiteX0" fmla="*/ 0 w 1152000"/>
              <a:gd name="connsiteY0" fmla="*/ 0 h 1152000"/>
              <a:gd name="connsiteX1" fmla="*/ 1152000 w 1152000"/>
              <a:gd name="connsiteY1" fmla="*/ 0 h 1152000"/>
              <a:gd name="connsiteX2" fmla="*/ 1152000 w 1152000"/>
              <a:gd name="connsiteY2" fmla="*/ 1152000 h 1152000"/>
              <a:gd name="connsiteX3" fmla="*/ 0 w 1152000"/>
              <a:gd name="connsiteY3" fmla="*/ 1152000 h 1152000"/>
              <a:gd name="connsiteX4" fmla="*/ 0 w 1152000"/>
              <a:gd name="connsiteY4" fmla="*/ 0 h 1152000"/>
              <a:gd name="connsiteX0-1" fmla="*/ 0 w 1152000"/>
              <a:gd name="connsiteY0-2" fmla="*/ 2343 h 1154343"/>
              <a:gd name="connsiteX1-3" fmla="*/ 323289 w 1152000"/>
              <a:gd name="connsiteY1-4" fmla="*/ 0 h 1154343"/>
              <a:gd name="connsiteX2-5" fmla="*/ 1152000 w 1152000"/>
              <a:gd name="connsiteY2-6" fmla="*/ 2343 h 1154343"/>
              <a:gd name="connsiteX3-7" fmla="*/ 1152000 w 1152000"/>
              <a:gd name="connsiteY3-8" fmla="*/ 1154343 h 1154343"/>
              <a:gd name="connsiteX4-9" fmla="*/ 0 w 1152000"/>
              <a:gd name="connsiteY4-10" fmla="*/ 1154343 h 1154343"/>
              <a:gd name="connsiteX5" fmla="*/ 0 w 1152000"/>
              <a:gd name="connsiteY5" fmla="*/ 2343 h 1154343"/>
              <a:gd name="connsiteX0-11" fmla="*/ 0 w 1152000"/>
              <a:gd name="connsiteY0-12" fmla="*/ 2343 h 1154343"/>
              <a:gd name="connsiteX1-13" fmla="*/ 323289 w 1152000"/>
              <a:gd name="connsiteY1-14" fmla="*/ 0 h 1154343"/>
              <a:gd name="connsiteX2-15" fmla="*/ 825732 w 1152000"/>
              <a:gd name="connsiteY2-16" fmla="*/ 1 h 1154343"/>
              <a:gd name="connsiteX3-17" fmla="*/ 1152000 w 1152000"/>
              <a:gd name="connsiteY3-18" fmla="*/ 2343 h 1154343"/>
              <a:gd name="connsiteX4-19" fmla="*/ 1152000 w 1152000"/>
              <a:gd name="connsiteY4-20" fmla="*/ 1154343 h 1154343"/>
              <a:gd name="connsiteX5-21" fmla="*/ 0 w 1152000"/>
              <a:gd name="connsiteY5-22" fmla="*/ 1154343 h 1154343"/>
              <a:gd name="connsiteX6" fmla="*/ 0 w 1152000"/>
              <a:gd name="connsiteY6" fmla="*/ 2343 h 1154343"/>
              <a:gd name="connsiteX0-23" fmla="*/ 825732 w 1152000"/>
              <a:gd name="connsiteY0-24" fmla="*/ 1 h 1154343"/>
              <a:gd name="connsiteX1-25" fmla="*/ 1152000 w 1152000"/>
              <a:gd name="connsiteY1-26" fmla="*/ 2343 h 1154343"/>
              <a:gd name="connsiteX2-27" fmla="*/ 1152000 w 1152000"/>
              <a:gd name="connsiteY2-28" fmla="*/ 1154343 h 1154343"/>
              <a:gd name="connsiteX3-29" fmla="*/ 0 w 1152000"/>
              <a:gd name="connsiteY3-30" fmla="*/ 1154343 h 1154343"/>
              <a:gd name="connsiteX4-31" fmla="*/ 0 w 1152000"/>
              <a:gd name="connsiteY4-32" fmla="*/ 2343 h 1154343"/>
              <a:gd name="connsiteX5-33" fmla="*/ 323289 w 1152000"/>
              <a:gd name="connsiteY5-34" fmla="*/ 0 h 1154343"/>
              <a:gd name="connsiteX6-35" fmla="*/ 917172 w 1152000"/>
              <a:gd name="connsiteY6-36" fmla="*/ 91441 h 1154343"/>
              <a:gd name="connsiteX0-37" fmla="*/ 825732 w 1152000"/>
              <a:gd name="connsiteY0-38" fmla="*/ 1 h 1154343"/>
              <a:gd name="connsiteX1-39" fmla="*/ 1152000 w 1152000"/>
              <a:gd name="connsiteY1-40" fmla="*/ 2343 h 1154343"/>
              <a:gd name="connsiteX2-41" fmla="*/ 1152000 w 1152000"/>
              <a:gd name="connsiteY2-42" fmla="*/ 1154343 h 1154343"/>
              <a:gd name="connsiteX3-43" fmla="*/ 0 w 1152000"/>
              <a:gd name="connsiteY3-44" fmla="*/ 1154343 h 1154343"/>
              <a:gd name="connsiteX4-45" fmla="*/ 0 w 1152000"/>
              <a:gd name="connsiteY4-46" fmla="*/ 2343 h 1154343"/>
              <a:gd name="connsiteX5-47" fmla="*/ 323289 w 1152000"/>
              <a:gd name="connsiteY5-48" fmla="*/ 0 h 11543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52000" h="1154343">
                <a:moveTo>
                  <a:pt x="825732" y="1"/>
                </a:moveTo>
                <a:lnTo>
                  <a:pt x="1152000" y="2343"/>
                </a:lnTo>
                <a:lnTo>
                  <a:pt x="1152000" y="1154343"/>
                </a:lnTo>
                <a:lnTo>
                  <a:pt x="0" y="1154343"/>
                </a:lnTo>
                <a:lnTo>
                  <a:pt x="0" y="2343"/>
                </a:lnTo>
                <a:lnTo>
                  <a:pt x="323289" y="0"/>
                </a:lnTo>
              </a:path>
            </a:pathLst>
          </a:custGeom>
          <a:solidFill>
            <a:srgbClr val="59869B"/>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540000" anchor="ctr"/>
          <a:lstStyle/>
          <a:p>
            <a:pPr algn="ctr">
              <a:defRPr/>
            </a:pPr>
            <a:endParaRPr lang="zh-CN" altLang="en-US" sz="3200" dirty="0">
              <a:solidFill>
                <a:srgbClr val="535A8F"/>
              </a:solidFill>
              <a:cs typeface="+mn-ea"/>
              <a:sym typeface="+mn-lt"/>
            </a:endParaRPr>
          </a:p>
        </p:txBody>
      </p:sp>
      <p:sp>
        <p:nvSpPr>
          <p:cNvPr id="2" name="矩形 1"/>
          <p:cNvSpPr/>
          <p:nvPr/>
        </p:nvSpPr>
        <p:spPr>
          <a:xfrm>
            <a:off x="5001715" y="3216738"/>
            <a:ext cx="4129223" cy="306705"/>
          </a:xfrm>
          <a:prstGeom prst="rect">
            <a:avLst/>
          </a:prstGeom>
        </p:spPr>
        <p:txBody>
          <a:bodyPr wrap="square">
            <a:spAutoFit/>
          </a:bodyPr>
          <a:lstStyle/>
          <a:p>
            <a:r>
              <a:rPr lang="en-US" altLang="zh-CN" sz="1400" dirty="0">
                <a:solidFill>
                  <a:srgbClr val="898989"/>
                </a:solidFill>
                <a:cs typeface="+mn-ea"/>
                <a:sym typeface="+mn-lt"/>
              </a:rPr>
              <a:t>xin te xing ji gai nian zhi shi</a:t>
            </a:r>
            <a:endParaRPr lang="en-US" altLang="zh-CN" sz="1400" dirty="0">
              <a:solidFill>
                <a:srgbClr val="898989"/>
              </a:solidFill>
              <a:cs typeface="+mn-ea"/>
              <a:sym typeface="+mn-lt"/>
            </a:endParaRPr>
          </a:p>
        </p:txBody>
      </p:sp>
      <p:sp>
        <p:nvSpPr>
          <p:cNvPr id="10" name="矩形 9"/>
          <p:cNvSpPr/>
          <p:nvPr/>
        </p:nvSpPr>
        <p:spPr>
          <a:xfrm>
            <a:off x="1246824" y="2685848"/>
            <a:ext cx="6096000" cy="954107"/>
          </a:xfrm>
          <a:prstGeom prst="rect">
            <a:avLst/>
          </a:prstGeom>
        </p:spPr>
        <p:txBody>
          <a:bodyPr>
            <a:spAutoFit/>
          </a:bodyPr>
          <a:lstStyle/>
          <a:p>
            <a:pPr algn="ctr">
              <a:defRPr/>
            </a:pPr>
            <a:r>
              <a:rPr lang="en-US" altLang="zh-CN" sz="3200" b="1" dirty="0">
                <a:solidFill>
                  <a:schemeClr val="bg1"/>
                </a:solidFill>
                <a:cs typeface="+mn-ea"/>
                <a:sym typeface="+mn-lt"/>
              </a:rPr>
              <a:t>01</a:t>
            </a:r>
            <a:endParaRPr lang="en-US" altLang="zh-CN" sz="3200" b="1" dirty="0">
              <a:solidFill>
                <a:schemeClr val="bg1"/>
              </a:solidFill>
              <a:cs typeface="+mn-ea"/>
              <a:sym typeface="+mn-lt"/>
            </a:endParaRPr>
          </a:p>
          <a:p>
            <a:pPr algn="ctr">
              <a:defRPr/>
            </a:pPr>
            <a:r>
              <a:rPr lang="en-US" altLang="zh-CN" sz="2400" dirty="0">
                <a:solidFill>
                  <a:schemeClr val="bg1"/>
                </a:solidFill>
                <a:cs typeface="+mn-ea"/>
                <a:sym typeface="+mn-lt"/>
              </a:rPr>
              <a:t>part</a:t>
            </a:r>
            <a:endParaRPr lang="zh-CN" altLang="en-US" sz="2400" dirty="0">
              <a:solidFill>
                <a:schemeClr val="bg1"/>
              </a:solidFill>
              <a:cs typeface="+mn-ea"/>
              <a:sym typeface="+mn-lt"/>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2"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ppt_x</p:attrName>
                                        </p:attrNameLst>
                                      </p:cBhvr>
                                      <p:tavLst>
                                        <p:tav tm="0">
                                          <p:val>
                                            <p:strVal val="#ppt_x-#ppt_w*1.125000"/>
                                          </p:val>
                                        </p:tav>
                                        <p:tav tm="100000">
                                          <p:val>
                                            <p:strVal val="#ppt_x"/>
                                          </p:val>
                                        </p:tav>
                                      </p:tavLst>
                                    </p:anim>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P spid="6" grpId="0" animBg="1"/>
      <p:bldP spid="2"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4294967295"/>
          </p:nvPr>
        </p:nvPicPr>
        <p:blipFill>
          <a:blip r:embed="rId1"/>
          <a:stretch>
            <a:fillRect/>
          </a:stretch>
        </p:blipFill>
        <p:spPr>
          <a:xfrm>
            <a:off x="5155914" y="0"/>
            <a:ext cx="7034784" cy="6858000"/>
          </a:xfrm>
        </p:spPr>
      </p:pic>
      <p:sp>
        <p:nvSpPr>
          <p:cNvPr id="12" name="Rectangle 11"/>
          <p:cNvSpPr/>
          <p:nvPr/>
        </p:nvSpPr>
        <p:spPr>
          <a:xfrm>
            <a:off x="5155914" y="0"/>
            <a:ext cx="7036904" cy="6861175"/>
          </a:xfrm>
          <a:prstGeom prst="rect">
            <a:avLst/>
          </a:prstGeom>
          <a:gradFill flip="none" rotWithShape="1">
            <a:gsLst>
              <a:gs pos="0">
                <a:srgbClr val="59869B">
                  <a:alpha val="44000"/>
                </a:srgbClr>
              </a:gs>
              <a:gs pos="100000">
                <a:srgbClr val="59869B"/>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cs typeface="+mn-ea"/>
              <a:sym typeface="+mn-lt"/>
            </a:endParaRPr>
          </a:p>
        </p:txBody>
      </p:sp>
      <p:sp>
        <p:nvSpPr>
          <p:cNvPr id="4" name="Cross 3"/>
          <p:cNvSpPr/>
          <p:nvPr/>
        </p:nvSpPr>
        <p:spPr>
          <a:xfrm>
            <a:off x="457473" y="744187"/>
            <a:ext cx="2470275" cy="2178423"/>
          </a:xfrm>
          <a:prstGeom prst="pl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cxnSp>
        <p:nvCxnSpPr>
          <p:cNvPr id="7" name="Straight Connector 6"/>
          <p:cNvCxnSpPr/>
          <p:nvPr/>
        </p:nvCxnSpPr>
        <p:spPr>
          <a:xfrm>
            <a:off x="457473" y="967265"/>
            <a:ext cx="0" cy="1680393"/>
          </a:xfrm>
          <a:prstGeom prst="line">
            <a:avLst/>
          </a:prstGeom>
          <a:ln w="76200">
            <a:solidFill>
              <a:srgbClr val="59869B"/>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3827" y="3824582"/>
            <a:ext cx="3818692" cy="1384995"/>
          </a:xfrm>
          <a:prstGeom prst="rect">
            <a:avLst/>
          </a:prstGeom>
        </p:spPr>
        <p:txBody>
          <a:bodyPr wrap="square">
            <a:spAutoFit/>
          </a:bodyPr>
          <a:lstStyle/>
          <a:p>
            <a:r>
              <a:rPr lang="en-US" sz="1400" dirty="0">
                <a:solidFill>
                  <a:schemeClr val="tx1">
                    <a:lumMod val="50000"/>
                    <a:lumOff val="50000"/>
                  </a:schemeClr>
                </a:solidFill>
                <a:cs typeface="+mn-ea"/>
                <a:sym typeface="+mn-lt"/>
              </a:rPr>
              <a:t>The outline prepared by the creative team of an advertising agency for the launching of an advertising campaign or message. The creative strategy generally explains how the advertising campaign will meet the advertising objectives of the business.</a:t>
            </a:r>
            <a:endParaRPr lang="id-ID" sz="1400" dirty="0">
              <a:solidFill>
                <a:schemeClr val="tx1">
                  <a:lumMod val="50000"/>
                  <a:lumOff val="50000"/>
                </a:schemeClr>
              </a:solidFill>
              <a:cs typeface="+mn-ea"/>
              <a:sym typeface="+mn-lt"/>
            </a:endParaRPr>
          </a:p>
        </p:txBody>
      </p:sp>
      <p:grpSp>
        <p:nvGrpSpPr>
          <p:cNvPr id="9" name="Group 8"/>
          <p:cNvGrpSpPr/>
          <p:nvPr/>
        </p:nvGrpSpPr>
        <p:grpSpPr>
          <a:xfrm>
            <a:off x="9624005" y="312271"/>
            <a:ext cx="2348895" cy="3251200"/>
            <a:chOff x="860613" y="2093259"/>
            <a:chExt cx="2348895" cy="3251200"/>
          </a:xfrm>
        </p:grpSpPr>
        <p:sp>
          <p:nvSpPr>
            <p:cNvPr id="10" name="Rectangle 9"/>
            <p:cNvSpPr/>
            <p:nvPr/>
          </p:nvSpPr>
          <p:spPr>
            <a:xfrm>
              <a:off x="860613" y="2093259"/>
              <a:ext cx="2348895" cy="3251200"/>
            </a:xfrm>
            <a:prstGeom prst="rect">
              <a:avLst/>
            </a:prstGeom>
            <a:solidFill>
              <a:schemeClr val="bg1">
                <a:lumMod val="50000"/>
                <a:lumOff val="50000"/>
                <a:alpha val="15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853440" rIns="243840" bIns="243840" numCol="1" spcCol="1270" anchor="t" anchorCtr="0">
              <a:noAutofit/>
            </a:bodyPr>
            <a:lstStyle/>
            <a:p>
              <a:pPr defTabSz="888365">
                <a:lnSpc>
                  <a:spcPct val="90000"/>
                </a:lnSpc>
                <a:spcBef>
                  <a:spcPct val="0"/>
                </a:spcBef>
                <a:spcAft>
                  <a:spcPts val="265"/>
                </a:spcAft>
              </a:pPr>
              <a:r>
                <a:rPr lang="en-US" sz="1600">
                  <a:solidFill>
                    <a:schemeClr val="bg1"/>
                  </a:solidFill>
                  <a:cs typeface="+mn-ea"/>
                  <a:sym typeface="+mn-lt"/>
                </a:rPr>
                <a:t>This </a:t>
              </a:r>
              <a:r>
                <a:rPr lang="en-US" sz="1600" dirty="0">
                  <a:solidFill>
                    <a:schemeClr val="bg1"/>
                  </a:solidFill>
                  <a:cs typeface="+mn-ea"/>
                  <a:sym typeface="+mn-lt"/>
                </a:rPr>
                <a:t>option has a triangle on the upper left. Throughout the design, we use subtle color shifts to add visual interest and convey forward momentum.</a:t>
              </a:r>
              <a:endParaRPr lang="en-US" sz="1465" dirty="0">
                <a:solidFill>
                  <a:schemeClr val="bg1"/>
                </a:solidFill>
                <a:cs typeface="+mn-ea"/>
                <a:sym typeface="+mn-lt"/>
              </a:endParaRPr>
            </a:p>
          </p:txBody>
        </p:sp>
        <p:sp>
          <p:nvSpPr>
            <p:cNvPr id="11" name="Rectangle 10"/>
            <p:cNvSpPr/>
            <p:nvPr/>
          </p:nvSpPr>
          <p:spPr>
            <a:xfrm>
              <a:off x="1034363" y="2434487"/>
              <a:ext cx="1678665" cy="400110"/>
            </a:xfrm>
            <a:prstGeom prst="rect">
              <a:avLst/>
            </a:prstGeom>
          </p:spPr>
          <p:txBody>
            <a:bodyPr wrap="none">
              <a:spAutoFit/>
            </a:bodyPr>
            <a:lstStyle/>
            <a:p>
              <a:pPr algn="ctr"/>
              <a:r>
                <a:rPr lang="en-US" sz="2000" b="1" dirty="0">
                  <a:solidFill>
                    <a:schemeClr val="bg1"/>
                  </a:solidFill>
                  <a:cs typeface="+mn-ea"/>
                  <a:sym typeface="+mn-lt"/>
                </a:rPr>
                <a:t>TITLE HERE</a:t>
              </a:r>
              <a:endParaRPr lang="en-US" sz="2000" b="1" dirty="0">
                <a:solidFill>
                  <a:schemeClr val="bg1"/>
                </a:solidFill>
                <a:cs typeface="+mn-ea"/>
                <a:sym typeface="+mn-lt"/>
              </a:endParaRPr>
            </a:p>
          </p:txBody>
        </p:sp>
      </p:grpSp>
      <p:sp>
        <p:nvSpPr>
          <p:cNvPr id="13" name="TextBox 1"/>
          <p:cNvSpPr txBox="1"/>
          <p:nvPr/>
        </p:nvSpPr>
        <p:spPr>
          <a:xfrm>
            <a:off x="343159" y="207513"/>
            <a:ext cx="2167252" cy="452945"/>
          </a:xfrm>
          <a:prstGeom prst="rect">
            <a:avLst/>
          </a:prstGeom>
          <a:noFill/>
        </p:spPr>
        <p:txBody>
          <a:bodyPr wrap="square" lIns="0" tIns="0" rIns="0" rtlCol="0">
            <a:spAutoFit/>
          </a:bodyPr>
          <a:lstStyle/>
          <a:p>
            <a:pPr>
              <a:lnSpc>
                <a:spcPts val="3600"/>
              </a:lnSpc>
            </a:pPr>
            <a:r>
              <a:rPr lang="en-US" altLang="zh-CN" sz="2000" dirty="0">
                <a:solidFill>
                  <a:srgbClr val="59869B"/>
                </a:solidFill>
                <a:cs typeface="+mn-ea"/>
                <a:sym typeface="+mn-lt"/>
              </a:rPr>
              <a:t>1.1 项目介绍</a:t>
            </a:r>
            <a:endParaRPr lang="en-US" altLang="zh-CN" sz="2000" dirty="0">
              <a:solidFill>
                <a:srgbClr val="59869B"/>
              </a:solidFill>
              <a:cs typeface="+mn-ea"/>
              <a:sym typeface="+mn-lt"/>
            </a:endParaRPr>
          </a:p>
        </p:txBody>
      </p:sp>
      <p:sp>
        <p:nvSpPr>
          <p:cNvPr id="14" name="TextBox 1"/>
          <p:cNvSpPr txBox="1"/>
          <p:nvPr/>
        </p:nvSpPr>
        <p:spPr>
          <a:xfrm>
            <a:off x="363582" y="524323"/>
            <a:ext cx="2123139" cy="302455"/>
          </a:xfrm>
          <a:prstGeom prst="rect">
            <a:avLst/>
          </a:prstGeom>
          <a:noFill/>
        </p:spPr>
        <p:txBody>
          <a:bodyPr wrap="square" lIns="0" tIns="0" rIns="0" rtlCol="0">
            <a:spAutoFit/>
          </a:bodyPr>
          <a:lstStyle/>
          <a:p>
            <a:pPr>
              <a:lnSpc>
                <a:spcPts val="2300"/>
              </a:lnSpc>
            </a:pPr>
            <a:r>
              <a:rPr lang="en-US" altLang="zh-CN" sz="1200" dirty="0">
                <a:solidFill>
                  <a:schemeClr val="bg2">
                    <a:lumMod val="50000"/>
                  </a:schemeClr>
                </a:solidFill>
                <a:cs typeface="+mn-ea"/>
                <a:sym typeface="+mn-lt"/>
              </a:rPr>
              <a:t>PROJECT DESCRIPTION</a:t>
            </a:r>
            <a:endParaRPr lang="en-US" altLang="zh-CN" sz="1200" dirty="0">
              <a:solidFill>
                <a:schemeClr val="bg2">
                  <a:lumMod val="50000"/>
                </a:schemeClr>
              </a:solidFill>
              <a:cs typeface="+mn-ea"/>
              <a:sym typeface="+mn-lt"/>
            </a:endParaRPr>
          </a:p>
        </p:txBody>
      </p:sp>
      <p:sp>
        <p:nvSpPr>
          <p:cNvPr id="16" name="íš1ïḍe"/>
          <p:cNvSpPr txBox="1"/>
          <p:nvPr/>
        </p:nvSpPr>
        <p:spPr>
          <a:xfrm>
            <a:off x="654449" y="1614665"/>
            <a:ext cx="2833393" cy="877163"/>
          </a:xfrm>
          <a:prstGeom prst="rect">
            <a:avLst/>
          </a:prstGeom>
          <a:noFill/>
        </p:spPr>
        <p:txBody>
          <a:bodyPr wrap="square" lIns="90000" tIns="46800" rIns="90000" bIns="46800" anchor="ctr">
            <a:normAutofit/>
          </a:bodyPr>
          <a:lstStyle/>
          <a:p>
            <a:r>
              <a:rPr lang="zh-CN" altLang="en-US" sz="3200" b="1" dirty="0">
                <a:solidFill>
                  <a:schemeClr val="bg2">
                    <a:lumMod val="50000"/>
                  </a:schemeClr>
                </a:solidFill>
                <a:cs typeface="+mn-ea"/>
                <a:sym typeface="+mn-lt"/>
              </a:rPr>
              <a:t>共享经济</a:t>
            </a:r>
            <a:endParaRPr lang="zh-CN" altLang="en-US" sz="3200" b="1" dirty="0">
              <a:solidFill>
                <a:schemeClr val="bg2">
                  <a:lumMod val="50000"/>
                </a:schemeClr>
              </a:solidFill>
              <a:cs typeface="+mn-ea"/>
              <a:sym typeface="+mn-lt"/>
            </a:endParaRPr>
          </a:p>
          <a:p>
            <a:r>
              <a:rPr lang="en-US" altLang="zh-CN" sz="1400" dirty="0">
                <a:solidFill>
                  <a:schemeClr val="bg2">
                    <a:lumMod val="50000"/>
                  </a:schemeClr>
                </a:solidFill>
                <a:cs typeface="+mn-ea"/>
                <a:sym typeface="+mn-lt"/>
              </a:rPr>
              <a:t>SHARINGECONOMY</a:t>
            </a:r>
            <a:endParaRPr lang="en-US" altLang="zh-CN" sz="1400" dirty="0">
              <a:solidFill>
                <a:schemeClr val="bg2">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p:tgtEl>
                                          <p:spTgt spid="16"/>
                                        </p:tgtEl>
                                        <p:attrNameLst>
                                          <p:attrName>ppt_x</p:attrName>
                                        </p:attrNameLst>
                                      </p:cBhvr>
                                      <p:tavLst>
                                        <p:tav tm="0">
                                          <p:val>
                                            <p:strVal val="#ppt_x-#ppt_w*1.125000"/>
                                          </p:val>
                                        </p:tav>
                                        <p:tav tm="100000">
                                          <p:val>
                                            <p:strVal val="#ppt_x"/>
                                          </p:val>
                                        </p:tav>
                                      </p:tavLst>
                                    </p:anim>
                                    <p:animEffect transition="in" filter="wipe(righ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13"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61096" y="1290291"/>
            <a:ext cx="3752926" cy="2438399"/>
            <a:chOff x="3626069" y="683173"/>
            <a:chExt cx="3752926" cy="2438399"/>
          </a:xfrm>
          <a:noFill/>
        </p:grpSpPr>
        <p:sp>
          <p:nvSpPr>
            <p:cNvPr id="7" name="Rectangle 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3460"/>
                </a:solidFill>
                <a:cs typeface="+mn-ea"/>
                <a:sym typeface="+mn-lt"/>
              </a:endParaRPr>
            </a:p>
          </p:txBody>
        </p:sp>
        <p:cxnSp>
          <p:nvCxnSpPr>
            <p:cNvPr id="8" name="Straight Connector 7"/>
            <p:cNvCxnSpPr/>
            <p:nvPr/>
          </p:nvCxnSpPr>
          <p:spPr>
            <a:xfrm>
              <a:off x="3626069" y="704438"/>
              <a:ext cx="767255" cy="0"/>
            </a:xfrm>
            <a:prstGeom prst="line">
              <a:avLst/>
            </a:prstGeom>
            <a:grpFill/>
            <a:ln w="38100">
              <a:solidFill>
                <a:srgbClr val="59869B"/>
              </a:solidFill>
            </a:ln>
          </p:spPr>
          <p:style>
            <a:lnRef idx="1">
              <a:schemeClr val="accent1"/>
            </a:lnRef>
            <a:fillRef idx="0">
              <a:schemeClr val="accent1"/>
            </a:fillRef>
            <a:effectRef idx="0">
              <a:schemeClr val="accent1"/>
            </a:effectRef>
            <a:fontRef idx="minor">
              <a:schemeClr val="tx1"/>
            </a:fontRef>
          </p:style>
        </p:cxnSp>
        <p:sp>
          <p:nvSpPr>
            <p:cNvPr id="9"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bg2">
                      <a:lumMod val="25000"/>
                    </a:schemeClr>
                  </a:solidFill>
                  <a:latin typeface="+mn-lt"/>
                  <a:ea typeface="+mn-ea"/>
                  <a:cs typeface="+mn-ea"/>
                  <a:sym typeface="+mn-lt"/>
                </a:rPr>
                <a:t>01</a:t>
              </a:r>
              <a:endParaRPr lang="en-US" sz="6000" b="0" dirty="0">
                <a:solidFill>
                  <a:schemeClr val="bg2">
                    <a:lumMod val="25000"/>
                  </a:schemeClr>
                </a:solidFill>
                <a:latin typeface="+mn-lt"/>
                <a:ea typeface="+mn-ea"/>
                <a:cs typeface="+mn-ea"/>
                <a:sym typeface="+mn-lt"/>
              </a:endParaRPr>
            </a:p>
          </p:txBody>
        </p:sp>
        <p:sp>
          <p:nvSpPr>
            <p:cNvPr id="11" name="Title 3"/>
            <p:cNvSpPr txBox="1"/>
            <p:nvPr/>
          </p:nvSpPr>
          <p:spPr>
            <a:xfrm>
              <a:off x="455998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400" dirty="0">
                  <a:solidFill>
                    <a:schemeClr val="bg2">
                      <a:lumMod val="25000"/>
                    </a:schemeClr>
                  </a:solidFill>
                  <a:latin typeface="+mn-lt"/>
                  <a:ea typeface="+mn-ea"/>
                  <a:cs typeface="+mn-ea"/>
                  <a:sym typeface="+mn-lt"/>
                </a:rPr>
                <a:t>消费级无人机市场</a:t>
              </a:r>
              <a:endParaRPr lang="zh-CN" altLang="en-US" sz="2400" dirty="0">
                <a:solidFill>
                  <a:schemeClr val="bg2">
                    <a:lumMod val="25000"/>
                  </a:schemeClr>
                </a:solidFill>
                <a:latin typeface="+mn-lt"/>
                <a:ea typeface="+mn-ea"/>
                <a:cs typeface="+mn-ea"/>
                <a:sym typeface="+mn-lt"/>
              </a:endParaRPr>
            </a:p>
          </p:txBody>
        </p:sp>
        <p:sp>
          <p:nvSpPr>
            <p:cNvPr id="12" name="Title 3"/>
            <p:cNvSpPr txBox="1"/>
            <p:nvPr/>
          </p:nvSpPr>
          <p:spPr>
            <a:xfrm>
              <a:off x="4577001" y="1608573"/>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is simply dummy text of the printing and typesetting industry. </a:t>
              </a: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has been the industry's standard dummy text ever since the 1500s, when an unknown.</a:t>
              </a:r>
              <a:endParaRPr lang="en-US" sz="1200" b="0" dirty="0">
                <a:solidFill>
                  <a:srgbClr val="2C3460">
                    <a:alpha val="70000"/>
                  </a:srgbClr>
                </a:solidFill>
                <a:latin typeface="+mn-lt"/>
                <a:ea typeface="+mn-ea"/>
                <a:cs typeface="+mn-ea"/>
                <a:sym typeface="+mn-lt"/>
              </a:endParaRPr>
            </a:p>
          </p:txBody>
        </p:sp>
      </p:grpSp>
      <p:grpSp>
        <p:nvGrpSpPr>
          <p:cNvPr id="30" name="Group 29"/>
          <p:cNvGrpSpPr/>
          <p:nvPr/>
        </p:nvGrpSpPr>
        <p:grpSpPr>
          <a:xfrm>
            <a:off x="2261096" y="4044001"/>
            <a:ext cx="3752926" cy="2438399"/>
            <a:chOff x="3626069" y="683173"/>
            <a:chExt cx="3752926" cy="2438399"/>
          </a:xfrm>
          <a:noFill/>
        </p:grpSpPr>
        <p:sp>
          <p:nvSpPr>
            <p:cNvPr id="31" name="Rectangle 30"/>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3460"/>
                </a:solidFill>
                <a:cs typeface="+mn-ea"/>
                <a:sym typeface="+mn-lt"/>
              </a:endParaRPr>
            </a:p>
          </p:txBody>
        </p:sp>
        <p:cxnSp>
          <p:nvCxnSpPr>
            <p:cNvPr id="32" name="Straight Connector 31"/>
            <p:cNvCxnSpPr/>
            <p:nvPr/>
          </p:nvCxnSpPr>
          <p:spPr>
            <a:xfrm>
              <a:off x="3626069" y="704438"/>
              <a:ext cx="767255" cy="0"/>
            </a:xfrm>
            <a:prstGeom prst="line">
              <a:avLst/>
            </a:prstGeom>
            <a:grpFill/>
            <a:ln w="38100">
              <a:solidFill>
                <a:srgbClr val="59869B"/>
              </a:solidFill>
            </a:ln>
          </p:spPr>
          <p:style>
            <a:lnRef idx="1">
              <a:schemeClr val="accent1"/>
            </a:lnRef>
            <a:fillRef idx="0">
              <a:schemeClr val="accent1"/>
            </a:fillRef>
            <a:effectRef idx="0">
              <a:schemeClr val="accent1"/>
            </a:effectRef>
            <a:fontRef idx="minor">
              <a:schemeClr val="tx1"/>
            </a:fontRef>
          </p:style>
        </p:cxnSp>
        <p:sp>
          <p:nvSpPr>
            <p:cNvPr id="33"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bg2">
                      <a:lumMod val="25000"/>
                    </a:schemeClr>
                  </a:solidFill>
                  <a:latin typeface="+mn-lt"/>
                  <a:ea typeface="+mn-ea"/>
                  <a:cs typeface="+mn-ea"/>
                  <a:sym typeface="+mn-lt"/>
                </a:rPr>
                <a:t>03</a:t>
              </a:r>
              <a:endParaRPr lang="en-US" sz="6000" b="0" dirty="0">
                <a:solidFill>
                  <a:schemeClr val="bg2">
                    <a:lumMod val="25000"/>
                  </a:schemeClr>
                </a:solidFill>
                <a:latin typeface="+mn-lt"/>
                <a:ea typeface="+mn-ea"/>
                <a:cs typeface="+mn-ea"/>
                <a:sym typeface="+mn-lt"/>
              </a:endParaRPr>
            </a:p>
          </p:txBody>
        </p:sp>
        <p:sp>
          <p:nvSpPr>
            <p:cNvPr id="34" name="Title 3"/>
            <p:cNvSpPr txBox="1"/>
            <p:nvPr/>
          </p:nvSpPr>
          <p:spPr>
            <a:xfrm>
              <a:off x="458251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400" dirty="0">
                  <a:solidFill>
                    <a:schemeClr val="bg2">
                      <a:lumMod val="25000"/>
                    </a:schemeClr>
                  </a:solidFill>
                  <a:latin typeface="+mn-lt"/>
                  <a:ea typeface="+mn-ea"/>
                  <a:cs typeface="+mn-ea"/>
                  <a:sym typeface="+mn-lt"/>
                </a:rPr>
                <a:t>百度度秘陪你聊天</a:t>
              </a:r>
              <a:endParaRPr lang="zh-CN" altLang="en-US" sz="2400" dirty="0">
                <a:solidFill>
                  <a:schemeClr val="bg2">
                    <a:lumMod val="25000"/>
                  </a:schemeClr>
                </a:solidFill>
                <a:latin typeface="+mn-lt"/>
                <a:ea typeface="+mn-ea"/>
                <a:cs typeface="+mn-ea"/>
                <a:sym typeface="+mn-lt"/>
              </a:endParaRPr>
            </a:p>
          </p:txBody>
        </p:sp>
        <p:sp>
          <p:nvSpPr>
            <p:cNvPr id="35" name="Title 3"/>
            <p:cNvSpPr txBox="1"/>
            <p:nvPr/>
          </p:nvSpPr>
          <p:spPr>
            <a:xfrm>
              <a:off x="4577001" y="1608573"/>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is simply dummy text of the printing and typesetting industry. </a:t>
              </a: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has been the industry's standard dummy text ever since the 1500s, when an unknown.</a:t>
              </a:r>
              <a:endParaRPr lang="en-US" sz="1200" b="0" dirty="0">
                <a:solidFill>
                  <a:srgbClr val="2C3460">
                    <a:alpha val="70000"/>
                  </a:srgbClr>
                </a:solidFill>
                <a:latin typeface="+mn-lt"/>
                <a:ea typeface="+mn-ea"/>
                <a:cs typeface="+mn-ea"/>
                <a:sym typeface="+mn-lt"/>
              </a:endParaRPr>
            </a:p>
          </p:txBody>
        </p:sp>
      </p:grpSp>
      <p:grpSp>
        <p:nvGrpSpPr>
          <p:cNvPr id="36" name="Group 35"/>
          <p:cNvGrpSpPr/>
          <p:nvPr/>
        </p:nvGrpSpPr>
        <p:grpSpPr>
          <a:xfrm>
            <a:off x="6328598" y="1290291"/>
            <a:ext cx="3752926" cy="2438399"/>
            <a:chOff x="3626069" y="683173"/>
            <a:chExt cx="3752926" cy="2438399"/>
          </a:xfrm>
          <a:noFill/>
        </p:grpSpPr>
        <p:sp>
          <p:nvSpPr>
            <p:cNvPr id="37" name="Rectangle 3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3460"/>
                </a:solidFill>
                <a:cs typeface="+mn-ea"/>
                <a:sym typeface="+mn-lt"/>
              </a:endParaRPr>
            </a:p>
          </p:txBody>
        </p:sp>
        <p:cxnSp>
          <p:nvCxnSpPr>
            <p:cNvPr id="38" name="Straight Connector 37"/>
            <p:cNvCxnSpPr/>
            <p:nvPr/>
          </p:nvCxnSpPr>
          <p:spPr>
            <a:xfrm>
              <a:off x="3626069" y="704438"/>
              <a:ext cx="767255" cy="0"/>
            </a:xfrm>
            <a:prstGeom prst="line">
              <a:avLst/>
            </a:prstGeom>
            <a:grpFill/>
            <a:ln w="38100">
              <a:solidFill>
                <a:srgbClr val="59869B"/>
              </a:solidFill>
            </a:ln>
          </p:spPr>
          <p:style>
            <a:lnRef idx="1">
              <a:schemeClr val="accent1"/>
            </a:lnRef>
            <a:fillRef idx="0">
              <a:schemeClr val="accent1"/>
            </a:fillRef>
            <a:effectRef idx="0">
              <a:schemeClr val="accent1"/>
            </a:effectRef>
            <a:fontRef idx="minor">
              <a:schemeClr val="tx1"/>
            </a:fontRef>
          </p:style>
        </p:cxnSp>
        <p:sp>
          <p:nvSpPr>
            <p:cNvPr id="39" name="Title 3"/>
            <p:cNvSpPr txBox="1"/>
            <p:nvPr/>
          </p:nvSpPr>
          <p:spPr>
            <a:xfrm>
              <a:off x="3750006" y="885560"/>
              <a:ext cx="102169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bg2">
                      <a:lumMod val="25000"/>
                    </a:schemeClr>
                  </a:solidFill>
                  <a:latin typeface="+mn-lt"/>
                  <a:ea typeface="+mn-ea"/>
                  <a:cs typeface="+mn-ea"/>
                  <a:sym typeface="+mn-lt"/>
                </a:rPr>
                <a:t>02</a:t>
              </a:r>
              <a:endParaRPr lang="en-US" sz="6000" b="0" dirty="0">
                <a:solidFill>
                  <a:schemeClr val="bg2">
                    <a:lumMod val="25000"/>
                  </a:schemeClr>
                </a:solidFill>
                <a:latin typeface="+mn-lt"/>
                <a:ea typeface="+mn-ea"/>
                <a:cs typeface="+mn-ea"/>
                <a:sym typeface="+mn-lt"/>
              </a:endParaRPr>
            </a:p>
          </p:txBody>
        </p:sp>
        <p:sp>
          <p:nvSpPr>
            <p:cNvPr id="40" name="Title 3"/>
            <p:cNvSpPr txBox="1"/>
            <p:nvPr/>
          </p:nvSpPr>
          <p:spPr>
            <a:xfrm>
              <a:off x="4582509" y="1041865"/>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400" dirty="0">
                  <a:solidFill>
                    <a:schemeClr val="bg2">
                      <a:lumMod val="25000"/>
                    </a:schemeClr>
                  </a:solidFill>
                  <a:latin typeface="+mn-lt"/>
                  <a:ea typeface="+mn-ea"/>
                  <a:cs typeface="+mn-ea"/>
                  <a:sym typeface="+mn-lt"/>
                </a:rPr>
                <a:t>定制公共交通</a:t>
              </a:r>
              <a:endParaRPr lang="zh-CN" altLang="en-US" sz="2400" dirty="0">
                <a:solidFill>
                  <a:schemeClr val="bg2">
                    <a:lumMod val="25000"/>
                  </a:schemeClr>
                </a:solidFill>
                <a:latin typeface="+mn-lt"/>
                <a:ea typeface="+mn-ea"/>
                <a:cs typeface="+mn-ea"/>
                <a:sym typeface="+mn-lt"/>
              </a:endParaRPr>
            </a:p>
          </p:txBody>
        </p:sp>
        <p:sp>
          <p:nvSpPr>
            <p:cNvPr id="41" name="Title 3"/>
            <p:cNvSpPr txBox="1"/>
            <p:nvPr/>
          </p:nvSpPr>
          <p:spPr>
            <a:xfrm>
              <a:off x="4577001" y="1608573"/>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is simply dummy text of the printing and typesetting industry. </a:t>
              </a: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has been the industry's standard dummy text ever since the 1500s, when an unknown.</a:t>
              </a:r>
              <a:endParaRPr lang="en-US" sz="1200" b="0" dirty="0">
                <a:solidFill>
                  <a:srgbClr val="2C3460">
                    <a:alpha val="70000"/>
                  </a:srgbClr>
                </a:solidFill>
                <a:latin typeface="+mn-lt"/>
                <a:ea typeface="+mn-ea"/>
                <a:cs typeface="+mn-ea"/>
                <a:sym typeface="+mn-lt"/>
              </a:endParaRPr>
            </a:p>
          </p:txBody>
        </p:sp>
      </p:grpSp>
      <p:grpSp>
        <p:nvGrpSpPr>
          <p:cNvPr id="42" name="Group 41"/>
          <p:cNvGrpSpPr/>
          <p:nvPr/>
        </p:nvGrpSpPr>
        <p:grpSpPr>
          <a:xfrm>
            <a:off x="6328598" y="4044001"/>
            <a:ext cx="3752926" cy="2438399"/>
            <a:chOff x="3626069" y="683173"/>
            <a:chExt cx="3752926" cy="2438399"/>
          </a:xfrm>
          <a:noFill/>
        </p:grpSpPr>
        <p:sp>
          <p:nvSpPr>
            <p:cNvPr id="43" name="Rectangle 42"/>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3460"/>
                </a:solidFill>
                <a:cs typeface="+mn-ea"/>
                <a:sym typeface="+mn-lt"/>
              </a:endParaRPr>
            </a:p>
          </p:txBody>
        </p:sp>
        <p:cxnSp>
          <p:nvCxnSpPr>
            <p:cNvPr id="44" name="Straight Connector 43"/>
            <p:cNvCxnSpPr/>
            <p:nvPr/>
          </p:nvCxnSpPr>
          <p:spPr>
            <a:xfrm>
              <a:off x="3626069" y="704438"/>
              <a:ext cx="767255" cy="0"/>
            </a:xfrm>
            <a:prstGeom prst="line">
              <a:avLst/>
            </a:prstGeom>
            <a:grpFill/>
            <a:ln w="38100">
              <a:solidFill>
                <a:srgbClr val="59869B"/>
              </a:solidFill>
            </a:ln>
          </p:spPr>
          <p:style>
            <a:lnRef idx="1">
              <a:schemeClr val="accent1"/>
            </a:lnRef>
            <a:fillRef idx="0">
              <a:schemeClr val="accent1"/>
            </a:fillRef>
            <a:effectRef idx="0">
              <a:schemeClr val="accent1"/>
            </a:effectRef>
            <a:fontRef idx="minor">
              <a:schemeClr val="tx1"/>
            </a:fontRef>
          </p:style>
        </p:cxnSp>
        <p:sp>
          <p:nvSpPr>
            <p:cNvPr id="45" name="Title 3"/>
            <p:cNvSpPr txBox="1"/>
            <p:nvPr/>
          </p:nvSpPr>
          <p:spPr>
            <a:xfrm>
              <a:off x="3750006" y="885560"/>
              <a:ext cx="102169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bg2">
                      <a:lumMod val="25000"/>
                    </a:schemeClr>
                  </a:solidFill>
                  <a:latin typeface="+mn-lt"/>
                  <a:ea typeface="+mn-ea"/>
                  <a:cs typeface="+mn-ea"/>
                  <a:sym typeface="+mn-lt"/>
                </a:rPr>
                <a:t>04</a:t>
              </a:r>
              <a:endParaRPr lang="en-US" sz="6000" b="0" dirty="0">
                <a:solidFill>
                  <a:schemeClr val="bg2">
                    <a:lumMod val="25000"/>
                  </a:schemeClr>
                </a:solidFill>
                <a:latin typeface="+mn-lt"/>
                <a:ea typeface="+mn-ea"/>
                <a:cs typeface="+mn-ea"/>
                <a:sym typeface="+mn-lt"/>
              </a:endParaRPr>
            </a:p>
          </p:txBody>
        </p:sp>
        <p:sp>
          <p:nvSpPr>
            <p:cNvPr id="46" name="Title 3"/>
            <p:cNvSpPr txBox="1"/>
            <p:nvPr/>
          </p:nvSpPr>
          <p:spPr>
            <a:xfrm>
              <a:off x="4582509" y="105351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400" dirty="0">
                  <a:solidFill>
                    <a:schemeClr val="bg2">
                      <a:lumMod val="25000"/>
                    </a:schemeClr>
                  </a:solidFill>
                  <a:latin typeface="+mn-lt"/>
                  <a:ea typeface="+mn-ea"/>
                  <a:cs typeface="+mn-ea"/>
                  <a:sym typeface="+mn-lt"/>
                </a:rPr>
                <a:t>人人车二手车</a:t>
              </a:r>
              <a:endParaRPr lang="zh-CN" altLang="en-US" sz="2400" dirty="0">
                <a:solidFill>
                  <a:schemeClr val="bg2">
                    <a:lumMod val="25000"/>
                  </a:schemeClr>
                </a:solidFill>
                <a:latin typeface="+mn-lt"/>
                <a:ea typeface="+mn-ea"/>
                <a:cs typeface="+mn-ea"/>
                <a:sym typeface="+mn-lt"/>
              </a:endParaRPr>
            </a:p>
          </p:txBody>
        </p:sp>
        <p:sp>
          <p:nvSpPr>
            <p:cNvPr id="47" name="Title 3"/>
            <p:cNvSpPr txBox="1"/>
            <p:nvPr/>
          </p:nvSpPr>
          <p:spPr>
            <a:xfrm>
              <a:off x="4577001" y="1608573"/>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is simply dummy text of the printing and typesetting industry. </a:t>
              </a:r>
              <a:r>
                <a:rPr lang="en-US" sz="1200" b="0" dirty="0" err="1">
                  <a:solidFill>
                    <a:srgbClr val="2C3460">
                      <a:alpha val="70000"/>
                    </a:srgbClr>
                  </a:solidFill>
                  <a:latin typeface="+mn-lt"/>
                  <a:ea typeface="+mn-ea"/>
                  <a:cs typeface="+mn-ea"/>
                  <a:sym typeface="+mn-lt"/>
                </a:rPr>
                <a:t>Lorem</a:t>
              </a:r>
              <a:r>
                <a:rPr lang="en-US" sz="1200" b="0" dirty="0">
                  <a:solidFill>
                    <a:srgbClr val="2C3460">
                      <a:alpha val="70000"/>
                    </a:srgbClr>
                  </a:solidFill>
                  <a:latin typeface="+mn-lt"/>
                  <a:ea typeface="+mn-ea"/>
                  <a:cs typeface="+mn-ea"/>
                  <a:sym typeface="+mn-lt"/>
                </a:rPr>
                <a:t> </a:t>
              </a:r>
              <a:r>
                <a:rPr lang="en-US" sz="1200" b="0" dirty="0" err="1">
                  <a:solidFill>
                    <a:srgbClr val="2C3460">
                      <a:alpha val="70000"/>
                    </a:srgbClr>
                  </a:solidFill>
                  <a:latin typeface="+mn-lt"/>
                  <a:ea typeface="+mn-ea"/>
                  <a:cs typeface="+mn-ea"/>
                  <a:sym typeface="+mn-lt"/>
                </a:rPr>
                <a:t>Ipsum</a:t>
              </a:r>
              <a:r>
                <a:rPr lang="en-US" sz="1200" b="0" dirty="0">
                  <a:solidFill>
                    <a:srgbClr val="2C3460">
                      <a:alpha val="70000"/>
                    </a:srgbClr>
                  </a:solidFill>
                  <a:latin typeface="+mn-lt"/>
                  <a:ea typeface="+mn-ea"/>
                  <a:cs typeface="+mn-ea"/>
                  <a:sym typeface="+mn-lt"/>
                </a:rPr>
                <a:t> has been the industry's standard dummy text ever since the 1500s, when an unknown.</a:t>
              </a:r>
              <a:endParaRPr lang="en-US" sz="1200" b="0" dirty="0">
                <a:solidFill>
                  <a:srgbClr val="2C3460">
                    <a:alpha val="70000"/>
                  </a:srgbClr>
                </a:solidFill>
                <a:latin typeface="+mn-lt"/>
                <a:ea typeface="+mn-ea"/>
                <a:cs typeface="+mn-ea"/>
                <a:sym typeface="+mn-lt"/>
              </a:endParaRPr>
            </a:p>
          </p:txBody>
        </p:sp>
      </p:grpSp>
      <p:sp>
        <p:nvSpPr>
          <p:cNvPr id="49" name="TextBox 1"/>
          <p:cNvSpPr txBox="1"/>
          <p:nvPr/>
        </p:nvSpPr>
        <p:spPr>
          <a:xfrm>
            <a:off x="618243" y="328481"/>
            <a:ext cx="1452321" cy="452945"/>
          </a:xfrm>
          <a:prstGeom prst="rect">
            <a:avLst/>
          </a:prstGeom>
          <a:noFill/>
        </p:spPr>
        <p:txBody>
          <a:bodyPr wrap="none" lIns="0" tIns="0" rIns="0" rtlCol="0">
            <a:spAutoFit/>
          </a:bodyPr>
          <a:lstStyle/>
          <a:p>
            <a:pPr>
              <a:lnSpc>
                <a:spcPts val="3600"/>
              </a:lnSpc>
            </a:pPr>
            <a:r>
              <a:rPr lang="en-US" altLang="zh-CN" sz="2000" dirty="0">
                <a:solidFill>
                  <a:srgbClr val="59869B"/>
                </a:solidFill>
                <a:cs typeface="+mn-ea"/>
                <a:sym typeface="+mn-lt"/>
              </a:rPr>
              <a:t>1.2 </a:t>
            </a:r>
            <a:r>
              <a:rPr lang="zh-CN" altLang="en-US" sz="2000" dirty="0">
                <a:solidFill>
                  <a:srgbClr val="59869B"/>
                </a:solidFill>
                <a:cs typeface="+mn-ea"/>
                <a:sym typeface="+mn-lt"/>
              </a:rPr>
              <a:t>商业模式</a:t>
            </a:r>
            <a:endParaRPr lang="en-US" altLang="zh-CN" sz="2000" dirty="0">
              <a:solidFill>
                <a:srgbClr val="59869B"/>
              </a:solidFill>
              <a:cs typeface="+mn-ea"/>
              <a:sym typeface="+mn-lt"/>
            </a:endParaRPr>
          </a:p>
        </p:txBody>
      </p:sp>
      <p:sp>
        <p:nvSpPr>
          <p:cNvPr id="50" name="TextBox 1"/>
          <p:cNvSpPr txBox="1"/>
          <p:nvPr/>
        </p:nvSpPr>
        <p:spPr>
          <a:xfrm>
            <a:off x="618243" y="680439"/>
            <a:ext cx="1766007" cy="308226"/>
          </a:xfrm>
          <a:prstGeom prst="rect">
            <a:avLst/>
          </a:prstGeom>
          <a:noFill/>
        </p:spPr>
        <p:txBody>
          <a:bodyPr wrap="square" lIns="0" tIns="0" rIns="0" rtlCol="0">
            <a:spAutoFit/>
          </a:bodyPr>
          <a:lstStyle/>
          <a:p>
            <a:pPr>
              <a:lnSpc>
                <a:spcPts val="2300"/>
              </a:lnSpc>
            </a:pPr>
            <a:r>
              <a:rPr lang="en-US" altLang="zh-CN" sz="1400" dirty="0">
                <a:solidFill>
                  <a:schemeClr val="bg2">
                    <a:lumMod val="25000"/>
                  </a:schemeClr>
                </a:solidFill>
                <a:cs typeface="+mn-ea"/>
                <a:sym typeface="+mn-lt"/>
              </a:rPr>
              <a:t>BUSINESS MODEL</a:t>
            </a:r>
            <a:endParaRPr lang="en-US" altLang="zh-CN" sz="14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ppt_x</p:attrName>
                                        </p:attrNameLst>
                                      </p:cBhvr>
                                      <p:tavLst>
                                        <p:tav tm="0">
                                          <p:val>
                                            <p:strVal val="#ppt_x-#ppt_w*1.125000"/>
                                          </p:val>
                                        </p:tav>
                                        <p:tav tm="100000">
                                          <p:val>
                                            <p:strVal val="#ppt_x"/>
                                          </p:val>
                                        </p:tav>
                                      </p:tavLst>
                                    </p:anim>
                                    <p:animEffect transition="in" filter="wipe(right)">
                                      <p:cBhvr>
                                        <p:cTn id="8" dur="500"/>
                                        <p:tgtEl>
                                          <p:spTgt spid="49"/>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par>
                                <p:cTn id="13" presetID="2" presetClass="entr" presetSubtype="4" decel="5000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50000" fill="hold" nodeType="withEffect">
                                  <p:stCondLst>
                                    <p:cond delay="30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500" fill="hold"/>
                                        <p:tgtEl>
                                          <p:spTgt spid="36"/>
                                        </p:tgtEl>
                                        <p:attrNameLst>
                                          <p:attrName>ppt_x</p:attrName>
                                        </p:attrNameLst>
                                      </p:cBhvr>
                                      <p:tavLst>
                                        <p:tav tm="0">
                                          <p:val>
                                            <p:strVal val="#ppt_x"/>
                                          </p:val>
                                        </p:tav>
                                        <p:tav tm="100000">
                                          <p:val>
                                            <p:strVal val="#ppt_x"/>
                                          </p:val>
                                        </p:tav>
                                      </p:tavLst>
                                    </p:anim>
                                    <p:anim calcmode="lin" valueType="num">
                                      <p:cBhvr additive="base">
                                        <p:cTn id="20" dur="1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decel="50000" fill="hold" nodeType="withEffect">
                                  <p:stCondLst>
                                    <p:cond delay="60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1500" fill="hold"/>
                                        <p:tgtEl>
                                          <p:spTgt spid="30"/>
                                        </p:tgtEl>
                                        <p:attrNameLst>
                                          <p:attrName>ppt_x</p:attrName>
                                        </p:attrNameLst>
                                      </p:cBhvr>
                                      <p:tavLst>
                                        <p:tav tm="0">
                                          <p:val>
                                            <p:strVal val="#ppt_x"/>
                                          </p:val>
                                        </p:tav>
                                        <p:tav tm="100000">
                                          <p:val>
                                            <p:strVal val="#ppt_x"/>
                                          </p:val>
                                        </p:tav>
                                      </p:tavLst>
                                    </p:anim>
                                    <p:anim calcmode="lin" valueType="num">
                                      <p:cBhvr additive="base">
                                        <p:cTn id="24" dur="1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decel="50000" fill="hold" nodeType="withEffect">
                                  <p:stCondLst>
                                    <p:cond delay="90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500" fill="hold"/>
                                        <p:tgtEl>
                                          <p:spTgt spid="42"/>
                                        </p:tgtEl>
                                        <p:attrNameLst>
                                          <p:attrName>ppt_x</p:attrName>
                                        </p:attrNameLst>
                                      </p:cBhvr>
                                      <p:tavLst>
                                        <p:tav tm="0">
                                          <p:val>
                                            <p:strVal val="#ppt_x"/>
                                          </p:val>
                                        </p:tav>
                                        <p:tav tm="100000">
                                          <p:val>
                                            <p:strVal val="#ppt_x"/>
                                          </p:val>
                                        </p:tav>
                                      </p:tavLst>
                                    </p:anim>
                                    <p:anim calcmode="lin" valueType="num">
                                      <p:cBhvr additive="base">
                                        <p:cTn id="28" dur="1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p:cNvSpPr>
            <a:spLocks noGrp="1"/>
          </p:cNvSpPr>
          <p:nvPr>
            <p:ph sz="quarter" idx="18"/>
          </p:nvPr>
        </p:nvSpPr>
        <p:spPr>
          <a:xfrm>
            <a:off x="615344" y="3369961"/>
            <a:ext cx="2611775" cy="2403219"/>
          </a:xfrm>
        </p:spPr>
        <p:txBody>
          <a:bodyPr>
            <a:normAutofit/>
          </a:bodyPr>
          <a:lstStyle/>
          <a:p>
            <a:pPr>
              <a:lnSpc>
                <a:spcPct val="150000"/>
              </a:lnSpc>
            </a:pPr>
            <a:r>
              <a:rPr lang="zh-CN" altLang="en-US" sz="1800" dirty="0">
                <a:latin typeface="+mn-lt"/>
                <a:ea typeface="+mn-ea"/>
                <a:cs typeface="+mn-ea"/>
                <a:sym typeface="+mn-lt"/>
              </a:rPr>
              <a:t>高级项目经理</a:t>
            </a:r>
            <a:endParaRPr lang="en-US" altLang="zh-CN" sz="1800" dirty="0">
              <a:latin typeface="+mn-lt"/>
              <a:ea typeface="+mn-ea"/>
              <a:cs typeface="+mn-ea"/>
              <a:sym typeface="+mn-lt"/>
            </a:endParaRPr>
          </a:p>
          <a:p>
            <a:pPr lvl="1">
              <a:lnSpc>
                <a:spcPct val="150000"/>
              </a:lnSpc>
            </a:pPr>
            <a:r>
              <a:rPr lang="en-US" dirty="0">
                <a:cs typeface="+mn-ea"/>
                <a:sym typeface="+mn-lt"/>
              </a:rPr>
              <a:t>Indent to get the title</a:t>
            </a:r>
            <a:endParaRPr lang="en-US" dirty="0">
              <a:cs typeface="+mn-ea"/>
              <a:sym typeface="+mn-lt"/>
            </a:endParaRPr>
          </a:p>
          <a:p>
            <a:pPr lvl="2"/>
            <a:r>
              <a:rPr lang="en-US" dirty="0">
                <a:cs typeface="+mn-ea"/>
                <a:sym typeface="+mn-lt"/>
              </a:rPr>
              <a:t>Lorem ipsum dolor sit </a:t>
            </a:r>
            <a:r>
              <a:rPr lang="en-US" dirty="0" err="1">
                <a:cs typeface="+mn-ea"/>
                <a:sym typeface="+mn-lt"/>
              </a:rPr>
              <a:t>amet</a:t>
            </a:r>
            <a:r>
              <a:rPr lang="en-US" dirty="0">
                <a:cs typeface="+mn-ea"/>
                <a:sym typeface="+mn-lt"/>
              </a:rPr>
              <a:t>, </a:t>
            </a:r>
            <a:r>
              <a:rPr lang="en-US" dirty="0" err="1">
                <a:cs typeface="+mn-ea"/>
                <a:sym typeface="+mn-lt"/>
              </a:rPr>
              <a:t>consectetur</a:t>
            </a:r>
            <a:r>
              <a:rPr lang="en-US" dirty="0">
                <a:cs typeface="+mn-ea"/>
                <a:sym typeface="+mn-lt"/>
              </a:rPr>
              <a:t> </a:t>
            </a:r>
            <a:r>
              <a:rPr lang="en-US" dirty="0" err="1">
                <a:cs typeface="+mn-ea"/>
                <a:sym typeface="+mn-lt"/>
              </a:rPr>
              <a:t>adipiscing</a:t>
            </a:r>
            <a:r>
              <a:rPr lang="en-US" dirty="0">
                <a:cs typeface="+mn-ea"/>
                <a:sym typeface="+mn-lt"/>
              </a:rPr>
              <a:t> </a:t>
            </a:r>
            <a:r>
              <a:rPr lang="en-US" dirty="0" err="1">
                <a:cs typeface="+mn-ea"/>
                <a:sym typeface="+mn-lt"/>
              </a:rPr>
              <a:t>elit</a:t>
            </a:r>
            <a:r>
              <a:rPr lang="en-US" dirty="0">
                <a:cs typeface="+mn-ea"/>
                <a:sym typeface="+mn-lt"/>
              </a:rPr>
              <a:t>. </a:t>
            </a:r>
            <a:r>
              <a:rPr lang="en-US" dirty="0" err="1">
                <a:cs typeface="+mn-ea"/>
                <a:sym typeface="+mn-lt"/>
              </a:rPr>
              <a:t>Donec</a:t>
            </a:r>
            <a:r>
              <a:rPr lang="en-US" dirty="0">
                <a:cs typeface="+mn-ea"/>
                <a:sym typeface="+mn-lt"/>
              </a:rPr>
              <a:t> </a:t>
            </a:r>
            <a:r>
              <a:rPr lang="en-US" dirty="0" err="1">
                <a:cs typeface="+mn-ea"/>
                <a:sym typeface="+mn-lt"/>
              </a:rPr>
              <a:t>erat</a:t>
            </a:r>
            <a:r>
              <a:rPr lang="en-US" dirty="0">
                <a:cs typeface="+mn-ea"/>
                <a:sym typeface="+mn-lt"/>
              </a:rPr>
              <a:t> mi, </a:t>
            </a:r>
            <a:r>
              <a:rPr lang="en-US" dirty="0" err="1">
                <a:cs typeface="+mn-ea"/>
                <a:sym typeface="+mn-lt"/>
              </a:rPr>
              <a:t>tincidunt</a:t>
            </a:r>
            <a:r>
              <a:rPr lang="en-US" dirty="0">
                <a:cs typeface="+mn-ea"/>
                <a:sym typeface="+mn-lt"/>
              </a:rPr>
              <a:t> </a:t>
            </a:r>
            <a:r>
              <a:rPr lang="en-US" dirty="0" err="1">
                <a:cs typeface="+mn-ea"/>
                <a:sym typeface="+mn-lt"/>
              </a:rPr>
              <a:t>sed</a:t>
            </a:r>
            <a:r>
              <a:rPr lang="en-US" dirty="0">
                <a:cs typeface="+mn-ea"/>
                <a:sym typeface="+mn-lt"/>
              </a:rPr>
              <a:t> </a:t>
            </a:r>
            <a:r>
              <a:rPr lang="en-US" dirty="0" err="1">
                <a:cs typeface="+mn-ea"/>
                <a:sym typeface="+mn-lt"/>
              </a:rPr>
              <a:t>rutrum</a:t>
            </a:r>
            <a:r>
              <a:rPr lang="en-US" dirty="0">
                <a:cs typeface="+mn-ea"/>
                <a:sym typeface="+mn-lt"/>
              </a:rPr>
              <a:t> </a:t>
            </a:r>
            <a:r>
              <a:rPr lang="en-US" dirty="0" err="1">
                <a:cs typeface="+mn-ea"/>
                <a:sym typeface="+mn-lt"/>
              </a:rPr>
              <a:t>nec</a:t>
            </a:r>
            <a:r>
              <a:rPr lang="en-US" dirty="0">
                <a:cs typeface="+mn-ea"/>
                <a:sym typeface="+mn-lt"/>
              </a:rPr>
              <a:t>, </a:t>
            </a:r>
            <a:r>
              <a:rPr lang="en-US" dirty="0" err="1">
                <a:cs typeface="+mn-ea"/>
                <a:sym typeface="+mn-lt"/>
              </a:rPr>
              <a:t>faucibus</a:t>
            </a:r>
            <a:r>
              <a:rPr lang="en-US" dirty="0">
                <a:cs typeface="+mn-ea"/>
                <a:sym typeface="+mn-lt"/>
              </a:rPr>
              <a:t> </a:t>
            </a:r>
            <a:r>
              <a:rPr lang="en-US" dirty="0" err="1">
                <a:cs typeface="+mn-ea"/>
                <a:sym typeface="+mn-lt"/>
              </a:rPr>
              <a:t>quis</a:t>
            </a:r>
            <a:r>
              <a:rPr lang="en-US" dirty="0">
                <a:cs typeface="+mn-ea"/>
                <a:sym typeface="+mn-lt"/>
              </a:rPr>
              <a:t> nisi. </a:t>
            </a:r>
            <a:endParaRPr lang="en-US" dirty="0">
              <a:cs typeface="+mn-ea"/>
              <a:sym typeface="+mn-lt"/>
            </a:endParaRPr>
          </a:p>
        </p:txBody>
      </p:sp>
      <p:sp>
        <p:nvSpPr>
          <p:cNvPr id="53" name="Content Placeholder 52"/>
          <p:cNvSpPr>
            <a:spLocks noGrp="1"/>
          </p:cNvSpPr>
          <p:nvPr>
            <p:ph sz="quarter" idx="20"/>
          </p:nvPr>
        </p:nvSpPr>
        <p:spPr>
          <a:xfrm>
            <a:off x="3523116" y="3531312"/>
            <a:ext cx="2668678" cy="2403219"/>
          </a:xfrm>
        </p:spPr>
        <p:txBody>
          <a:bodyPr>
            <a:normAutofit/>
          </a:bodyPr>
          <a:lstStyle/>
          <a:p>
            <a:pPr lvl="1"/>
            <a:r>
              <a:rPr lang="zh-CN" altLang="en-US" sz="2000" i="0" dirty="0">
                <a:cs typeface="+mn-ea"/>
                <a:sym typeface="+mn-lt"/>
              </a:rPr>
              <a:t>项目经理</a:t>
            </a:r>
            <a:endParaRPr lang="en-US" altLang="zh-CN" sz="2000" i="0" dirty="0">
              <a:cs typeface="+mn-ea"/>
              <a:sym typeface="+mn-lt"/>
            </a:endParaRPr>
          </a:p>
          <a:p>
            <a:pPr lvl="1"/>
            <a:r>
              <a:rPr lang="en-US" dirty="0">
                <a:cs typeface="+mn-ea"/>
                <a:sym typeface="+mn-lt"/>
              </a:rPr>
              <a:t>Indent to get the title</a:t>
            </a:r>
            <a:endParaRPr lang="en-US" dirty="0">
              <a:cs typeface="+mn-ea"/>
              <a:sym typeface="+mn-lt"/>
            </a:endParaRPr>
          </a:p>
          <a:p>
            <a:pPr lvl="2"/>
            <a:r>
              <a:rPr lang="en-US" dirty="0">
                <a:cs typeface="+mn-ea"/>
                <a:sym typeface="+mn-lt"/>
              </a:rPr>
              <a:t>Lorem ipsum dolor sit </a:t>
            </a:r>
            <a:r>
              <a:rPr lang="en-US" dirty="0" err="1">
                <a:cs typeface="+mn-ea"/>
                <a:sym typeface="+mn-lt"/>
              </a:rPr>
              <a:t>amet</a:t>
            </a:r>
            <a:r>
              <a:rPr lang="en-US" dirty="0">
                <a:cs typeface="+mn-ea"/>
                <a:sym typeface="+mn-lt"/>
              </a:rPr>
              <a:t>, </a:t>
            </a:r>
            <a:r>
              <a:rPr lang="en-US" dirty="0" err="1">
                <a:cs typeface="+mn-ea"/>
                <a:sym typeface="+mn-lt"/>
              </a:rPr>
              <a:t>consectetur</a:t>
            </a:r>
            <a:r>
              <a:rPr lang="en-US" dirty="0">
                <a:cs typeface="+mn-ea"/>
                <a:sym typeface="+mn-lt"/>
              </a:rPr>
              <a:t> </a:t>
            </a:r>
            <a:r>
              <a:rPr lang="en-US" dirty="0" err="1">
                <a:cs typeface="+mn-ea"/>
                <a:sym typeface="+mn-lt"/>
              </a:rPr>
              <a:t>adipiscing</a:t>
            </a:r>
            <a:r>
              <a:rPr lang="en-US" dirty="0">
                <a:cs typeface="+mn-ea"/>
                <a:sym typeface="+mn-lt"/>
              </a:rPr>
              <a:t> </a:t>
            </a:r>
            <a:r>
              <a:rPr lang="en-US" dirty="0" err="1">
                <a:cs typeface="+mn-ea"/>
                <a:sym typeface="+mn-lt"/>
              </a:rPr>
              <a:t>elit</a:t>
            </a:r>
            <a:r>
              <a:rPr lang="en-US" dirty="0">
                <a:cs typeface="+mn-ea"/>
                <a:sym typeface="+mn-lt"/>
              </a:rPr>
              <a:t>. </a:t>
            </a:r>
            <a:r>
              <a:rPr lang="en-US" dirty="0" err="1">
                <a:cs typeface="+mn-ea"/>
                <a:sym typeface="+mn-lt"/>
              </a:rPr>
              <a:t>Donec</a:t>
            </a:r>
            <a:r>
              <a:rPr lang="en-US" dirty="0">
                <a:cs typeface="+mn-ea"/>
                <a:sym typeface="+mn-lt"/>
              </a:rPr>
              <a:t> </a:t>
            </a:r>
            <a:r>
              <a:rPr lang="en-US" dirty="0" err="1">
                <a:cs typeface="+mn-ea"/>
                <a:sym typeface="+mn-lt"/>
              </a:rPr>
              <a:t>erat</a:t>
            </a:r>
            <a:r>
              <a:rPr lang="en-US" dirty="0">
                <a:cs typeface="+mn-ea"/>
                <a:sym typeface="+mn-lt"/>
              </a:rPr>
              <a:t> mi, </a:t>
            </a:r>
            <a:r>
              <a:rPr lang="en-US" dirty="0" err="1">
                <a:cs typeface="+mn-ea"/>
                <a:sym typeface="+mn-lt"/>
              </a:rPr>
              <a:t>tincidunt</a:t>
            </a:r>
            <a:r>
              <a:rPr lang="en-US" dirty="0">
                <a:cs typeface="+mn-ea"/>
                <a:sym typeface="+mn-lt"/>
              </a:rPr>
              <a:t> </a:t>
            </a:r>
            <a:r>
              <a:rPr lang="en-US" dirty="0" err="1">
                <a:cs typeface="+mn-ea"/>
                <a:sym typeface="+mn-lt"/>
              </a:rPr>
              <a:t>sed</a:t>
            </a:r>
            <a:r>
              <a:rPr lang="en-US" dirty="0">
                <a:cs typeface="+mn-ea"/>
                <a:sym typeface="+mn-lt"/>
              </a:rPr>
              <a:t> </a:t>
            </a:r>
            <a:r>
              <a:rPr lang="en-US" dirty="0" err="1">
                <a:cs typeface="+mn-ea"/>
                <a:sym typeface="+mn-lt"/>
              </a:rPr>
              <a:t>rutrum</a:t>
            </a:r>
            <a:r>
              <a:rPr lang="en-US" dirty="0">
                <a:cs typeface="+mn-ea"/>
                <a:sym typeface="+mn-lt"/>
              </a:rPr>
              <a:t> </a:t>
            </a:r>
            <a:r>
              <a:rPr lang="en-US" dirty="0" err="1">
                <a:cs typeface="+mn-ea"/>
                <a:sym typeface="+mn-lt"/>
              </a:rPr>
              <a:t>nec</a:t>
            </a:r>
            <a:r>
              <a:rPr lang="en-US" dirty="0">
                <a:cs typeface="+mn-ea"/>
                <a:sym typeface="+mn-lt"/>
              </a:rPr>
              <a:t>, </a:t>
            </a:r>
            <a:r>
              <a:rPr lang="en-US" dirty="0" err="1">
                <a:cs typeface="+mn-ea"/>
                <a:sym typeface="+mn-lt"/>
              </a:rPr>
              <a:t>faucibus</a:t>
            </a:r>
            <a:r>
              <a:rPr lang="en-US" dirty="0">
                <a:cs typeface="+mn-ea"/>
                <a:sym typeface="+mn-lt"/>
              </a:rPr>
              <a:t> </a:t>
            </a:r>
            <a:r>
              <a:rPr lang="en-US" dirty="0" err="1">
                <a:cs typeface="+mn-ea"/>
                <a:sym typeface="+mn-lt"/>
              </a:rPr>
              <a:t>quis</a:t>
            </a:r>
            <a:r>
              <a:rPr lang="en-US" dirty="0">
                <a:cs typeface="+mn-ea"/>
                <a:sym typeface="+mn-lt"/>
              </a:rPr>
              <a:t> nisi. </a:t>
            </a:r>
            <a:endParaRPr lang="en-US" dirty="0">
              <a:cs typeface="+mn-ea"/>
              <a:sym typeface="+mn-lt"/>
            </a:endParaRPr>
          </a:p>
        </p:txBody>
      </p:sp>
      <p:sp>
        <p:nvSpPr>
          <p:cNvPr id="55" name="Content Placeholder 54"/>
          <p:cNvSpPr>
            <a:spLocks noGrp="1"/>
          </p:cNvSpPr>
          <p:nvPr>
            <p:ph sz="quarter" idx="22"/>
          </p:nvPr>
        </p:nvSpPr>
        <p:spPr>
          <a:xfrm>
            <a:off x="6326977" y="3531312"/>
            <a:ext cx="2673331" cy="2403219"/>
          </a:xfrm>
        </p:spPr>
        <p:txBody>
          <a:bodyPr>
            <a:normAutofit/>
          </a:bodyPr>
          <a:lstStyle/>
          <a:p>
            <a:pPr lvl="1"/>
            <a:r>
              <a:rPr lang="zh-CN" altLang="en-US" sz="1800" i="0" dirty="0">
                <a:cs typeface="+mn-ea"/>
                <a:sym typeface="+mn-lt"/>
              </a:rPr>
              <a:t>设计师</a:t>
            </a:r>
            <a:endParaRPr lang="en-US" altLang="zh-CN" sz="1800" i="0" dirty="0">
              <a:cs typeface="+mn-ea"/>
              <a:sym typeface="+mn-lt"/>
            </a:endParaRPr>
          </a:p>
          <a:p>
            <a:pPr lvl="1"/>
            <a:r>
              <a:rPr lang="en-US" dirty="0">
                <a:cs typeface="+mn-ea"/>
                <a:sym typeface="+mn-lt"/>
              </a:rPr>
              <a:t>Indent to get the title</a:t>
            </a:r>
            <a:endParaRPr lang="en-US" dirty="0">
              <a:cs typeface="+mn-ea"/>
              <a:sym typeface="+mn-lt"/>
            </a:endParaRPr>
          </a:p>
          <a:p>
            <a:pPr lvl="2"/>
            <a:r>
              <a:rPr lang="en-US" dirty="0">
                <a:cs typeface="+mn-ea"/>
                <a:sym typeface="+mn-lt"/>
              </a:rPr>
              <a:t>Lorem ipsum dolor sit </a:t>
            </a:r>
            <a:r>
              <a:rPr lang="en-US" dirty="0" err="1">
                <a:cs typeface="+mn-ea"/>
                <a:sym typeface="+mn-lt"/>
              </a:rPr>
              <a:t>amet</a:t>
            </a:r>
            <a:r>
              <a:rPr lang="en-US" dirty="0">
                <a:cs typeface="+mn-ea"/>
                <a:sym typeface="+mn-lt"/>
              </a:rPr>
              <a:t>, </a:t>
            </a:r>
            <a:r>
              <a:rPr lang="en-US" dirty="0" err="1">
                <a:cs typeface="+mn-ea"/>
                <a:sym typeface="+mn-lt"/>
              </a:rPr>
              <a:t>consectetur</a:t>
            </a:r>
            <a:r>
              <a:rPr lang="en-US" dirty="0">
                <a:cs typeface="+mn-ea"/>
                <a:sym typeface="+mn-lt"/>
              </a:rPr>
              <a:t> </a:t>
            </a:r>
            <a:r>
              <a:rPr lang="en-US" dirty="0" err="1">
                <a:cs typeface="+mn-ea"/>
                <a:sym typeface="+mn-lt"/>
              </a:rPr>
              <a:t>adipiscing</a:t>
            </a:r>
            <a:r>
              <a:rPr lang="en-US" dirty="0">
                <a:cs typeface="+mn-ea"/>
                <a:sym typeface="+mn-lt"/>
              </a:rPr>
              <a:t> </a:t>
            </a:r>
            <a:r>
              <a:rPr lang="en-US" dirty="0" err="1">
                <a:cs typeface="+mn-ea"/>
                <a:sym typeface="+mn-lt"/>
              </a:rPr>
              <a:t>elit</a:t>
            </a:r>
            <a:r>
              <a:rPr lang="en-US" dirty="0">
                <a:cs typeface="+mn-ea"/>
                <a:sym typeface="+mn-lt"/>
              </a:rPr>
              <a:t>. </a:t>
            </a:r>
            <a:r>
              <a:rPr lang="en-US" dirty="0" err="1">
                <a:cs typeface="+mn-ea"/>
                <a:sym typeface="+mn-lt"/>
              </a:rPr>
              <a:t>Donec</a:t>
            </a:r>
            <a:r>
              <a:rPr lang="en-US" dirty="0">
                <a:cs typeface="+mn-ea"/>
                <a:sym typeface="+mn-lt"/>
              </a:rPr>
              <a:t> </a:t>
            </a:r>
            <a:r>
              <a:rPr lang="en-US" dirty="0" err="1">
                <a:cs typeface="+mn-ea"/>
                <a:sym typeface="+mn-lt"/>
              </a:rPr>
              <a:t>erat</a:t>
            </a:r>
            <a:r>
              <a:rPr lang="en-US" dirty="0">
                <a:cs typeface="+mn-ea"/>
                <a:sym typeface="+mn-lt"/>
              </a:rPr>
              <a:t> mi, </a:t>
            </a:r>
            <a:r>
              <a:rPr lang="en-US" dirty="0" err="1">
                <a:cs typeface="+mn-ea"/>
                <a:sym typeface="+mn-lt"/>
              </a:rPr>
              <a:t>tincidunt</a:t>
            </a:r>
            <a:r>
              <a:rPr lang="en-US" dirty="0">
                <a:cs typeface="+mn-ea"/>
                <a:sym typeface="+mn-lt"/>
              </a:rPr>
              <a:t> </a:t>
            </a:r>
            <a:r>
              <a:rPr lang="en-US" dirty="0" err="1">
                <a:cs typeface="+mn-ea"/>
                <a:sym typeface="+mn-lt"/>
              </a:rPr>
              <a:t>sed</a:t>
            </a:r>
            <a:r>
              <a:rPr lang="en-US" dirty="0">
                <a:cs typeface="+mn-ea"/>
                <a:sym typeface="+mn-lt"/>
              </a:rPr>
              <a:t> </a:t>
            </a:r>
            <a:r>
              <a:rPr lang="en-US" dirty="0" err="1">
                <a:cs typeface="+mn-ea"/>
                <a:sym typeface="+mn-lt"/>
              </a:rPr>
              <a:t>rutrum</a:t>
            </a:r>
            <a:r>
              <a:rPr lang="en-US" dirty="0">
                <a:cs typeface="+mn-ea"/>
                <a:sym typeface="+mn-lt"/>
              </a:rPr>
              <a:t> </a:t>
            </a:r>
            <a:r>
              <a:rPr lang="en-US" dirty="0" err="1">
                <a:cs typeface="+mn-ea"/>
                <a:sym typeface="+mn-lt"/>
              </a:rPr>
              <a:t>nec</a:t>
            </a:r>
            <a:r>
              <a:rPr lang="en-US" dirty="0">
                <a:cs typeface="+mn-ea"/>
                <a:sym typeface="+mn-lt"/>
              </a:rPr>
              <a:t>, </a:t>
            </a:r>
            <a:r>
              <a:rPr lang="en-US" dirty="0" err="1">
                <a:cs typeface="+mn-ea"/>
                <a:sym typeface="+mn-lt"/>
              </a:rPr>
              <a:t>faucibus</a:t>
            </a:r>
            <a:r>
              <a:rPr lang="en-US" dirty="0">
                <a:cs typeface="+mn-ea"/>
                <a:sym typeface="+mn-lt"/>
              </a:rPr>
              <a:t> </a:t>
            </a:r>
            <a:r>
              <a:rPr lang="en-US" dirty="0" err="1">
                <a:cs typeface="+mn-ea"/>
                <a:sym typeface="+mn-lt"/>
              </a:rPr>
              <a:t>quis</a:t>
            </a:r>
            <a:r>
              <a:rPr lang="en-US" dirty="0">
                <a:cs typeface="+mn-ea"/>
                <a:sym typeface="+mn-lt"/>
              </a:rPr>
              <a:t> nisi. </a:t>
            </a:r>
            <a:endParaRPr lang="en-US" dirty="0">
              <a:cs typeface="+mn-ea"/>
              <a:sym typeface="+mn-lt"/>
            </a:endParaRPr>
          </a:p>
        </p:txBody>
      </p:sp>
      <p:sp>
        <p:nvSpPr>
          <p:cNvPr id="16" name="Content Placeholder 15"/>
          <p:cNvSpPr>
            <a:spLocks noGrp="1"/>
          </p:cNvSpPr>
          <p:nvPr>
            <p:ph sz="quarter" idx="43"/>
          </p:nvPr>
        </p:nvSpPr>
        <p:spPr>
          <a:xfrm>
            <a:off x="9130840" y="3531312"/>
            <a:ext cx="2547353" cy="2403219"/>
          </a:xfrm>
        </p:spPr>
        <p:txBody>
          <a:bodyPr>
            <a:normAutofit/>
          </a:bodyPr>
          <a:lstStyle/>
          <a:p>
            <a:pPr lvl="1"/>
            <a:r>
              <a:rPr lang="zh-CN" altLang="en-US" sz="1800" i="0" dirty="0">
                <a:cs typeface="+mn-ea"/>
                <a:sym typeface="+mn-lt"/>
              </a:rPr>
              <a:t>设计师</a:t>
            </a:r>
            <a:endParaRPr lang="en-US" altLang="zh-CN" sz="1800" i="0" dirty="0">
              <a:cs typeface="+mn-ea"/>
              <a:sym typeface="+mn-lt"/>
            </a:endParaRPr>
          </a:p>
          <a:p>
            <a:pPr lvl="1"/>
            <a:r>
              <a:rPr lang="en-US" dirty="0">
                <a:cs typeface="+mn-ea"/>
                <a:sym typeface="+mn-lt"/>
              </a:rPr>
              <a:t>Indent to get the title</a:t>
            </a:r>
            <a:endParaRPr lang="en-US" dirty="0">
              <a:cs typeface="+mn-ea"/>
              <a:sym typeface="+mn-lt"/>
            </a:endParaRPr>
          </a:p>
          <a:p>
            <a:pPr lvl="2"/>
            <a:r>
              <a:rPr lang="en-US" dirty="0">
                <a:cs typeface="+mn-ea"/>
                <a:sym typeface="+mn-lt"/>
              </a:rPr>
              <a:t>Lorem ipsum dolor sit </a:t>
            </a:r>
            <a:r>
              <a:rPr lang="en-US" dirty="0" err="1">
                <a:cs typeface="+mn-ea"/>
                <a:sym typeface="+mn-lt"/>
              </a:rPr>
              <a:t>amet</a:t>
            </a:r>
            <a:r>
              <a:rPr lang="en-US" dirty="0">
                <a:cs typeface="+mn-ea"/>
                <a:sym typeface="+mn-lt"/>
              </a:rPr>
              <a:t>, </a:t>
            </a:r>
            <a:r>
              <a:rPr lang="en-US" dirty="0" err="1">
                <a:cs typeface="+mn-ea"/>
                <a:sym typeface="+mn-lt"/>
              </a:rPr>
              <a:t>consectetur</a:t>
            </a:r>
            <a:r>
              <a:rPr lang="en-US" dirty="0">
                <a:cs typeface="+mn-ea"/>
                <a:sym typeface="+mn-lt"/>
              </a:rPr>
              <a:t> </a:t>
            </a:r>
            <a:r>
              <a:rPr lang="en-US" dirty="0" err="1">
                <a:cs typeface="+mn-ea"/>
                <a:sym typeface="+mn-lt"/>
              </a:rPr>
              <a:t>adipiscing</a:t>
            </a:r>
            <a:r>
              <a:rPr lang="en-US" dirty="0">
                <a:cs typeface="+mn-ea"/>
                <a:sym typeface="+mn-lt"/>
              </a:rPr>
              <a:t> </a:t>
            </a:r>
            <a:r>
              <a:rPr lang="en-US" dirty="0" err="1">
                <a:cs typeface="+mn-ea"/>
                <a:sym typeface="+mn-lt"/>
              </a:rPr>
              <a:t>elit</a:t>
            </a:r>
            <a:r>
              <a:rPr lang="en-US" dirty="0">
                <a:cs typeface="+mn-ea"/>
                <a:sym typeface="+mn-lt"/>
              </a:rPr>
              <a:t>. </a:t>
            </a:r>
            <a:r>
              <a:rPr lang="en-US" dirty="0" err="1">
                <a:cs typeface="+mn-ea"/>
                <a:sym typeface="+mn-lt"/>
              </a:rPr>
              <a:t>Donec</a:t>
            </a:r>
            <a:r>
              <a:rPr lang="en-US" dirty="0">
                <a:cs typeface="+mn-ea"/>
                <a:sym typeface="+mn-lt"/>
              </a:rPr>
              <a:t> </a:t>
            </a:r>
            <a:r>
              <a:rPr lang="en-US" dirty="0" err="1">
                <a:cs typeface="+mn-ea"/>
                <a:sym typeface="+mn-lt"/>
              </a:rPr>
              <a:t>erat</a:t>
            </a:r>
            <a:r>
              <a:rPr lang="en-US" dirty="0">
                <a:cs typeface="+mn-ea"/>
                <a:sym typeface="+mn-lt"/>
              </a:rPr>
              <a:t> mi, </a:t>
            </a:r>
            <a:r>
              <a:rPr lang="en-US" dirty="0" err="1">
                <a:cs typeface="+mn-ea"/>
                <a:sym typeface="+mn-lt"/>
              </a:rPr>
              <a:t>tincidunt</a:t>
            </a:r>
            <a:r>
              <a:rPr lang="en-US" dirty="0">
                <a:cs typeface="+mn-ea"/>
                <a:sym typeface="+mn-lt"/>
              </a:rPr>
              <a:t> </a:t>
            </a:r>
            <a:r>
              <a:rPr lang="en-US" dirty="0" err="1">
                <a:cs typeface="+mn-ea"/>
                <a:sym typeface="+mn-lt"/>
              </a:rPr>
              <a:t>sed</a:t>
            </a:r>
            <a:r>
              <a:rPr lang="en-US" dirty="0">
                <a:cs typeface="+mn-ea"/>
                <a:sym typeface="+mn-lt"/>
              </a:rPr>
              <a:t> </a:t>
            </a:r>
            <a:r>
              <a:rPr lang="en-US" dirty="0" err="1">
                <a:cs typeface="+mn-ea"/>
                <a:sym typeface="+mn-lt"/>
              </a:rPr>
              <a:t>rutrum</a:t>
            </a:r>
            <a:r>
              <a:rPr lang="en-US" dirty="0">
                <a:cs typeface="+mn-ea"/>
                <a:sym typeface="+mn-lt"/>
              </a:rPr>
              <a:t> </a:t>
            </a:r>
            <a:r>
              <a:rPr lang="en-US" dirty="0" err="1">
                <a:cs typeface="+mn-ea"/>
                <a:sym typeface="+mn-lt"/>
              </a:rPr>
              <a:t>nec</a:t>
            </a:r>
            <a:r>
              <a:rPr lang="en-US" dirty="0">
                <a:cs typeface="+mn-ea"/>
                <a:sym typeface="+mn-lt"/>
              </a:rPr>
              <a:t>, </a:t>
            </a:r>
            <a:r>
              <a:rPr lang="en-US" dirty="0" err="1">
                <a:cs typeface="+mn-ea"/>
                <a:sym typeface="+mn-lt"/>
              </a:rPr>
              <a:t>faucibus</a:t>
            </a:r>
            <a:r>
              <a:rPr lang="en-US" dirty="0">
                <a:cs typeface="+mn-ea"/>
                <a:sym typeface="+mn-lt"/>
              </a:rPr>
              <a:t> </a:t>
            </a:r>
            <a:r>
              <a:rPr lang="en-US" dirty="0" err="1">
                <a:cs typeface="+mn-ea"/>
                <a:sym typeface="+mn-lt"/>
              </a:rPr>
              <a:t>quis</a:t>
            </a:r>
            <a:r>
              <a:rPr lang="en-US" dirty="0">
                <a:cs typeface="+mn-ea"/>
                <a:sym typeface="+mn-lt"/>
              </a:rPr>
              <a:t> nisi. </a:t>
            </a:r>
            <a:endParaRPr lang="en-US" dirty="0">
              <a:cs typeface="+mn-ea"/>
              <a:sym typeface="+mn-lt"/>
            </a:endParaRPr>
          </a:p>
          <a:p>
            <a:endParaRPr lang="en-US" dirty="0">
              <a:latin typeface="+mn-lt"/>
              <a:ea typeface="+mn-ea"/>
              <a:cs typeface="+mn-ea"/>
              <a:sym typeface="+mn-lt"/>
            </a:endParaRPr>
          </a:p>
        </p:txBody>
      </p:sp>
      <p:pic>
        <p:nvPicPr>
          <p:cNvPr id="5" name="图片占位符 4"/>
          <p:cNvPicPr>
            <a:picLocks noGrp="1" noChangeAspect="1"/>
          </p:cNvPicPr>
          <p:nvPr>
            <p:ph type="pic" sz="quarter" idx="10"/>
          </p:nvPr>
        </p:nvPicPr>
        <p:blipFill>
          <a:blip r:embed="rId1" cstate="screen"/>
          <a:srcRect/>
          <a:stretch>
            <a:fillRect/>
          </a:stretch>
        </p:blipFill>
        <p:spPr>
          <a:xfrm>
            <a:off x="1221602" y="1914110"/>
            <a:ext cx="1399260" cy="1399260"/>
          </a:xfrm>
        </p:spPr>
      </p:pic>
      <p:pic>
        <p:nvPicPr>
          <p:cNvPr id="6" name="图片占位符 5"/>
          <p:cNvPicPr>
            <a:picLocks noGrp="1" noChangeAspect="1"/>
          </p:cNvPicPr>
          <p:nvPr>
            <p:ph type="pic" sz="quarter" idx="19"/>
          </p:nvPr>
        </p:nvPicPr>
        <p:blipFill>
          <a:blip r:embed="rId2" cstate="screen"/>
          <a:srcRect/>
          <a:stretch>
            <a:fillRect/>
          </a:stretch>
        </p:blipFill>
        <p:spPr>
          <a:xfrm>
            <a:off x="4025464" y="1914110"/>
            <a:ext cx="1399260" cy="1399260"/>
          </a:xfrm>
        </p:spPr>
      </p:pic>
      <p:pic>
        <p:nvPicPr>
          <p:cNvPr id="7" name="图片占位符 6"/>
          <p:cNvPicPr>
            <a:picLocks noGrp="1" noChangeAspect="1"/>
          </p:cNvPicPr>
          <p:nvPr>
            <p:ph type="pic" sz="quarter" idx="21"/>
          </p:nvPr>
        </p:nvPicPr>
        <p:blipFill>
          <a:blip r:embed="rId3" cstate="screen"/>
          <a:srcRect/>
          <a:stretch>
            <a:fillRect/>
          </a:stretch>
        </p:blipFill>
        <p:spPr>
          <a:xfrm>
            <a:off x="6829326" y="1914110"/>
            <a:ext cx="1399260" cy="1399260"/>
          </a:xfrm>
        </p:spPr>
      </p:pic>
      <p:pic>
        <p:nvPicPr>
          <p:cNvPr id="9" name="图片占位符 8"/>
          <p:cNvPicPr>
            <a:picLocks noGrp="1" noChangeAspect="1"/>
          </p:cNvPicPr>
          <p:nvPr>
            <p:ph type="pic" sz="quarter" idx="42"/>
          </p:nvPr>
        </p:nvPicPr>
        <p:blipFill>
          <a:blip r:embed="rId4" cstate="screen"/>
          <a:srcRect/>
          <a:stretch>
            <a:fillRect/>
          </a:stretch>
        </p:blipFill>
        <p:spPr>
          <a:xfrm>
            <a:off x="9633189" y="1914109"/>
            <a:ext cx="1399260" cy="1399260"/>
          </a:xfrm>
        </p:spPr>
      </p:pic>
      <p:sp>
        <p:nvSpPr>
          <p:cNvPr id="17" name="TextBox 1"/>
          <p:cNvSpPr txBox="1"/>
          <p:nvPr/>
        </p:nvSpPr>
        <p:spPr>
          <a:xfrm>
            <a:off x="466400" y="360756"/>
            <a:ext cx="1381789" cy="452945"/>
          </a:xfrm>
          <a:prstGeom prst="rect">
            <a:avLst/>
          </a:prstGeom>
          <a:noFill/>
        </p:spPr>
        <p:txBody>
          <a:bodyPr wrap="none" lIns="0" tIns="0" rIns="0" rtlCol="0">
            <a:spAutoFit/>
          </a:bodyPr>
          <a:lstStyle/>
          <a:p>
            <a:pPr>
              <a:lnSpc>
                <a:spcPts val="3600"/>
              </a:lnSpc>
            </a:pPr>
            <a:r>
              <a:rPr lang="en-US" altLang="zh-CN" sz="2000" dirty="0">
                <a:solidFill>
                  <a:srgbClr val="59869B"/>
                </a:solidFill>
                <a:cs typeface="+mn-ea"/>
                <a:sym typeface="+mn-lt"/>
              </a:rPr>
              <a:t>1.3</a:t>
            </a:r>
            <a:r>
              <a:rPr lang="zh-CN" altLang="en-US" sz="2000" dirty="0">
                <a:solidFill>
                  <a:srgbClr val="59869B"/>
                </a:solidFill>
                <a:cs typeface="+mn-ea"/>
                <a:sym typeface="+mn-lt"/>
              </a:rPr>
              <a:t>团队介绍</a:t>
            </a:r>
            <a:endParaRPr lang="en-US" altLang="zh-CN" sz="2000" dirty="0">
              <a:solidFill>
                <a:srgbClr val="59869B"/>
              </a:solidFill>
              <a:cs typeface="+mn-ea"/>
              <a:sym typeface="+mn-lt"/>
            </a:endParaRPr>
          </a:p>
        </p:txBody>
      </p:sp>
      <p:sp>
        <p:nvSpPr>
          <p:cNvPr id="18" name="TextBox 1"/>
          <p:cNvSpPr txBox="1"/>
          <p:nvPr/>
        </p:nvSpPr>
        <p:spPr>
          <a:xfrm>
            <a:off x="486824" y="677566"/>
            <a:ext cx="1982056" cy="302455"/>
          </a:xfrm>
          <a:prstGeom prst="rect">
            <a:avLst/>
          </a:prstGeom>
          <a:noFill/>
        </p:spPr>
        <p:txBody>
          <a:bodyPr wrap="square" lIns="0" tIns="0" rIns="0" rtlCol="0">
            <a:spAutoFit/>
          </a:bodyPr>
          <a:lstStyle/>
          <a:p>
            <a:pPr>
              <a:lnSpc>
                <a:spcPts val="2300"/>
              </a:lnSpc>
            </a:pPr>
            <a:r>
              <a:rPr lang="en-US" altLang="zh-CN" sz="1200" dirty="0">
                <a:solidFill>
                  <a:schemeClr val="bg2">
                    <a:lumMod val="50000"/>
                  </a:schemeClr>
                </a:solidFill>
                <a:cs typeface="+mn-ea"/>
                <a:sym typeface="+mn-lt"/>
              </a:rPr>
              <a:t>TEAM INTRODUCTION</a:t>
            </a:r>
            <a:endParaRPr lang="en-US" altLang="zh-CN" sz="1200" dirty="0">
              <a:solidFill>
                <a:schemeClr val="bg2">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250"/>
                                        <p:tgtEl>
                                          <p:spTgt spid="17"/>
                                        </p:tgtEl>
                                        <p:attrNameLst>
                                          <p:attrName>ppt_x</p:attrName>
                                        </p:attrNameLst>
                                      </p:cBhvr>
                                      <p:tavLst>
                                        <p:tav tm="0">
                                          <p:val>
                                            <p:strVal val="#ppt_x-#ppt_w*1.125000"/>
                                          </p:val>
                                        </p:tav>
                                        <p:tav tm="100000">
                                          <p:val>
                                            <p:strVal val="#ppt_x"/>
                                          </p:val>
                                        </p:tav>
                                      </p:tavLst>
                                    </p:anim>
                                    <p:animEffect transition="in" filter="wipe(right)">
                                      <p:cBhvr>
                                        <p:cTn id="8" dur="250"/>
                                        <p:tgtEl>
                                          <p:spTgt spid="17"/>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250"/>
                                        <p:tgtEl>
                                          <p:spTgt spid="18"/>
                                        </p:tgtEl>
                                        <p:attrNameLst>
                                          <p:attrName>ppt_x</p:attrName>
                                        </p:attrNameLst>
                                      </p:cBhvr>
                                      <p:tavLst>
                                        <p:tav tm="0">
                                          <p:val>
                                            <p:strVal val="#ppt_x-#ppt_w*1.125000"/>
                                          </p:val>
                                        </p:tav>
                                        <p:tav tm="100000">
                                          <p:val>
                                            <p:strVal val="#ppt_x"/>
                                          </p:val>
                                        </p:tav>
                                      </p:tavLst>
                                    </p:anim>
                                    <p:animEffect transition="in" filter="wipe(right)">
                                      <p:cBhvr>
                                        <p:cTn id="12" dur="2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50"/>
                                        <p:tgtEl>
                                          <p:spTgt spid="5"/>
                                        </p:tgtEl>
                                      </p:cBhvr>
                                    </p:animEffect>
                                    <p:anim calcmode="lin" valueType="num">
                                      <p:cBhvr>
                                        <p:cTn id="18" dur="250" fill="hold"/>
                                        <p:tgtEl>
                                          <p:spTgt spid="5"/>
                                        </p:tgtEl>
                                        <p:attrNameLst>
                                          <p:attrName>ppt_x</p:attrName>
                                        </p:attrNameLst>
                                      </p:cBhvr>
                                      <p:tavLst>
                                        <p:tav tm="0">
                                          <p:val>
                                            <p:strVal val="#ppt_x"/>
                                          </p:val>
                                        </p:tav>
                                        <p:tav tm="100000">
                                          <p:val>
                                            <p:strVal val="#ppt_x"/>
                                          </p:val>
                                        </p:tav>
                                      </p:tavLst>
                                    </p:anim>
                                    <p:anim calcmode="lin" valueType="num">
                                      <p:cBhvr>
                                        <p:cTn id="19"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50"/>
                                        <p:tgtEl>
                                          <p:spTgt spid="6"/>
                                        </p:tgtEl>
                                      </p:cBhvr>
                                    </p:animEffect>
                                    <p:anim calcmode="lin" valueType="num">
                                      <p:cBhvr>
                                        <p:cTn id="25" dur="250" fill="hold"/>
                                        <p:tgtEl>
                                          <p:spTgt spid="6"/>
                                        </p:tgtEl>
                                        <p:attrNameLst>
                                          <p:attrName>ppt_x</p:attrName>
                                        </p:attrNameLst>
                                      </p:cBhvr>
                                      <p:tavLst>
                                        <p:tav tm="0">
                                          <p:val>
                                            <p:strVal val="#ppt_x"/>
                                          </p:val>
                                        </p:tav>
                                        <p:tav tm="100000">
                                          <p:val>
                                            <p:strVal val="#ppt_x"/>
                                          </p:val>
                                        </p:tav>
                                      </p:tavLst>
                                    </p:anim>
                                    <p:anim calcmode="lin" valueType="num">
                                      <p:cBhvr>
                                        <p:cTn id="26"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50"/>
                                        <p:tgtEl>
                                          <p:spTgt spid="7"/>
                                        </p:tgtEl>
                                      </p:cBhvr>
                                    </p:animEffect>
                                    <p:anim calcmode="lin" valueType="num">
                                      <p:cBhvr>
                                        <p:cTn id="32" dur="250" fill="hold"/>
                                        <p:tgtEl>
                                          <p:spTgt spid="7"/>
                                        </p:tgtEl>
                                        <p:attrNameLst>
                                          <p:attrName>ppt_x</p:attrName>
                                        </p:attrNameLst>
                                      </p:cBhvr>
                                      <p:tavLst>
                                        <p:tav tm="0">
                                          <p:val>
                                            <p:strVal val="#ppt_x"/>
                                          </p:val>
                                        </p:tav>
                                        <p:tav tm="100000">
                                          <p:val>
                                            <p:strVal val="#ppt_x"/>
                                          </p:val>
                                        </p:tav>
                                      </p:tavLst>
                                    </p:anim>
                                    <p:anim calcmode="lin" valueType="num">
                                      <p:cBhvr>
                                        <p:cTn id="33"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50"/>
                                        <p:tgtEl>
                                          <p:spTgt spid="9"/>
                                        </p:tgtEl>
                                      </p:cBhvr>
                                    </p:animEffect>
                                    <p:anim calcmode="lin" valueType="num">
                                      <p:cBhvr>
                                        <p:cTn id="39" dur="250" fill="hold"/>
                                        <p:tgtEl>
                                          <p:spTgt spid="9"/>
                                        </p:tgtEl>
                                        <p:attrNameLst>
                                          <p:attrName>ppt_x</p:attrName>
                                        </p:attrNameLst>
                                      </p:cBhvr>
                                      <p:tavLst>
                                        <p:tav tm="0">
                                          <p:val>
                                            <p:strVal val="#ppt_x"/>
                                          </p:val>
                                        </p:tav>
                                        <p:tav tm="100000">
                                          <p:val>
                                            <p:strVal val="#ppt_x"/>
                                          </p:val>
                                        </p:tav>
                                      </p:tavLst>
                                    </p:anim>
                                    <p:anim calcmode="lin" valueType="num">
                                      <p:cBhvr>
                                        <p:cTn id="40"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fade">
                                      <p:cBhvr>
                                        <p:cTn id="45" dur="250"/>
                                        <p:tgtEl>
                                          <p:spTgt spid="39">
                                            <p:txEl>
                                              <p:pRg st="0" end="0"/>
                                            </p:txEl>
                                          </p:spTgt>
                                        </p:tgtEl>
                                      </p:cBhvr>
                                    </p:animEffect>
                                    <p:anim calcmode="lin" valueType="num">
                                      <p:cBhvr>
                                        <p:cTn id="46" dur="25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47" dur="250" fill="hold"/>
                                        <p:tgtEl>
                                          <p:spTgt spid="39">
                                            <p:txEl>
                                              <p:pRg st="0" end="0"/>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9">
                                            <p:txEl>
                                              <p:pRg st="1" end="1"/>
                                            </p:txEl>
                                          </p:spTgt>
                                        </p:tgtEl>
                                        <p:attrNameLst>
                                          <p:attrName>style.visibility</p:attrName>
                                        </p:attrNameLst>
                                      </p:cBhvr>
                                      <p:to>
                                        <p:strVal val="visible"/>
                                      </p:to>
                                    </p:set>
                                    <p:animEffect transition="in" filter="fade">
                                      <p:cBhvr>
                                        <p:cTn id="50" dur="250"/>
                                        <p:tgtEl>
                                          <p:spTgt spid="39">
                                            <p:txEl>
                                              <p:pRg st="1" end="1"/>
                                            </p:txEl>
                                          </p:spTgt>
                                        </p:tgtEl>
                                      </p:cBhvr>
                                    </p:animEffect>
                                    <p:anim calcmode="lin" valueType="num">
                                      <p:cBhvr>
                                        <p:cTn id="51" dur="250" fill="hold"/>
                                        <p:tgtEl>
                                          <p:spTgt spid="39">
                                            <p:txEl>
                                              <p:pRg st="1" end="1"/>
                                            </p:txEl>
                                          </p:spTgt>
                                        </p:tgtEl>
                                        <p:attrNameLst>
                                          <p:attrName>ppt_x</p:attrName>
                                        </p:attrNameLst>
                                      </p:cBhvr>
                                      <p:tavLst>
                                        <p:tav tm="0">
                                          <p:val>
                                            <p:strVal val="#ppt_x"/>
                                          </p:val>
                                        </p:tav>
                                        <p:tav tm="100000">
                                          <p:val>
                                            <p:strVal val="#ppt_x"/>
                                          </p:val>
                                        </p:tav>
                                      </p:tavLst>
                                    </p:anim>
                                    <p:anim calcmode="lin" valueType="num">
                                      <p:cBhvr>
                                        <p:cTn id="52" dur="250" fill="hold"/>
                                        <p:tgtEl>
                                          <p:spTgt spid="39">
                                            <p:txEl>
                                              <p:pRg st="1" end="1"/>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9">
                                            <p:txEl>
                                              <p:pRg st="2" end="2"/>
                                            </p:txEl>
                                          </p:spTgt>
                                        </p:tgtEl>
                                        <p:attrNameLst>
                                          <p:attrName>style.visibility</p:attrName>
                                        </p:attrNameLst>
                                      </p:cBhvr>
                                      <p:to>
                                        <p:strVal val="visible"/>
                                      </p:to>
                                    </p:set>
                                    <p:animEffect transition="in" filter="fade">
                                      <p:cBhvr>
                                        <p:cTn id="55" dur="250"/>
                                        <p:tgtEl>
                                          <p:spTgt spid="39">
                                            <p:txEl>
                                              <p:pRg st="2" end="2"/>
                                            </p:txEl>
                                          </p:spTgt>
                                        </p:tgtEl>
                                      </p:cBhvr>
                                    </p:animEffect>
                                    <p:anim calcmode="lin" valueType="num">
                                      <p:cBhvr>
                                        <p:cTn id="56" dur="25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57" dur="25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3">
                                            <p:txEl>
                                              <p:pRg st="0" end="0"/>
                                            </p:txEl>
                                          </p:spTgt>
                                        </p:tgtEl>
                                        <p:attrNameLst>
                                          <p:attrName>style.visibility</p:attrName>
                                        </p:attrNameLst>
                                      </p:cBhvr>
                                      <p:to>
                                        <p:strVal val="visible"/>
                                      </p:to>
                                    </p:set>
                                    <p:animEffect transition="in" filter="fade">
                                      <p:cBhvr>
                                        <p:cTn id="62" dur="250"/>
                                        <p:tgtEl>
                                          <p:spTgt spid="53">
                                            <p:txEl>
                                              <p:pRg st="0" end="0"/>
                                            </p:txEl>
                                          </p:spTgt>
                                        </p:tgtEl>
                                      </p:cBhvr>
                                    </p:animEffect>
                                    <p:anim calcmode="lin" valueType="num">
                                      <p:cBhvr>
                                        <p:cTn id="63" dur="25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64" dur="250" fill="hold"/>
                                        <p:tgtEl>
                                          <p:spTgt spid="53">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3">
                                            <p:txEl>
                                              <p:pRg st="1" end="1"/>
                                            </p:txEl>
                                          </p:spTgt>
                                        </p:tgtEl>
                                        <p:attrNameLst>
                                          <p:attrName>style.visibility</p:attrName>
                                        </p:attrNameLst>
                                      </p:cBhvr>
                                      <p:to>
                                        <p:strVal val="visible"/>
                                      </p:to>
                                    </p:set>
                                    <p:animEffect transition="in" filter="fade">
                                      <p:cBhvr>
                                        <p:cTn id="67" dur="250"/>
                                        <p:tgtEl>
                                          <p:spTgt spid="53">
                                            <p:txEl>
                                              <p:pRg st="1" end="1"/>
                                            </p:txEl>
                                          </p:spTgt>
                                        </p:tgtEl>
                                      </p:cBhvr>
                                    </p:animEffect>
                                    <p:anim calcmode="lin" valueType="num">
                                      <p:cBhvr>
                                        <p:cTn id="68" dur="250" fill="hold"/>
                                        <p:tgtEl>
                                          <p:spTgt spid="53">
                                            <p:txEl>
                                              <p:pRg st="1" end="1"/>
                                            </p:txEl>
                                          </p:spTgt>
                                        </p:tgtEl>
                                        <p:attrNameLst>
                                          <p:attrName>ppt_x</p:attrName>
                                        </p:attrNameLst>
                                      </p:cBhvr>
                                      <p:tavLst>
                                        <p:tav tm="0">
                                          <p:val>
                                            <p:strVal val="#ppt_x"/>
                                          </p:val>
                                        </p:tav>
                                        <p:tav tm="100000">
                                          <p:val>
                                            <p:strVal val="#ppt_x"/>
                                          </p:val>
                                        </p:tav>
                                      </p:tavLst>
                                    </p:anim>
                                    <p:anim calcmode="lin" valueType="num">
                                      <p:cBhvr>
                                        <p:cTn id="69" dur="250" fill="hold"/>
                                        <p:tgtEl>
                                          <p:spTgt spid="53">
                                            <p:txEl>
                                              <p:pRg st="1" end="1"/>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3">
                                            <p:txEl>
                                              <p:pRg st="2" end="2"/>
                                            </p:txEl>
                                          </p:spTgt>
                                        </p:tgtEl>
                                        <p:attrNameLst>
                                          <p:attrName>style.visibility</p:attrName>
                                        </p:attrNameLst>
                                      </p:cBhvr>
                                      <p:to>
                                        <p:strVal val="visible"/>
                                      </p:to>
                                    </p:set>
                                    <p:animEffect transition="in" filter="fade">
                                      <p:cBhvr>
                                        <p:cTn id="72" dur="250"/>
                                        <p:tgtEl>
                                          <p:spTgt spid="53">
                                            <p:txEl>
                                              <p:pRg st="2" end="2"/>
                                            </p:txEl>
                                          </p:spTgt>
                                        </p:tgtEl>
                                      </p:cBhvr>
                                    </p:animEffect>
                                    <p:anim calcmode="lin" valueType="num">
                                      <p:cBhvr>
                                        <p:cTn id="73" dur="250" fill="hold"/>
                                        <p:tgtEl>
                                          <p:spTgt spid="53">
                                            <p:txEl>
                                              <p:pRg st="2" end="2"/>
                                            </p:txEl>
                                          </p:spTgt>
                                        </p:tgtEl>
                                        <p:attrNameLst>
                                          <p:attrName>ppt_x</p:attrName>
                                        </p:attrNameLst>
                                      </p:cBhvr>
                                      <p:tavLst>
                                        <p:tav tm="0">
                                          <p:val>
                                            <p:strVal val="#ppt_x"/>
                                          </p:val>
                                        </p:tav>
                                        <p:tav tm="100000">
                                          <p:val>
                                            <p:strVal val="#ppt_x"/>
                                          </p:val>
                                        </p:tav>
                                      </p:tavLst>
                                    </p:anim>
                                    <p:anim calcmode="lin" valueType="num">
                                      <p:cBhvr>
                                        <p:cTn id="74" dur="250" fill="hold"/>
                                        <p:tgtEl>
                                          <p:spTgt spid="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5">
                                            <p:txEl>
                                              <p:pRg st="0" end="0"/>
                                            </p:txEl>
                                          </p:spTgt>
                                        </p:tgtEl>
                                        <p:attrNameLst>
                                          <p:attrName>style.visibility</p:attrName>
                                        </p:attrNameLst>
                                      </p:cBhvr>
                                      <p:to>
                                        <p:strVal val="visible"/>
                                      </p:to>
                                    </p:set>
                                    <p:animEffect transition="in" filter="fade">
                                      <p:cBhvr>
                                        <p:cTn id="79" dur="250"/>
                                        <p:tgtEl>
                                          <p:spTgt spid="55">
                                            <p:txEl>
                                              <p:pRg st="0" end="0"/>
                                            </p:txEl>
                                          </p:spTgt>
                                        </p:tgtEl>
                                      </p:cBhvr>
                                    </p:animEffect>
                                    <p:anim calcmode="lin" valueType="num">
                                      <p:cBhvr>
                                        <p:cTn id="80" dur="25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55">
                                            <p:txEl>
                                              <p:pRg st="0" end="0"/>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5">
                                            <p:txEl>
                                              <p:pRg st="1" end="1"/>
                                            </p:txEl>
                                          </p:spTgt>
                                        </p:tgtEl>
                                        <p:attrNameLst>
                                          <p:attrName>style.visibility</p:attrName>
                                        </p:attrNameLst>
                                      </p:cBhvr>
                                      <p:to>
                                        <p:strVal val="visible"/>
                                      </p:to>
                                    </p:set>
                                    <p:animEffect transition="in" filter="fade">
                                      <p:cBhvr>
                                        <p:cTn id="84" dur="250"/>
                                        <p:tgtEl>
                                          <p:spTgt spid="55">
                                            <p:txEl>
                                              <p:pRg st="1" end="1"/>
                                            </p:txEl>
                                          </p:spTgt>
                                        </p:tgtEl>
                                      </p:cBhvr>
                                    </p:animEffect>
                                    <p:anim calcmode="lin" valueType="num">
                                      <p:cBhvr>
                                        <p:cTn id="85" dur="250" fill="hold"/>
                                        <p:tgtEl>
                                          <p:spTgt spid="55">
                                            <p:txEl>
                                              <p:pRg st="1" end="1"/>
                                            </p:txEl>
                                          </p:spTgt>
                                        </p:tgtEl>
                                        <p:attrNameLst>
                                          <p:attrName>ppt_x</p:attrName>
                                        </p:attrNameLst>
                                      </p:cBhvr>
                                      <p:tavLst>
                                        <p:tav tm="0">
                                          <p:val>
                                            <p:strVal val="#ppt_x"/>
                                          </p:val>
                                        </p:tav>
                                        <p:tav tm="100000">
                                          <p:val>
                                            <p:strVal val="#ppt_x"/>
                                          </p:val>
                                        </p:tav>
                                      </p:tavLst>
                                    </p:anim>
                                    <p:anim calcmode="lin" valueType="num">
                                      <p:cBhvr>
                                        <p:cTn id="86" dur="250" fill="hold"/>
                                        <p:tgtEl>
                                          <p:spTgt spid="55">
                                            <p:txEl>
                                              <p:pRg st="1" end="1"/>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5">
                                            <p:txEl>
                                              <p:pRg st="2" end="2"/>
                                            </p:txEl>
                                          </p:spTgt>
                                        </p:tgtEl>
                                        <p:attrNameLst>
                                          <p:attrName>style.visibility</p:attrName>
                                        </p:attrNameLst>
                                      </p:cBhvr>
                                      <p:to>
                                        <p:strVal val="visible"/>
                                      </p:to>
                                    </p:set>
                                    <p:animEffect transition="in" filter="fade">
                                      <p:cBhvr>
                                        <p:cTn id="89" dur="250"/>
                                        <p:tgtEl>
                                          <p:spTgt spid="55">
                                            <p:txEl>
                                              <p:pRg st="2" end="2"/>
                                            </p:txEl>
                                          </p:spTgt>
                                        </p:tgtEl>
                                      </p:cBhvr>
                                    </p:animEffect>
                                    <p:anim calcmode="lin" valueType="num">
                                      <p:cBhvr>
                                        <p:cTn id="90" dur="250" fill="hold"/>
                                        <p:tgtEl>
                                          <p:spTgt spid="55">
                                            <p:txEl>
                                              <p:pRg st="2" end="2"/>
                                            </p:txEl>
                                          </p:spTgt>
                                        </p:tgtEl>
                                        <p:attrNameLst>
                                          <p:attrName>ppt_x</p:attrName>
                                        </p:attrNameLst>
                                      </p:cBhvr>
                                      <p:tavLst>
                                        <p:tav tm="0">
                                          <p:val>
                                            <p:strVal val="#ppt_x"/>
                                          </p:val>
                                        </p:tav>
                                        <p:tav tm="100000">
                                          <p:val>
                                            <p:strVal val="#ppt_x"/>
                                          </p:val>
                                        </p:tav>
                                      </p:tavLst>
                                    </p:anim>
                                    <p:anim calcmode="lin" valueType="num">
                                      <p:cBhvr>
                                        <p:cTn id="91" dur="250" fill="hold"/>
                                        <p:tgtEl>
                                          <p:spTgt spid="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6">
                                            <p:txEl>
                                              <p:pRg st="0" end="0"/>
                                            </p:txEl>
                                          </p:spTgt>
                                        </p:tgtEl>
                                        <p:attrNameLst>
                                          <p:attrName>style.visibility</p:attrName>
                                        </p:attrNameLst>
                                      </p:cBhvr>
                                      <p:to>
                                        <p:strVal val="visible"/>
                                      </p:to>
                                    </p:set>
                                    <p:animEffect transition="in" filter="fade">
                                      <p:cBhvr>
                                        <p:cTn id="96" dur="250"/>
                                        <p:tgtEl>
                                          <p:spTgt spid="16">
                                            <p:txEl>
                                              <p:pRg st="0" end="0"/>
                                            </p:txEl>
                                          </p:spTgt>
                                        </p:tgtEl>
                                      </p:cBhvr>
                                    </p:animEffect>
                                    <p:anim calcmode="lin" valueType="num">
                                      <p:cBhvr>
                                        <p:cTn id="97" dur="25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8" dur="250" fill="hold"/>
                                        <p:tgtEl>
                                          <p:spTgt spid="16">
                                            <p:txEl>
                                              <p:pRg st="0" end="0"/>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6">
                                            <p:txEl>
                                              <p:pRg st="1" end="1"/>
                                            </p:txEl>
                                          </p:spTgt>
                                        </p:tgtEl>
                                        <p:attrNameLst>
                                          <p:attrName>style.visibility</p:attrName>
                                        </p:attrNameLst>
                                      </p:cBhvr>
                                      <p:to>
                                        <p:strVal val="visible"/>
                                      </p:to>
                                    </p:set>
                                    <p:animEffect transition="in" filter="fade">
                                      <p:cBhvr>
                                        <p:cTn id="101" dur="250"/>
                                        <p:tgtEl>
                                          <p:spTgt spid="16">
                                            <p:txEl>
                                              <p:pRg st="1" end="1"/>
                                            </p:txEl>
                                          </p:spTgt>
                                        </p:tgtEl>
                                      </p:cBhvr>
                                    </p:animEffect>
                                    <p:anim calcmode="lin" valueType="num">
                                      <p:cBhvr>
                                        <p:cTn id="102" dur="25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03" dur="250" fill="hold"/>
                                        <p:tgtEl>
                                          <p:spTgt spid="16">
                                            <p:txEl>
                                              <p:pRg st="1" end="1"/>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6">
                                            <p:txEl>
                                              <p:pRg st="2" end="2"/>
                                            </p:txEl>
                                          </p:spTgt>
                                        </p:tgtEl>
                                        <p:attrNameLst>
                                          <p:attrName>style.visibility</p:attrName>
                                        </p:attrNameLst>
                                      </p:cBhvr>
                                      <p:to>
                                        <p:strVal val="visible"/>
                                      </p:to>
                                    </p:set>
                                    <p:animEffect transition="in" filter="fade">
                                      <p:cBhvr>
                                        <p:cTn id="106" dur="250"/>
                                        <p:tgtEl>
                                          <p:spTgt spid="16">
                                            <p:txEl>
                                              <p:pRg st="2" end="2"/>
                                            </p:txEl>
                                          </p:spTgt>
                                        </p:tgtEl>
                                      </p:cBhvr>
                                    </p:animEffect>
                                    <p:anim calcmode="lin" valueType="num">
                                      <p:cBhvr>
                                        <p:cTn id="107" dur="25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08" dur="25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53" grpId="0" build="p"/>
      <p:bldP spid="55" grpId="0" build="p"/>
      <p:bldP spid="16" grpId="0" build="p"/>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1"/>
          <a:stretch>
            <a:fillRect/>
          </a:stretch>
        </p:blipFill>
        <p:spPr>
          <a:xfrm>
            <a:off x="802" y="0"/>
            <a:ext cx="3078479" cy="6858000"/>
          </a:xfrm>
        </p:spPr>
      </p:pic>
      <p:sp>
        <p:nvSpPr>
          <p:cNvPr id="5" name="Rectangle 4"/>
          <p:cNvSpPr/>
          <p:nvPr/>
        </p:nvSpPr>
        <p:spPr>
          <a:xfrm>
            <a:off x="3351" y="0"/>
            <a:ext cx="3080083" cy="6858000"/>
          </a:xfrm>
          <a:prstGeom prst="rect">
            <a:avLst/>
          </a:prstGeom>
          <a:solidFill>
            <a:srgbClr val="59869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 name="Title 2"/>
          <p:cNvSpPr>
            <a:spLocks noGrp="1"/>
          </p:cNvSpPr>
          <p:nvPr>
            <p:ph type="title"/>
          </p:nvPr>
        </p:nvSpPr>
        <p:spPr/>
        <p:txBody>
          <a:bodyPr/>
          <a:lstStyle/>
          <a:p>
            <a:r>
              <a:rPr lang="en-US" dirty="0">
                <a:latin typeface="+mn-lt"/>
                <a:ea typeface="+mn-ea"/>
                <a:cs typeface="+mn-ea"/>
                <a:sym typeface="+mn-lt"/>
              </a:rPr>
              <a:t>Best </a:t>
            </a:r>
            <a:br>
              <a:rPr lang="en-US" dirty="0">
                <a:latin typeface="+mn-lt"/>
                <a:ea typeface="+mn-ea"/>
                <a:cs typeface="+mn-ea"/>
                <a:sym typeface="+mn-lt"/>
              </a:rPr>
            </a:br>
            <a:r>
              <a:rPr lang="en-US" dirty="0">
                <a:latin typeface="+mn-lt"/>
                <a:ea typeface="+mn-ea"/>
                <a:cs typeface="+mn-ea"/>
                <a:sym typeface="+mn-lt"/>
              </a:rPr>
              <a:t>service</a:t>
            </a:r>
            <a:br>
              <a:rPr lang="en-US" dirty="0">
                <a:latin typeface="+mn-lt"/>
                <a:ea typeface="+mn-ea"/>
                <a:cs typeface="+mn-ea"/>
                <a:sym typeface="+mn-lt"/>
              </a:rPr>
            </a:br>
            <a:r>
              <a:rPr lang="en-US" dirty="0">
                <a:latin typeface="+mn-lt"/>
                <a:ea typeface="+mn-ea"/>
                <a:cs typeface="+mn-ea"/>
                <a:sym typeface="+mn-lt"/>
              </a:rPr>
              <a:t>06</a:t>
            </a:r>
            <a:endParaRPr lang="en-US" dirty="0">
              <a:latin typeface="+mn-lt"/>
              <a:ea typeface="+mn-ea"/>
              <a:cs typeface="+mn-ea"/>
              <a:sym typeface="+mn-lt"/>
            </a:endParaRPr>
          </a:p>
        </p:txBody>
      </p:sp>
      <p:grpSp>
        <p:nvGrpSpPr>
          <p:cNvPr id="8" name="Group 7"/>
          <p:cNvGrpSpPr/>
          <p:nvPr/>
        </p:nvGrpSpPr>
        <p:grpSpPr>
          <a:xfrm>
            <a:off x="7632529" y="813282"/>
            <a:ext cx="3781765" cy="1483165"/>
            <a:chOff x="3273106" y="702108"/>
            <a:chExt cx="3781765" cy="1483165"/>
          </a:xfrm>
        </p:grpSpPr>
        <p:sp>
          <p:nvSpPr>
            <p:cNvPr id="9" name="Title 3"/>
            <p:cNvSpPr txBox="1"/>
            <p:nvPr/>
          </p:nvSpPr>
          <p:spPr>
            <a:xfrm>
              <a:off x="3884289" y="815520"/>
              <a:ext cx="3170582"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2000" dirty="0">
                  <a:latin typeface="+mn-lt"/>
                  <a:ea typeface="+mn-ea"/>
                  <a:cs typeface="+mn-ea"/>
                  <a:sym typeface="+mn-lt"/>
                </a:rPr>
                <a:t>Features </a:t>
              </a:r>
              <a:r>
                <a:rPr lang="en-US" sz="2000" dirty="0" err="1">
                  <a:latin typeface="+mn-lt"/>
                  <a:ea typeface="+mn-ea"/>
                  <a:cs typeface="+mn-ea"/>
                  <a:sym typeface="+mn-lt"/>
                </a:rPr>
                <a:t>smaple</a:t>
              </a:r>
              <a:endParaRPr lang="en-US" sz="2000" dirty="0">
                <a:latin typeface="+mn-lt"/>
                <a:ea typeface="+mn-ea"/>
                <a:cs typeface="+mn-ea"/>
                <a:sym typeface="+mn-lt"/>
              </a:endParaRPr>
            </a:p>
            <a:p>
              <a:pPr>
                <a:lnSpc>
                  <a:spcPct val="80000"/>
                </a:lnSpc>
              </a:pPr>
              <a:r>
                <a:rPr lang="en-US" sz="2000" dirty="0">
                  <a:latin typeface="+mn-lt"/>
                  <a:ea typeface="+mn-ea"/>
                  <a:cs typeface="+mn-ea"/>
                  <a:sym typeface="+mn-lt"/>
                </a:rPr>
                <a:t>text here</a:t>
              </a:r>
              <a:endParaRPr lang="en-US" sz="2000" dirty="0">
                <a:latin typeface="+mn-lt"/>
                <a:ea typeface="+mn-ea"/>
                <a:cs typeface="+mn-ea"/>
                <a:sym typeface="+mn-lt"/>
              </a:endParaRPr>
            </a:p>
          </p:txBody>
        </p:sp>
        <p:sp>
          <p:nvSpPr>
            <p:cNvPr id="10" name="Title 3"/>
            <p:cNvSpPr txBox="1"/>
            <p:nvPr/>
          </p:nvSpPr>
          <p:spPr>
            <a:xfrm>
              <a:off x="3878780" y="1361468"/>
              <a:ext cx="3176090" cy="823805"/>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latin typeface="+mn-lt"/>
                  <a:ea typeface="+mn-ea"/>
                  <a:cs typeface="+mn-ea"/>
                  <a:sym typeface="+mn-lt"/>
                </a:rPr>
                <a:t>Lorem</a:t>
              </a:r>
              <a:r>
                <a:rPr lang="en-US" sz="1200" b="0" dirty="0">
                  <a:latin typeface="+mn-lt"/>
                  <a:ea typeface="+mn-ea"/>
                  <a:cs typeface="+mn-ea"/>
                  <a:sym typeface="+mn-lt"/>
                </a:rPr>
                <a:t> </a:t>
              </a:r>
              <a:r>
                <a:rPr lang="en-US" sz="1200" b="0" dirty="0" err="1">
                  <a:latin typeface="+mn-lt"/>
                  <a:ea typeface="+mn-ea"/>
                  <a:cs typeface="+mn-ea"/>
                  <a:sym typeface="+mn-lt"/>
                </a:rPr>
                <a:t>Ipsum</a:t>
              </a:r>
              <a:r>
                <a:rPr lang="en-US" sz="1200" b="0" dirty="0">
                  <a:latin typeface="+mn-lt"/>
                  <a:ea typeface="+mn-ea"/>
                  <a:cs typeface="+mn-ea"/>
                  <a:sym typeface="+mn-lt"/>
                </a:rPr>
                <a:t> is simply dummy text of the printing and typesetting industry. </a:t>
              </a:r>
              <a:r>
                <a:rPr lang="en-US" sz="1200" b="0" dirty="0" err="1">
                  <a:latin typeface="+mn-lt"/>
                  <a:ea typeface="+mn-ea"/>
                  <a:cs typeface="+mn-ea"/>
                  <a:sym typeface="+mn-lt"/>
                </a:rPr>
                <a:t>Lorem</a:t>
              </a:r>
              <a:r>
                <a:rPr lang="en-US" sz="1200" b="0" dirty="0">
                  <a:latin typeface="+mn-lt"/>
                  <a:ea typeface="+mn-ea"/>
                  <a:cs typeface="+mn-ea"/>
                  <a:sym typeface="+mn-lt"/>
                </a:rPr>
                <a:t> </a:t>
              </a:r>
              <a:r>
                <a:rPr lang="en-US" sz="1200" b="0" dirty="0" err="1">
                  <a:latin typeface="+mn-lt"/>
                  <a:ea typeface="+mn-ea"/>
                  <a:cs typeface="+mn-ea"/>
                  <a:sym typeface="+mn-lt"/>
                </a:rPr>
                <a:t>Ipsum</a:t>
              </a:r>
              <a:r>
                <a:rPr lang="en-US" sz="1200" b="0" dirty="0">
                  <a:latin typeface="+mn-lt"/>
                  <a:ea typeface="+mn-ea"/>
                  <a:cs typeface="+mn-ea"/>
                  <a:sym typeface="+mn-lt"/>
                </a:rPr>
                <a:t> has been.</a:t>
              </a:r>
              <a:endParaRPr lang="en-US" sz="1200" b="0" dirty="0">
                <a:latin typeface="+mn-lt"/>
                <a:ea typeface="+mn-ea"/>
                <a:cs typeface="+mn-ea"/>
                <a:sym typeface="+mn-lt"/>
              </a:endParaRPr>
            </a:p>
          </p:txBody>
        </p:sp>
        <p:sp>
          <p:nvSpPr>
            <p:cNvPr id="11" name="Title 3"/>
            <p:cNvSpPr txBox="1"/>
            <p:nvPr/>
          </p:nvSpPr>
          <p:spPr>
            <a:xfrm>
              <a:off x="3273106" y="702108"/>
              <a:ext cx="871352" cy="1002055"/>
            </a:xfrm>
            <a:prstGeom prst="rect">
              <a:avLst/>
            </a:prstGeom>
          </p:spPr>
          <p:txBody>
            <a:bodyPr anchor="ct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3600" b="0" dirty="0">
                  <a:solidFill>
                    <a:srgbClr val="59869B"/>
                  </a:solidFill>
                  <a:latin typeface="+mn-lt"/>
                  <a:ea typeface="+mn-ea"/>
                  <a:cs typeface="+mn-ea"/>
                  <a:sym typeface="+mn-lt"/>
                </a:rPr>
                <a:t>q</a:t>
              </a:r>
              <a:endParaRPr lang="en-US" sz="3600" b="0" dirty="0">
                <a:solidFill>
                  <a:srgbClr val="59869B"/>
                </a:solidFill>
                <a:latin typeface="+mn-lt"/>
                <a:ea typeface="+mn-ea"/>
                <a:cs typeface="+mn-ea"/>
                <a:sym typeface="+mn-lt"/>
              </a:endParaRPr>
            </a:p>
          </p:txBody>
        </p:sp>
      </p:grpSp>
      <p:grpSp>
        <p:nvGrpSpPr>
          <p:cNvPr id="12" name="Group 11"/>
          <p:cNvGrpSpPr/>
          <p:nvPr/>
        </p:nvGrpSpPr>
        <p:grpSpPr>
          <a:xfrm>
            <a:off x="7632529" y="2562851"/>
            <a:ext cx="3781765" cy="1483165"/>
            <a:chOff x="3273106" y="702108"/>
            <a:chExt cx="3781765" cy="1483165"/>
          </a:xfrm>
        </p:grpSpPr>
        <p:sp>
          <p:nvSpPr>
            <p:cNvPr id="13" name="Title 3"/>
            <p:cNvSpPr txBox="1"/>
            <p:nvPr/>
          </p:nvSpPr>
          <p:spPr>
            <a:xfrm>
              <a:off x="3884289" y="815520"/>
              <a:ext cx="3170582"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2000" dirty="0">
                  <a:latin typeface="+mn-lt"/>
                  <a:ea typeface="+mn-ea"/>
                  <a:cs typeface="+mn-ea"/>
                  <a:sym typeface="+mn-lt"/>
                </a:rPr>
                <a:t>Features </a:t>
              </a:r>
              <a:r>
                <a:rPr lang="en-US" sz="2000" dirty="0" err="1">
                  <a:latin typeface="+mn-lt"/>
                  <a:ea typeface="+mn-ea"/>
                  <a:cs typeface="+mn-ea"/>
                  <a:sym typeface="+mn-lt"/>
                </a:rPr>
                <a:t>smaple</a:t>
              </a:r>
              <a:endParaRPr lang="en-US" sz="2000" dirty="0">
                <a:latin typeface="+mn-lt"/>
                <a:ea typeface="+mn-ea"/>
                <a:cs typeface="+mn-ea"/>
                <a:sym typeface="+mn-lt"/>
              </a:endParaRPr>
            </a:p>
            <a:p>
              <a:pPr>
                <a:lnSpc>
                  <a:spcPct val="80000"/>
                </a:lnSpc>
              </a:pPr>
              <a:r>
                <a:rPr lang="en-US" sz="2000" dirty="0">
                  <a:latin typeface="+mn-lt"/>
                  <a:ea typeface="+mn-ea"/>
                  <a:cs typeface="+mn-ea"/>
                  <a:sym typeface="+mn-lt"/>
                </a:rPr>
                <a:t>text here</a:t>
              </a:r>
              <a:endParaRPr lang="en-US" sz="2000" dirty="0">
                <a:latin typeface="+mn-lt"/>
                <a:ea typeface="+mn-ea"/>
                <a:cs typeface="+mn-ea"/>
                <a:sym typeface="+mn-lt"/>
              </a:endParaRPr>
            </a:p>
          </p:txBody>
        </p:sp>
        <p:sp>
          <p:nvSpPr>
            <p:cNvPr id="14" name="Title 3"/>
            <p:cNvSpPr txBox="1"/>
            <p:nvPr/>
          </p:nvSpPr>
          <p:spPr>
            <a:xfrm>
              <a:off x="3878780" y="1361468"/>
              <a:ext cx="3176090" cy="823805"/>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latin typeface="+mn-lt"/>
                  <a:ea typeface="+mn-ea"/>
                  <a:cs typeface="+mn-ea"/>
                  <a:sym typeface="+mn-lt"/>
                </a:rPr>
                <a:t>Lorem</a:t>
              </a:r>
              <a:r>
                <a:rPr lang="en-US" sz="1200" b="0" dirty="0">
                  <a:latin typeface="+mn-lt"/>
                  <a:ea typeface="+mn-ea"/>
                  <a:cs typeface="+mn-ea"/>
                  <a:sym typeface="+mn-lt"/>
                </a:rPr>
                <a:t> </a:t>
              </a:r>
              <a:r>
                <a:rPr lang="en-US" sz="1200" b="0" dirty="0" err="1">
                  <a:latin typeface="+mn-lt"/>
                  <a:ea typeface="+mn-ea"/>
                  <a:cs typeface="+mn-ea"/>
                  <a:sym typeface="+mn-lt"/>
                </a:rPr>
                <a:t>Ipsum</a:t>
              </a:r>
              <a:r>
                <a:rPr lang="en-US" sz="1200" b="0" dirty="0">
                  <a:latin typeface="+mn-lt"/>
                  <a:ea typeface="+mn-ea"/>
                  <a:cs typeface="+mn-ea"/>
                  <a:sym typeface="+mn-lt"/>
                </a:rPr>
                <a:t> is simply dummy text of the printing and typesetting industry. </a:t>
              </a:r>
              <a:r>
                <a:rPr lang="en-US" sz="1200" b="0" dirty="0" err="1">
                  <a:latin typeface="+mn-lt"/>
                  <a:ea typeface="+mn-ea"/>
                  <a:cs typeface="+mn-ea"/>
                  <a:sym typeface="+mn-lt"/>
                </a:rPr>
                <a:t>Lorem</a:t>
              </a:r>
              <a:r>
                <a:rPr lang="en-US" sz="1200" b="0" dirty="0">
                  <a:latin typeface="+mn-lt"/>
                  <a:ea typeface="+mn-ea"/>
                  <a:cs typeface="+mn-ea"/>
                  <a:sym typeface="+mn-lt"/>
                </a:rPr>
                <a:t> </a:t>
              </a:r>
              <a:r>
                <a:rPr lang="en-US" sz="1200" b="0" dirty="0" err="1">
                  <a:latin typeface="+mn-lt"/>
                  <a:ea typeface="+mn-ea"/>
                  <a:cs typeface="+mn-ea"/>
                  <a:sym typeface="+mn-lt"/>
                </a:rPr>
                <a:t>Ipsum</a:t>
              </a:r>
              <a:r>
                <a:rPr lang="en-US" sz="1200" b="0" dirty="0">
                  <a:latin typeface="+mn-lt"/>
                  <a:ea typeface="+mn-ea"/>
                  <a:cs typeface="+mn-ea"/>
                  <a:sym typeface="+mn-lt"/>
                </a:rPr>
                <a:t> has been.</a:t>
              </a:r>
              <a:endParaRPr lang="en-US" sz="1200" b="0" dirty="0">
                <a:latin typeface="+mn-lt"/>
                <a:ea typeface="+mn-ea"/>
                <a:cs typeface="+mn-ea"/>
                <a:sym typeface="+mn-lt"/>
              </a:endParaRPr>
            </a:p>
          </p:txBody>
        </p:sp>
        <p:sp>
          <p:nvSpPr>
            <p:cNvPr id="15" name="Title 3"/>
            <p:cNvSpPr txBox="1"/>
            <p:nvPr/>
          </p:nvSpPr>
          <p:spPr>
            <a:xfrm>
              <a:off x="3273106" y="702108"/>
              <a:ext cx="871352" cy="1002055"/>
            </a:xfrm>
            <a:prstGeom prst="rect">
              <a:avLst/>
            </a:prstGeom>
          </p:spPr>
          <p:txBody>
            <a:bodyPr anchor="ct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3600" b="0" dirty="0">
                  <a:solidFill>
                    <a:schemeClr val="accent5"/>
                  </a:solidFill>
                  <a:latin typeface="+mn-lt"/>
                  <a:ea typeface="+mn-ea"/>
                  <a:cs typeface="+mn-ea"/>
                  <a:sym typeface="+mn-lt"/>
                </a:rPr>
                <a:t>s</a:t>
              </a:r>
              <a:endParaRPr lang="en-US" sz="3600" b="0" dirty="0">
                <a:solidFill>
                  <a:schemeClr val="accent5"/>
                </a:solidFill>
                <a:latin typeface="+mn-lt"/>
                <a:ea typeface="+mn-ea"/>
                <a:cs typeface="+mn-ea"/>
                <a:sym typeface="+mn-lt"/>
              </a:endParaRPr>
            </a:p>
          </p:txBody>
        </p:sp>
      </p:grpSp>
      <p:grpSp>
        <p:nvGrpSpPr>
          <p:cNvPr id="16" name="Group 15"/>
          <p:cNvGrpSpPr/>
          <p:nvPr/>
        </p:nvGrpSpPr>
        <p:grpSpPr>
          <a:xfrm>
            <a:off x="7632529" y="4312420"/>
            <a:ext cx="3781765" cy="1483165"/>
            <a:chOff x="3273106" y="702108"/>
            <a:chExt cx="3781765" cy="1483165"/>
          </a:xfrm>
        </p:grpSpPr>
        <p:sp>
          <p:nvSpPr>
            <p:cNvPr id="17" name="Title 3"/>
            <p:cNvSpPr txBox="1"/>
            <p:nvPr/>
          </p:nvSpPr>
          <p:spPr>
            <a:xfrm>
              <a:off x="3884289" y="815520"/>
              <a:ext cx="3170582"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2000" dirty="0">
                  <a:latin typeface="+mn-lt"/>
                  <a:ea typeface="+mn-ea"/>
                  <a:cs typeface="+mn-ea"/>
                  <a:sym typeface="+mn-lt"/>
                </a:rPr>
                <a:t>Features </a:t>
              </a:r>
              <a:r>
                <a:rPr lang="en-US" sz="2000" dirty="0" err="1">
                  <a:latin typeface="+mn-lt"/>
                  <a:ea typeface="+mn-ea"/>
                  <a:cs typeface="+mn-ea"/>
                  <a:sym typeface="+mn-lt"/>
                </a:rPr>
                <a:t>smaple</a:t>
              </a:r>
              <a:endParaRPr lang="en-US" sz="2000" dirty="0">
                <a:latin typeface="+mn-lt"/>
                <a:ea typeface="+mn-ea"/>
                <a:cs typeface="+mn-ea"/>
                <a:sym typeface="+mn-lt"/>
              </a:endParaRPr>
            </a:p>
            <a:p>
              <a:pPr>
                <a:lnSpc>
                  <a:spcPct val="80000"/>
                </a:lnSpc>
              </a:pPr>
              <a:r>
                <a:rPr lang="en-US" sz="2000" dirty="0">
                  <a:latin typeface="+mn-lt"/>
                  <a:ea typeface="+mn-ea"/>
                  <a:cs typeface="+mn-ea"/>
                  <a:sym typeface="+mn-lt"/>
                </a:rPr>
                <a:t>text here</a:t>
              </a:r>
              <a:endParaRPr lang="en-US" sz="2000" dirty="0">
                <a:latin typeface="+mn-lt"/>
                <a:ea typeface="+mn-ea"/>
                <a:cs typeface="+mn-ea"/>
                <a:sym typeface="+mn-lt"/>
              </a:endParaRPr>
            </a:p>
          </p:txBody>
        </p:sp>
        <p:sp>
          <p:nvSpPr>
            <p:cNvPr id="18" name="Title 3"/>
            <p:cNvSpPr txBox="1"/>
            <p:nvPr/>
          </p:nvSpPr>
          <p:spPr>
            <a:xfrm>
              <a:off x="3878780" y="1361468"/>
              <a:ext cx="3176090" cy="823805"/>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latin typeface="+mn-lt"/>
                  <a:ea typeface="+mn-ea"/>
                  <a:cs typeface="+mn-ea"/>
                  <a:sym typeface="+mn-lt"/>
                </a:rPr>
                <a:t>Lorem</a:t>
              </a:r>
              <a:r>
                <a:rPr lang="en-US" sz="1200" b="0" dirty="0">
                  <a:latin typeface="+mn-lt"/>
                  <a:ea typeface="+mn-ea"/>
                  <a:cs typeface="+mn-ea"/>
                  <a:sym typeface="+mn-lt"/>
                </a:rPr>
                <a:t> </a:t>
              </a:r>
              <a:r>
                <a:rPr lang="en-US" sz="1200" b="0" dirty="0" err="1">
                  <a:latin typeface="+mn-lt"/>
                  <a:ea typeface="+mn-ea"/>
                  <a:cs typeface="+mn-ea"/>
                  <a:sym typeface="+mn-lt"/>
                </a:rPr>
                <a:t>Ipsum</a:t>
              </a:r>
              <a:r>
                <a:rPr lang="en-US" sz="1200" b="0" dirty="0">
                  <a:latin typeface="+mn-lt"/>
                  <a:ea typeface="+mn-ea"/>
                  <a:cs typeface="+mn-ea"/>
                  <a:sym typeface="+mn-lt"/>
                </a:rPr>
                <a:t> is simply dummy text of the printing and typesetting industry. </a:t>
              </a:r>
              <a:r>
                <a:rPr lang="en-US" sz="1200" b="0" dirty="0" err="1">
                  <a:latin typeface="+mn-lt"/>
                  <a:ea typeface="+mn-ea"/>
                  <a:cs typeface="+mn-ea"/>
                  <a:sym typeface="+mn-lt"/>
                </a:rPr>
                <a:t>Lorem</a:t>
              </a:r>
              <a:r>
                <a:rPr lang="en-US" sz="1200" b="0" dirty="0">
                  <a:latin typeface="+mn-lt"/>
                  <a:ea typeface="+mn-ea"/>
                  <a:cs typeface="+mn-ea"/>
                  <a:sym typeface="+mn-lt"/>
                </a:rPr>
                <a:t> </a:t>
              </a:r>
              <a:r>
                <a:rPr lang="en-US" sz="1200" b="0" dirty="0" err="1">
                  <a:latin typeface="+mn-lt"/>
                  <a:ea typeface="+mn-ea"/>
                  <a:cs typeface="+mn-ea"/>
                  <a:sym typeface="+mn-lt"/>
                </a:rPr>
                <a:t>Ipsum</a:t>
              </a:r>
              <a:r>
                <a:rPr lang="en-US" sz="1200" b="0" dirty="0">
                  <a:latin typeface="+mn-lt"/>
                  <a:ea typeface="+mn-ea"/>
                  <a:cs typeface="+mn-ea"/>
                  <a:sym typeface="+mn-lt"/>
                </a:rPr>
                <a:t> has been.</a:t>
              </a:r>
              <a:endParaRPr lang="en-US" sz="1200" b="0" dirty="0">
                <a:latin typeface="+mn-lt"/>
                <a:ea typeface="+mn-ea"/>
                <a:cs typeface="+mn-ea"/>
                <a:sym typeface="+mn-lt"/>
              </a:endParaRPr>
            </a:p>
          </p:txBody>
        </p:sp>
        <p:sp>
          <p:nvSpPr>
            <p:cNvPr id="19" name="Title 3"/>
            <p:cNvSpPr txBox="1"/>
            <p:nvPr/>
          </p:nvSpPr>
          <p:spPr>
            <a:xfrm>
              <a:off x="3273106" y="702108"/>
              <a:ext cx="871352" cy="1002055"/>
            </a:xfrm>
            <a:prstGeom prst="rect">
              <a:avLst/>
            </a:prstGeom>
          </p:spPr>
          <p:txBody>
            <a:bodyPr anchor="ct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3600" b="0" dirty="0">
                  <a:solidFill>
                    <a:schemeClr val="accent6"/>
                  </a:solidFill>
                  <a:latin typeface="+mn-lt"/>
                  <a:ea typeface="+mn-ea"/>
                  <a:cs typeface="+mn-ea"/>
                  <a:sym typeface="+mn-lt"/>
                </a:rPr>
                <a:t>f</a:t>
              </a:r>
              <a:endParaRPr lang="en-US" sz="3600" b="0" dirty="0">
                <a:solidFill>
                  <a:schemeClr val="accent6"/>
                </a:solidFill>
                <a:latin typeface="+mn-lt"/>
                <a:ea typeface="+mn-ea"/>
                <a:cs typeface="+mn-ea"/>
                <a:sym typeface="+mn-lt"/>
              </a:endParaRPr>
            </a:p>
          </p:txBody>
        </p:sp>
      </p:grpSp>
      <p:sp>
        <p:nvSpPr>
          <p:cNvPr id="20" name="Rectangle 19"/>
          <p:cNvSpPr/>
          <p:nvPr/>
        </p:nvSpPr>
        <p:spPr>
          <a:xfrm>
            <a:off x="3093207" y="0"/>
            <a:ext cx="4256889" cy="6858000"/>
          </a:xfrm>
          <a:prstGeom prst="rect">
            <a:avLst/>
          </a:prstGeom>
          <a:solidFill>
            <a:schemeClr val="bg1"/>
          </a:solid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cxnSp>
        <p:nvCxnSpPr>
          <p:cNvPr id="25" name="Straight Connector 24"/>
          <p:cNvCxnSpPr/>
          <p:nvPr/>
        </p:nvCxnSpPr>
        <p:spPr>
          <a:xfrm>
            <a:off x="7326085" y="953133"/>
            <a:ext cx="0" cy="53039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326085" y="2724474"/>
            <a:ext cx="0" cy="53039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326085" y="4474043"/>
            <a:ext cx="0" cy="53039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1"/>
          <p:cNvSpPr txBox="1"/>
          <p:nvPr/>
        </p:nvSpPr>
        <p:spPr>
          <a:xfrm>
            <a:off x="3555194" y="452077"/>
            <a:ext cx="1381789" cy="452945"/>
          </a:xfrm>
          <a:prstGeom prst="rect">
            <a:avLst/>
          </a:prstGeom>
          <a:noFill/>
        </p:spPr>
        <p:txBody>
          <a:bodyPr wrap="none" lIns="0" tIns="0" rIns="0" rtlCol="0">
            <a:spAutoFit/>
          </a:bodyPr>
          <a:lstStyle/>
          <a:p>
            <a:pPr>
              <a:lnSpc>
                <a:spcPts val="3600"/>
              </a:lnSpc>
            </a:pPr>
            <a:r>
              <a:rPr lang="en-US" altLang="zh-CN" sz="2000" dirty="0">
                <a:solidFill>
                  <a:srgbClr val="59869B"/>
                </a:solidFill>
                <a:cs typeface="+mn-ea"/>
                <a:sym typeface="+mn-lt"/>
              </a:rPr>
              <a:t>1.3</a:t>
            </a:r>
            <a:r>
              <a:rPr lang="zh-CN" altLang="en-US" sz="2000" dirty="0">
                <a:solidFill>
                  <a:srgbClr val="59869B"/>
                </a:solidFill>
                <a:cs typeface="+mn-ea"/>
                <a:sym typeface="+mn-lt"/>
              </a:rPr>
              <a:t>项目愿景</a:t>
            </a:r>
            <a:endParaRPr lang="en-US" altLang="zh-CN" sz="2000" dirty="0">
              <a:solidFill>
                <a:srgbClr val="59869B"/>
              </a:solidFill>
              <a:cs typeface="+mn-ea"/>
              <a:sym typeface="+mn-lt"/>
            </a:endParaRPr>
          </a:p>
        </p:txBody>
      </p:sp>
      <p:sp>
        <p:nvSpPr>
          <p:cNvPr id="31" name="TextBox 1"/>
          <p:cNvSpPr txBox="1"/>
          <p:nvPr/>
        </p:nvSpPr>
        <p:spPr>
          <a:xfrm>
            <a:off x="3575618" y="768887"/>
            <a:ext cx="1622083" cy="302455"/>
          </a:xfrm>
          <a:prstGeom prst="rect">
            <a:avLst/>
          </a:prstGeom>
          <a:noFill/>
        </p:spPr>
        <p:txBody>
          <a:bodyPr wrap="square" lIns="0" tIns="0" rIns="0" rtlCol="0">
            <a:spAutoFit/>
          </a:bodyPr>
          <a:lstStyle/>
          <a:p>
            <a:pPr>
              <a:lnSpc>
                <a:spcPts val="2300"/>
              </a:lnSpc>
            </a:pPr>
            <a:r>
              <a:rPr lang="en-US" altLang="zh-CN" sz="1200" dirty="0">
                <a:solidFill>
                  <a:schemeClr val="bg2">
                    <a:lumMod val="50000"/>
                  </a:schemeClr>
                </a:solidFill>
                <a:cs typeface="+mn-ea"/>
                <a:sym typeface="+mn-lt"/>
              </a:rPr>
              <a:t>PROJECT VISION</a:t>
            </a:r>
            <a:endParaRPr lang="en-US" altLang="zh-CN" sz="1200" dirty="0">
              <a:solidFill>
                <a:schemeClr val="bg2">
                  <a:lumMod val="50000"/>
                </a:schemeClr>
              </a:solidFill>
              <a:cs typeface="+mn-ea"/>
              <a:sym typeface="+mn-lt"/>
            </a:endParaRPr>
          </a:p>
        </p:txBody>
      </p:sp>
      <p:sp>
        <p:nvSpPr>
          <p:cNvPr id="32" name="TextBox 1"/>
          <p:cNvSpPr txBox="1"/>
          <p:nvPr/>
        </p:nvSpPr>
        <p:spPr>
          <a:xfrm>
            <a:off x="3685755" y="1708693"/>
            <a:ext cx="1436291" cy="352148"/>
          </a:xfrm>
          <a:prstGeom prst="rect">
            <a:avLst/>
          </a:prstGeom>
          <a:noFill/>
        </p:spPr>
        <p:txBody>
          <a:bodyPr wrap="none" lIns="0" tIns="0" rIns="0" rtlCol="0">
            <a:spAutoFit/>
          </a:bodyPr>
          <a:lstStyle/>
          <a:p>
            <a:pPr>
              <a:lnSpc>
                <a:spcPts val="2300"/>
              </a:lnSpc>
            </a:pPr>
            <a:r>
              <a:rPr lang="en-US" altLang="zh-CN" sz="2800" dirty="0">
                <a:solidFill>
                  <a:srgbClr val="59869B"/>
                </a:solidFill>
                <a:cs typeface="+mn-ea"/>
                <a:sym typeface="+mn-lt"/>
              </a:rPr>
              <a:t>共享经济</a:t>
            </a:r>
            <a:endParaRPr lang="en-US" altLang="zh-CN" sz="2800" dirty="0">
              <a:solidFill>
                <a:srgbClr val="59869B"/>
              </a:solidFill>
              <a:cs typeface="+mn-ea"/>
              <a:sym typeface="+mn-lt"/>
            </a:endParaRPr>
          </a:p>
        </p:txBody>
      </p:sp>
      <p:sp>
        <p:nvSpPr>
          <p:cNvPr id="33" name="TextBox 1"/>
          <p:cNvSpPr txBox="1"/>
          <p:nvPr/>
        </p:nvSpPr>
        <p:spPr>
          <a:xfrm>
            <a:off x="3665416" y="2026743"/>
            <a:ext cx="2308324" cy="319959"/>
          </a:xfrm>
          <a:prstGeom prst="rect">
            <a:avLst/>
          </a:prstGeom>
          <a:noFill/>
        </p:spPr>
        <p:txBody>
          <a:bodyPr wrap="none" lIns="0" tIns="0" rIns="0" rtlCol="0">
            <a:spAutoFit/>
          </a:bodyPr>
          <a:lstStyle/>
          <a:p>
            <a:pPr>
              <a:lnSpc>
                <a:spcPts val="2300"/>
              </a:lnSpc>
            </a:pPr>
            <a:r>
              <a:rPr lang="en-US" altLang="zh-CN" dirty="0">
                <a:solidFill>
                  <a:schemeClr val="bg2">
                    <a:lumMod val="25000"/>
                  </a:schemeClr>
                </a:solidFill>
                <a:cs typeface="+mn-ea"/>
                <a:sym typeface="+mn-lt"/>
              </a:rPr>
              <a:t>SHARING ECONOMY</a:t>
            </a:r>
            <a:endParaRPr lang="en-US" altLang="zh-CN" dirty="0">
              <a:solidFill>
                <a:schemeClr val="bg2">
                  <a:lumMod val="25000"/>
                </a:schemeClr>
              </a:solidFill>
              <a:cs typeface="+mn-ea"/>
              <a:sym typeface="+mn-lt"/>
            </a:endParaRPr>
          </a:p>
        </p:txBody>
      </p:sp>
      <p:sp>
        <p:nvSpPr>
          <p:cNvPr id="35" name="Title 3"/>
          <p:cNvSpPr txBox="1"/>
          <p:nvPr/>
        </p:nvSpPr>
        <p:spPr>
          <a:xfrm>
            <a:off x="3414250" y="2677350"/>
            <a:ext cx="3655717" cy="4150125"/>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pPr>
            <a:r>
              <a:rPr lang="en-US" sz="1200" b="0" dirty="0" err="1">
                <a:solidFill>
                  <a:schemeClr val="tx1">
                    <a:alpha val="70000"/>
                  </a:schemeClr>
                </a:solidFill>
                <a:latin typeface="+mn-lt"/>
                <a:ea typeface="+mn-ea"/>
                <a:cs typeface="+mn-ea"/>
                <a:sym typeface="+mn-lt"/>
              </a:rPr>
              <a:t>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is simply dummy text of the printing and typesetting industry. </a:t>
            </a:r>
            <a:r>
              <a:rPr lang="en-US" sz="1200" b="0" dirty="0" err="1">
                <a:solidFill>
                  <a:schemeClr val="tx1">
                    <a:alpha val="70000"/>
                  </a:schemeClr>
                </a:solidFill>
                <a:latin typeface="+mn-lt"/>
                <a:ea typeface="+mn-ea"/>
                <a:cs typeface="+mn-ea"/>
                <a:sym typeface="+mn-lt"/>
              </a:rPr>
              <a:t>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has been the industry's standard dummy text ever since the 1500s, when an unknown. </a:t>
            </a:r>
            <a:r>
              <a:rPr lang="en-US" sz="1200" b="0" dirty="0" err="1">
                <a:solidFill>
                  <a:schemeClr val="tx1">
                    <a:alpha val="70000"/>
                  </a:schemeClr>
                </a:solidFill>
                <a:latin typeface="+mn-lt"/>
                <a:ea typeface="+mn-ea"/>
                <a:cs typeface="+mn-ea"/>
                <a:sym typeface="+mn-lt"/>
              </a:rPr>
              <a:t>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is simply dummy text of the printing and typesetting industry. </a:t>
            </a:r>
            <a:r>
              <a:rPr lang="en-US" sz="1200" b="0" dirty="0" err="1">
                <a:solidFill>
                  <a:schemeClr val="tx1">
                    <a:alpha val="70000"/>
                  </a:schemeClr>
                </a:solidFill>
                <a:latin typeface="+mn-lt"/>
                <a:ea typeface="+mn-ea"/>
                <a:cs typeface="+mn-ea"/>
                <a:sym typeface="+mn-lt"/>
              </a:rPr>
              <a:t>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has been the industry's standard dummy text ever since the 1500s, when an unknown.</a:t>
            </a:r>
            <a:endParaRPr lang="en-US" sz="1200" b="0" dirty="0">
              <a:solidFill>
                <a:schemeClr val="tx1">
                  <a:alpha val="70000"/>
                </a:schemeClr>
              </a:solidFill>
              <a:latin typeface="+mn-lt"/>
              <a:ea typeface="+mn-ea"/>
              <a:cs typeface="+mn-ea"/>
              <a:sym typeface="+mn-lt"/>
            </a:endParaRPr>
          </a:p>
          <a:p>
            <a:pPr>
              <a:lnSpc>
                <a:spcPct val="120000"/>
              </a:lnSpc>
            </a:pPr>
            <a:endParaRPr lang="en-US" sz="1200" b="0" dirty="0">
              <a:solidFill>
                <a:schemeClr val="tx1">
                  <a:alpha val="70000"/>
                </a:schemeClr>
              </a:solidFill>
              <a:latin typeface="+mn-lt"/>
              <a:ea typeface="+mn-ea"/>
              <a:cs typeface="+mn-ea"/>
              <a:sym typeface="+mn-lt"/>
            </a:endParaRPr>
          </a:p>
          <a:p>
            <a:pPr>
              <a:lnSpc>
                <a:spcPct val="120000"/>
              </a:lnSpc>
            </a:pPr>
            <a:r>
              <a:rPr lang="en-US" sz="1200" b="0" dirty="0" err="1">
                <a:solidFill>
                  <a:schemeClr val="tx1">
                    <a:alpha val="70000"/>
                  </a:schemeClr>
                </a:solidFill>
                <a:latin typeface="+mn-lt"/>
                <a:ea typeface="+mn-ea"/>
                <a:cs typeface="+mn-ea"/>
                <a:sym typeface="+mn-lt"/>
              </a:rPr>
              <a:t>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is simply dummy text of the printing and typesetting industry. </a:t>
            </a:r>
            <a:r>
              <a:rPr lang="en-US" sz="1200" b="0" dirty="0" err="1">
                <a:solidFill>
                  <a:schemeClr val="tx1">
                    <a:alpha val="70000"/>
                  </a:schemeClr>
                </a:solidFill>
                <a:latin typeface="+mn-lt"/>
                <a:ea typeface="+mn-ea"/>
                <a:cs typeface="+mn-ea"/>
                <a:sym typeface="+mn-lt"/>
              </a:rPr>
              <a:t>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has been the industry's standard dummy text ever since the 1500s, when an </a:t>
            </a:r>
            <a:r>
              <a:rPr lang="en-US" sz="1200" b="0" dirty="0" err="1">
                <a:solidFill>
                  <a:schemeClr val="tx1">
                    <a:alpha val="70000"/>
                  </a:schemeClr>
                </a:solidFill>
                <a:latin typeface="+mn-lt"/>
                <a:ea typeface="+mn-ea"/>
                <a:cs typeface="+mn-ea"/>
                <a:sym typeface="+mn-lt"/>
              </a:rPr>
              <a:t>unknown.Lorem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is simply dummy text of the printing and typesetting industry. </a:t>
            </a:r>
            <a:r>
              <a:rPr lang="en-US" sz="1200" b="0" dirty="0" err="1">
                <a:solidFill>
                  <a:schemeClr val="tx1">
                    <a:alpha val="70000"/>
                  </a:schemeClr>
                </a:solidFill>
                <a:latin typeface="+mn-lt"/>
                <a:ea typeface="+mn-ea"/>
                <a:cs typeface="+mn-ea"/>
                <a:sym typeface="+mn-lt"/>
              </a:rPr>
              <a:t>Lorem</a:t>
            </a:r>
            <a:r>
              <a:rPr lang="en-US" sz="1200" b="0" dirty="0">
                <a:solidFill>
                  <a:schemeClr val="tx1">
                    <a:alpha val="70000"/>
                  </a:schemeClr>
                </a:solidFill>
                <a:latin typeface="+mn-lt"/>
                <a:ea typeface="+mn-ea"/>
                <a:cs typeface="+mn-ea"/>
                <a:sym typeface="+mn-lt"/>
              </a:rPr>
              <a:t> </a:t>
            </a:r>
            <a:r>
              <a:rPr lang="en-US" sz="1200" b="0" dirty="0" err="1">
                <a:solidFill>
                  <a:schemeClr val="tx1">
                    <a:alpha val="70000"/>
                  </a:schemeClr>
                </a:solidFill>
                <a:latin typeface="+mn-lt"/>
                <a:ea typeface="+mn-ea"/>
                <a:cs typeface="+mn-ea"/>
                <a:sym typeface="+mn-lt"/>
              </a:rPr>
              <a:t>Ipsum</a:t>
            </a:r>
            <a:r>
              <a:rPr lang="en-US" sz="1200" b="0" dirty="0">
                <a:solidFill>
                  <a:schemeClr val="tx1">
                    <a:alpha val="70000"/>
                  </a:schemeClr>
                </a:solidFill>
                <a:latin typeface="+mn-lt"/>
                <a:ea typeface="+mn-ea"/>
                <a:cs typeface="+mn-ea"/>
                <a:sym typeface="+mn-lt"/>
              </a:rPr>
              <a:t> has been the industry's standard dummy text ever since the 1500s, when an unknown.</a:t>
            </a:r>
            <a:endParaRPr lang="en-US" sz="1200" b="0" dirty="0">
              <a:solidFill>
                <a:schemeClr val="tx1">
                  <a:alpha val="70000"/>
                </a:schemeClr>
              </a:solidFill>
              <a:latin typeface="+mn-lt"/>
              <a:ea typeface="+mn-ea"/>
              <a:cs typeface="+mn-ea"/>
              <a:sym typeface="+mn-lt"/>
            </a:endParaRPr>
          </a:p>
          <a:p>
            <a:pPr>
              <a:lnSpc>
                <a:spcPct val="120000"/>
              </a:lnSpc>
            </a:pPr>
            <a:endParaRPr lang="en-US" sz="1200" b="0" dirty="0">
              <a:solidFill>
                <a:schemeClr val="tx1">
                  <a:alpha val="70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9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ppt_x"/>
                                          </p:val>
                                        </p:tav>
                                        <p:tav tm="100000">
                                          <p:val>
                                            <p:strVal val="#ppt_x"/>
                                          </p:val>
                                        </p:tav>
                                      </p:tavLst>
                                    </p:anim>
                                    <p:anim calcmode="lin" valueType="num">
                                      <p:cBhvr additive="base">
                                        <p:cTn id="8" dur="1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nodeType="withEffect">
                                  <p:stCondLst>
                                    <p:cond delay="1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1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ppt_x"/>
                                          </p:val>
                                        </p:tav>
                                        <p:tav tm="100000">
                                          <p:val>
                                            <p:strVal val="#ppt_x"/>
                                          </p:val>
                                        </p:tav>
                                      </p:tavLst>
                                    </p:anim>
                                    <p:anim calcmode="lin" valueType="num">
                                      <p:cBhvr additive="base">
                                        <p:cTn id="16"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p:tgtEl>
                                          <p:spTgt spid="30"/>
                                        </p:tgtEl>
                                        <p:attrNameLst>
                                          <p:attrName>ppt_x</p:attrName>
                                        </p:attrNameLst>
                                      </p:cBhvr>
                                      <p:tavLst>
                                        <p:tav tm="0">
                                          <p:val>
                                            <p:strVal val="#ppt_x-#ppt_w*1.125000"/>
                                          </p:val>
                                        </p:tav>
                                        <p:tav tm="100000">
                                          <p:val>
                                            <p:strVal val="#ppt_x"/>
                                          </p:val>
                                        </p:tav>
                                      </p:tavLst>
                                    </p:anim>
                                    <p:animEffect transition="in" filter="wipe(right)">
                                      <p:cBhvr>
                                        <p:cTn id="22" dur="500"/>
                                        <p:tgtEl>
                                          <p:spTgt spid="30"/>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ppt_x</p:attrName>
                                        </p:attrNameLst>
                                      </p:cBhvr>
                                      <p:tavLst>
                                        <p:tav tm="0">
                                          <p:val>
                                            <p:strVal val="#ppt_x-#ppt_w*1.125000"/>
                                          </p:val>
                                        </p:tav>
                                        <p:tav tm="100000">
                                          <p:val>
                                            <p:strVal val="#ppt_x"/>
                                          </p:val>
                                        </p:tav>
                                      </p:tavLst>
                                    </p:anim>
                                    <p:animEffect transition="in" filter="wipe(righ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p:tgtEl>
                                          <p:spTgt spid="33"/>
                                        </p:tgtEl>
                                        <p:attrNameLst>
                                          <p:attrName>ppt_x</p:attrName>
                                        </p:attrNameLst>
                                      </p:cBhvr>
                                      <p:tavLst>
                                        <p:tav tm="0">
                                          <p:val>
                                            <p:strVal val="#ppt_x-#ppt_w*1.125000"/>
                                          </p:val>
                                        </p:tav>
                                        <p:tav tm="100000">
                                          <p:val>
                                            <p:strVal val="#ppt_x"/>
                                          </p:val>
                                        </p:tav>
                                      </p:tavLst>
                                    </p:anim>
                                    <p:animEffect transition="in" filter="wipe(right)">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par>
                                <p:cTn id="69" presetID="22" presetClass="entr" presetSubtype="4"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par>
                                <p:cTn id="72" presetID="22" presetClass="entr" presetSubtype="4" fill="hold"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20" grpId="0" animBg="1"/>
      <p:bldP spid="30" grpId="0"/>
      <p:bldP spid="31" grpId="0"/>
      <p:bldP spid="32"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909779" y="2473037"/>
            <a:ext cx="752763" cy="752763"/>
          </a:xfrm>
          <a:prstGeom prst="ellipse">
            <a:avLst/>
          </a:prstGeom>
          <a:solidFill>
            <a:srgbClr val="59869B"/>
          </a:solidFill>
          <a:ln>
            <a:solidFill>
              <a:srgbClr val="59869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chemeClr val="tx1"/>
              </a:solidFill>
              <a:cs typeface="+mn-ea"/>
              <a:sym typeface="+mn-lt"/>
            </a:endParaRPr>
          </a:p>
        </p:txBody>
      </p:sp>
      <p:sp>
        <p:nvSpPr>
          <p:cNvPr id="12" name="TextBox 11"/>
          <p:cNvSpPr txBox="1"/>
          <p:nvPr/>
        </p:nvSpPr>
        <p:spPr>
          <a:xfrm>
            <a:off x="2277071" y="2036827"/>
            <a:ext cx="2032000" cy="574324"/>
          </a:xfrm>
          <a:prstGeom prst="rect">
            <a:avLst/>
          </a:prstGeom>
          <a:noFill/>
        </p:spPr>
        <p:txBody>
          <a:bodyPr wrap="square" rtlCol="0">
            <a:spAutoFit/>
          </a:bodyPr>
          <a:lstStyle/>
          <a:p>
            <a:pPr>
              <a:lnSpc>
                <a:spcPct val="87000"/>
              </a:lnSpc>
            </a:pPr>
            <a:r>
              <a:rPr lang="en-US" sz="2135" dirty="0">
                <a:cs typeface="+mn-ea"/>
                <a:sym typeface="+mn-lt"/>
              </a:rPr>
              <a:t>Brief</a:t>
            </a:r>
            <a:endParaRPr lang="en-US" sz="2135" dirty="0">
              <a:cs typeface="+mn-ea"/>
              <a:sym typeface="+mn-lt"/>
            </a:endParaRPr>
          </a:p>
          <a:p>
            <a:pPr>
              <a:lnSpc>
                <a:spcPct val="87000"/>
              </a:lnSpc>
            </a:pPr>
            <a:r>
              <a:rPr lang="en-US" sz="1465" dirty="0">
                <a:cs typeface="+mn-ea"/>
                <a:sym typeface="+mn-lt"/>
              </a:rPr>
              <a:t>Ria qui del ium aut</a:t>
            </a:r>
            <a:endParaRPr lang="en-US" sz="1465" dirty="0">
              <a:cs typeface="+mn-ea"/>
              <a:sym typeface="+mn-lt"/>
            </a:endParaRPr>
          </a:p>
        </p:txBody>
      </p:sp>
      <p:sp>
        <p:nvSpPr>
          <p:cNvPr id="23" name="TextBox 22"/>
          <p:cNvSpPr txBox="1"/>
          <p:nvPr/>
        </p:nvSpPr>
        <p:spPr>
          <a:xfrm>
            <a:off x="1619047" y="1929715"/>
            <a:ext cx="809837" cy="748988"/>
          </a:xfrm>
          <a:prstGeom prst="rect">
            <a:avLst/>
          </a:prstGeom>
          <a:noFill/>
        </p:spPr>
        <p:txBody>
          <a:bodyPr wrap="none" rtlCol="0">
            <a:spAutoFit/>
          </a:bodyPr>
          <a:lstStyle/>
          <a:p>
            <a:r>
              <a:rPr lang="en-US" sz="4265" dirty="0">
                <a:cs typeface="+mn-ea"/>
                <a:sym typeface="+mn-lt"/>
              </a:rPr>
              <a:t>01</a:t>
            </a:r>
            <a:endParaRPr lang="en-US" sz="4265" dirty="0">
              <a:cs typeface="+mn-ea"/>
              <a:sym typeface="+mn-lt"/>
            </a:endParaRPr>
          </a:p>
        </p:txBody>
      </p:sp>
      <p:sp>
        <p:nvSpPr>
          <p:cNvPr id="8" name="Oval 7"/>
          <p:cNvSpPr/>
          <p:nvPr/>
        </p:nvSpPr>
        <p:spPr>
          <a:xfrm>
            <a:off x="3068012" y="3421304"/>
            <a:ext cx="752763" cy="752763"/>
          </a:xfrm>
          <a:prstGeom prst="ellipse">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chemeClr val="tx1"/>
              </a:solidFill>
              <a:cs typeface="+mn-ea"/>
              <a:sym typeface="+mn-lt"/>
            </a:endParaRPr>
          </a:p>
        </p:txBody>
      </p:sp>
      <p:sp>
        <p:nvSpPr>
          <p:cNvPr id="13" name="TextBox 12"/>
          <p:cNvSpPr txBox="1"/>
          <p:nvPr/>
        </p:nvSpPr>
        <p:spPr>
          <a:xfrm>
            <a:off x="4432231" y="3094777"/>
            <a:ext cx="2032000" cy="574324"/>
          </a:xfrm>
          <a:prstGeom prst="rect">
            <a:avLst/>
          </a:prstGeom>
          <a:noFill/>
        </p:spPr>
        <p:txBody>
          <a:bodyPr wrap="square" rtlCol="0">
            <a:spAutoFit/>
          </a:bodyPr>
          <a:lstStyle/>
          <a:p>
            <a:pPr>
              <a:lnSpc>
                <a:spcPct val="87000"/>
              </a:lnSpc>
            </a:pPr>
            <a:r>
              <a:rPr lang="en-US" sz="2135" dirty="0">
                <a:cs typeface="+mn-ea"/>
                <a:sym typeface="+mn-lt"/>
              </a:rPr>
              <a:t>Strategy</a:t>
            </a:r>
            <a:endParaRPr lang="en-US" sz="2135" dirty="0">
              <a:cs typeface="+mn-ea"/>
              <a:sym typeface="+mn-lt"/>
            </a:endParaRPr>
          </a:p>
          <a:p>
            <a:pPr>
              <a:lnSpc>
                <a:spcPct val="87000"/>
              </a:lnSpc>
            </a:pPr>
            <a:r>
              <a:rPr lang="en-US" sz="1465" dirty="0">
                <a:cs typeface="+mn-ea"/>
                <a:sym typeface="+mn-lt"/>
              </a:rPr>
              <a:t>Ria qui del ium aut</a:t>
            </a:r>
            <a:endParaRPr lang="en-US" sz="1465" dirty="0">
              <a:cs typeface="+mn-ea"/>
              <a:sym typeface="+mn-lt"/>
            </a:endParaRPr>
          </a:p>
        </p:txBody>
      </p:sp>
      <p:sp>
        <p:nvSpPr>
          <p:cNvPr id="24" name="TextBox 23"/>
          <p:cNvSpPr txBox="1"/>
          <p:nvPr/>
        </p:nvSpPr>
        <p:spPr>
          <a:xfrm>
            <a:off x="3736874" y="2989448"/>
            <a:ext cx="809837" cy="748988"/>
          </a:xfrm>
          <a:prstGeom prst="rect">
            <a:avLst/>
          </a:prstGeom>
          <a:noFill/>
        </p:spPr>
        <p:txBody>
          <a:bodyPr wrap="none" rtlCol="0">
            <a:spAutoFit/>
          </a:bodyPr>
          <a:lstStyle/>
          <a:p>
            <a:r>
              <a:rPr lang="en-US" sz="4265" dirty="0">
                <a:cs typeface="+mn-ea"/>
                <a:sym typeface="+mn-lt"/>
              </a:rPr>
              <a:t>02</a:t>
            </a:r>
            <a:endParaRPr lang="en-US" sz="4265" dirty="0">
              <a:cs typeface="+mn-ea"/>
              <a:sym typeface="+mn-lt"/>
            </a:endParaRPr>
          </a:p>
        </p:txBody>
      </p:sp>
      <p:sp>
        <p:nvSpPr>
          <p:cNvPr id="9" name="Oval 8"/>
          <p:cNvSpPr/>
          <p:nvPr/>
        </p:nvSpPr>
        <p:spPr>
          <a:xfrm>
            <a:off x="5783497" y="4369571"/>
            <a:ext cx="752763" cy="752763"/>
          </a:xfrm>
          <a:prstGeom prst="ellipse">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chemeClr val="tx1"/>
              </a:solidFill>
              <a:cs typeface="+mn-ea"/>
              <a:sym typeface="+mn-lt"/>
            </a:endParaRPr>
          </a:p>
        </p:txBody>
      </p:sp>
      <p:sp>
        <p:nvSpPr>
          <p:cNvPr id="14" name="TextBox 13"/>
          <p:cNvSpPr txBox="1"/>
          <p:nvPr/>
        </p:nvSpPr>
        <p:spPr>
          <a:xfrm>
            <a:off x="7200053" y="4039281"/>
            <a:ext cx="2032000" cy="574324"/>
          </a:xfrm>
          <a:prstGeom prst="rect">
            <a:avLst/>
          </a:prstGeom>
          <a:noFill/>
        </p:spPr>
        <p:txBody>
          <a:bodyPr wrap="square" rtlCol="0">
            <a:spAutoFit/>
          </a:bodyPr>
          <a:lstStyle/>
          <a:p>
            <a:pPr>
              <a:lnSpc>
                <a:spcPct val="87000"/>
              </a:lnSpc>
            </a:pPr>
            <a:r>
              <a:rPr lang="en-US" sz="2135" dirty="0">
                <a:cs typeface="+mn-ea"/>
                <a:sym typeface="+mn-lt"/>
              </a:rPr>
              <a:t>Creativity</a:t>
            </a:r>
            <a:endParaRPr lang="en-US" sz="2135" dirty="0">
              <a:cs typeface="+mn-ea"/>
              <a:sym typeface="+mn-lt"/>
            </a:endParaRPr>
          </a:p>
          <a:p>
            <a:pPr>
              <a:lnSpc>
                <a:spcPct val="87000"/>
              </a:lnSpc>
            </a:pPr>
            <a:r>
              <a:rPr lang="en-US" sz="1465" dirty="0">
                <a:cs typeface="+mn-ea"/>
                <a:sym typeface="+mn-lt"/>
              </a:rPr>
              <a:t>Ria qui del ium aut</a:t>
            </a:r>
            <a:endParaRPr lang="en-US" sz="1465" dirty="0">
              <a:cs typeface="+mn-ea"/>
              <a:sym typeface="+mn-lt"/>
            </a:endParaRPr>
          </a:p>
        </p:txBody>
      </p:sp>
      <p:sp>
        <p:nvSpPr>
          <p:cNvPr id="25" name="TextBox 24"/>
          <p:cNvSpPr txBox="1"/>
          <p:nvPr/>
        </p:nvSpPr>
        <p:spPr>
          <a:xfrm>
            <a:off x="6521266" y="3935735"/>
            <a:ext cx="809837" cy="748988"/>
          </a:xfrm>
          <a:prstGeom prst="rect">
            <a:avLst/>
          </a:prstGeom>
          <a:noFill/>
        </p:spPr>
        <p:txBody>
          <a:bodyPr wrap="none" rtlCol="0">
            <a:spAutoFit/>
          </a:bodyPr>
          <a:lstStyle/>
          <a:p>
            <a:r>
              <a:rPr lang="en-US" sz="4265" dirty="0">
                <a:cs typeface="+mn-ea"/>
                <a:sym typeface="+mn-lt"/>
              </a:rPr>
              <a:t>03</a:t>
            </a:r>
            <a:endParaRPr lang="en-US" sz="4265" dirty="0">
              <a:cs typeface="+mn-ea"/>
              <a:sym typeface="+mn-lt"/>
            </a:endParaRPr>
          </a:p>
        </p:txBody>
      </p:sp>
      <p:sp>
        <p:nvSpPr>
          <p:cNvPr id="11" name="Oval 10"/>
          <p:cNvSpPr/>
          <p:nvPr/>
        </p:nvSpPr>
        <p:spPr>
          <a:xfrm>
            <a:off x="8229600" y="5317837"/>
            <a:ext cx="752763" cy="752763"/>
          </a:xfrm>
          <a:prstGeom prst="ellipse">
            <a:avLst/>
          </a:prstGeom>
          <a:solidFill>
            <a:srgbClr val="59869B"/>
          </a:solidFill>
          <a:ln>
            <a:solidFill>
              <a:srgbClr val="59869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chemeClr val="tx1"/>
              </a:solidFill>
              <a:cs typeface="+mn-ea"/>
              <a:sym typeface="+mn-lt"/>
            </a:endParaRPr>
          </a:p>
        </p:txBody>
      </p:sp>
      <p:sp>
        <p:nvSpPr>
          <p:cNvPr id="15" name="TextBox 14"/>
          <p:cNvSpPr txBox="1"/>
          <p:nvPr/>
        </p:nvSpPr>
        <p:spPr>
          <a:xfrm>
            <a:off x="9696032" y="4983784"/>
            <a:ext cx="2032000" cy="574324"/>
          </a:xfrm>
          <a:prstGeom prst="rect">
            <a:avLst/>
          </a:prstGeom>
          <a:noFill/>
        </p:spPr>
        <p:txBody>
          <a:bodyPr wrap="square" rtlCol="0">
            <a:spAutoFit/>
          </a:bodyPr>
          <a:lstStyle/>
          <a:p>
            <a:pPr>
              <a:lnSpc>
                <a:spcPct val="87000"/>
              </a:lnSpc>
            </a:pPr>
            <a:r>
              <a:rPr lang="en-US" sz="2135" dirty="0">
                <a:cs typeface="+mn-ea"/>
                <a:sym typeface="+mn-lt"/>
              </a:rPr>
              <a:t>Results</a:t>
            </a:r>
            <a:endParaRPr lang="en-US" sz="2135" dirty="0">
              <a:cs typeface="+mn-ea"/>
              <a:sym typeface="+mn-lt"/>
            </a:endParaRPr>
          </a:p>
          <a:p>
            <a:pPr>
              <a:lnSpc>
                <a:spcPct val="87000"/>
              </a:lnSpc>
            </a:pPr>
            <a:r>
              <a:rPr lang="en-US" sz="1465" dirty="0">
                <a:cs typeface="+mn-ea"/>
                <a:sym typeface="+mn-lt"/>
              </a:rPr>
              <a:t>Ria qui del ium aut</a:t>
            </a:r>
            <a:endParaRPr lang="en-US" sz="1465" dirty="0">
              <a:cs typeface="+mn-ea"/>
              <a:sym typeface="+mn-lt"/>
            </a:endParaRPr>
          </a:p>
        </p:txBody>
      </p:sp>
      <p:sp>
        <p:nvSpPr>
          <p:cNvPr id="26" name="TextBox 25"/>
          <p:cNvSpPr txBox="1"/>
          <p:nvPr/>
        </p:nvSpPr>
        <p:spPr>
          <a:xfrm>
            <a:off x="8977150" y="4882019"/>
            <a:ext cx="809837" cy="748988"/>
          </a:xfrm>
          <a:prstGeom prst="rect">
            <a:avLst/>
          </a:prstGeom>
          <a:noFill/>
        </p:spPr>
        <p:txBody>
          <a:bodyPr wrap="none" rtlCol="0">
            <a:spAutoFit/>
          </a:bodyPr>
          <a:lstStyle/>
          <a:p>
            <a:r>
              <a:rPr lang="en-US" sz="4265" dirty="0">
                <a:cs typeface="+mn-ea"/>
                <a:sym typeface="+mn-lt"/>
              </a:rPr>
              <a:t>04</a:t>
            </a:r>
            <a:endParaRPr lang="en-US" sz="4265" dirty="0">
              <a:cs typeface="+mn-ea"/>
              <a:sym typeface="+mn-lt"/>
            </a:endParaRPr>
          </a:p>
        </p:txBody>
      </p:sp>
      <p:sp>
        <p:nvSpPr>
          <p:cNvPr id="34" name="TextBox 33"/>
          <p:cNvSpPr txBox="1"/>
          <p:nvPr/>
        </p:nvSpPr>
        <p:spPr>
          <a:xfrm>
            <a:off x="812800" y="4445000"/>
            <a:ext cx="3423613" cy="420564"/>
          </a:xfrm>
          <a:prstGeom prst="rect">
            <a:avLst/>
          </a:prstGeom>
          <a:noFill/>
        </p:spPr>
        <p:txBody>
          <a:bodyPr wrap="square" rtlCol="0">
            <a:spAutoFit/>
          </a:bodyPr>
          <a:lstStyle/>
          <a:p>
            <a:r>
              <a:rPr lang="en-US" sz="2135" dirty="0">
                <a:cs typeface="+mn-ea"/>
                <a:sym typeface="+mn-lt"/>
              </a:rPr>
              <a:t>Consistent results</a:t>
            </a:r>
            <a:endParaRPr lang="en-US" sz="2135" dirty="0">
              <a:cs typeface="+mn-ea"/>
              <a:sym typeface="+mn-lt"/>
            </a:endParaRPr>
          </a:p>
        </p:txBody>
      </p:sp>
      <p:sp>
        <p:nvSpPr>
          <p:cNvPr id="35" name="TextBox 34"/>
          <p:cNvSpPr txBox="1"/>
          <p:nvPr/>
        </p:nvSpPr>
        <p:spPr>
          <a:xfrm>
            <a:off x="798689" y="4778551"/>
            <a:ext cx="4572000" cy="995401"/>
          </a:xfrm>
          <a:prstGeom prst="rect">
            <a:avLst/>
          </a:prstGeom>
          <a:noFill/>
        </p:spPr>
        <p:txBody>
          <a:bodyPr wrap="square" rtlCol="0">
            <a:spAutoFit/>
          </a:bodyPr>
          <a:lstStyle/>
          <a:p>
            <a:r>
              <a:rPr lang="en-US" sz="1465" dirty="0">
                <a:cs typeface="+mn-ea"/>
                <a:sym typeface="+mn-lt"/>
              </a:rPr>
              <a:t>Depend on following process and also using lots of Greek text like so: Lorem ipsum dolor sit amet, consectetur adipiscing elit. Aenean dui felis, posuere a lacus sed, consequat facilisis leo.</a:t>
            </a:r>
            <a:endParaRPr lang="en-US" sz="1465" dirty="0">
              <a:cs typeface="+mn-ea"/>
              <a:sym typeface="+mn-lt"/>
            </a:endParaRPr>
          </a:p>
        </p:txBody>
      </p:sp>
      <p:cxnSp>
        <p:nvCxnSpPr>
          <p:cNvPr id="48" name="Straight Connector 47"/>
          <p:cNvCxnSpPr>
            <a:stCxn id="10" idx="6"/>
          </p:cNvCxnSpPr>
          <p:nvPr/>
        </p:nvCxnSpPr>
        <p:spPr>
          <a:xfrm>
            <a:off x="1662541" y="2849419"/>
            <a:ext cx="2807859" cy="0"/>
          </a:xfrm>
          <a:prstGeom prst="line">
            <a:avLst/>
          </a:prstGeom>
          <a:ln w="19050" cmpd="sng">
            <a:solidFill>
              <a:srgbClr val="4A5185"/>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8" idx="6"/>
          </p:cNvCxnSpPr>
          <p:nvPr/>
        </p:nvCxnSpPr>
        <p:spPr>
          <a:xfrm>
            <a:off x="3820776" y="3797685"/>
            <a:ext cx="6237625" cy="0"/>
          </a:xfrm>
          <a:prstGeom prst="line">
            <a:avLst/>
          </a:prstGeom>
          <a:ln w="19050" cmpd="sng">
            <a:solidFill>
              <a:schemeClr val="accent3"/>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53" name="Freeform 41"/>
          <p:cNvSpPr>
            <a:spLocks noChangeAspect="1" noEditPoints="1"/>
          </p:cNvSpPr>
          <p:nvPr/>
        </p:nvSpPr>
        <p:spPr bwMode="auto">
          <a:xfrm>
            <a:off x="3276704" y="3594480"/>
            <a:ext cx="335379" cy="406411"/>
          </a:xfrm>
          <a:custGeom>
            <a:avLst/>
            <a:gdLst>
              <a:gd name="T0" fmla="*/ 487 w 800"/>
              <a:gd name="T1" fmla="*/ 761 h 969"/>
              <a:gd name="T2" fmla="*/ 487 w 800"/>
              <a:gd name="T3" fmla="*/ 605 h 969"/>
              <a:gd name="T4" fmla="*/ 136 w 800"/>
              <a:gd name="T5" fmla="*/ 254 h 969"/>
              <a:gd name="T6" fmla="*/ 275 w 800"/>
              <a:gd name="T7" fmla="*/ 254 h 969"/>
              <a:gd name="T8" fmla="*/ 275 w 800"/>
              <a:gd name="T9" fmla="*/ 211 h 969"/>
              <a:gd name="T10" fmla="*/ 64 w 800"/>
              <a:gd name="T11" fmla="*/ 211 h 969"/>
              <a:gd name="T12" fmla="*/ 64 w 800"/>
              <a:gd name="T13" fmla="*/ 423 h 969"/>
              <a:gd name="T14" fmla="*/ 106 w 800"/>
              <a:gd name="T15" fmla="*/ 423 h 969"/>
              <a:gd name="T16" fmla="*/ 106 w 800"/>
              <a:gd name="T17" fmla="*/ 283 h 969"/>
              <a:gd name="T18" fmla="*/ 445 w 800"/>
              <a:gd name="T19" fmla="*/ 622 h 969"/>
              <a:gd name="T20" fmla="*/ 445 w 800"/>
              <a:gd name="T21" fmla="*/ 761 h 969"/>
              <a:gd name="T22" fmla="*/ 360 w 800"/>
              <a:gd name="T23" fmla="*/ 863 h 969"/>
              <a:gd name="T24" fmla="*/ 466 w 800"/>
              <a:gd name="T25" fmla="*/ 969 h 969"/>
              <a:gd name="T26" fmla="*/ 572 w 800"/>
              <a:gd name="T27" fmla="*/ 863 h 969"/>
              <a:gd name="T28" fmla="*/ 487 w 800"/>
              <a:gd name="T29" fmla="*/ 761 h 969"/>
              <a:gd name="T30" fmla="*/ 466 w 800"/>
              <a:gd name="T31" fmla="*/ 931 h 969"/>
              <a:gd name="T32" fmla="*/ 403 w 800"/>
              <a:gd name="T33" fmla="*/ 867 h 969"/>
              <a:gd name="T34" fmla="*/ 466 w 800"/>
              <a:gd name="T35" fmla="*/ 804 h 969"/>
              <a:gd name="T36" fmla="*/ 529 w 800"/>
              <a:gd name="T37" fmla="*/ 867 h 969"/>
              <a:gd name="T38" fmla="*/ 466 w 800"/>
              <a:gd name="T39" fmla="*/ 931 h 969"/>
              <a:gd name="T40" fmla="*/ 178 w 800"/>
              <a:gd name="T41" fmla="*/ 592 h 969"/>
              <a:gd name="T42" fmla="*/ 106 w 800"/>
              <a:gd name="T43" fmla="*/ 668 h 969"/>
              <a:gd name="T44" fmla="*/ 30 w 800"/>
              <a:gd name="T45" fmla="*/ 592 h 969"/>
              <a:gd name="T46" fmla="*/ 0 w 800"/>
              <a:gd name="T47" fmla="*/ 622 h 969"/>
              <a:gd name="T48" fmla="*/ 77 w 800"/>
              <a:gd name="T49" fmla="*/ 698 h 969"/>
              <a:gd name="T50" fmla="*/ 0 w 800"/>
              <a:gd name="T51" fmla="*/ 770 h 969"/>
              <a:gd name="T52" fmla="*/ 30 w 800"/>
              <a:gd name="T53" fmla="*/ 800 h 969"/>
              <a:gd name="T54" fmla="*/ 106 w 800"/>
              <a:gd name="T55" fmla="*/ 728 h 969"/>
              <a:gd name="T56" fmla="*/ 178 w 800"/>
              <a:gd name="T57" fmla="*/ 800 h 969"/>
              <a:gd name="T58" fmla="*/ 208 w 800"/>
              <a:gd name="T59" fmla="*/ 770 h 969"/>
              <a:gd name="T60" fmla="*/ 136 w 800"/>
              <a:gd name="T61" fmla="*/ 698 h 969"/>
              <a:gd name="T62" fmla="*/ 208 w 800"/>
              <a:gd name="T63" fmla="*/ 622 h 969"/>
              <a:gd name="T64" fmla="*/ 178 w 800"/>
              <a:gd name="T65" fmla="*/ 592 h 969"/>
              <a:gd name="T66" fmla="*/ 800 w 800"/>
              <a:gd name="T67" fmla="*/ 325 h 969"/>
              <a:gd name="T68" fmla="*/ 771 w 800"/>
              <a:gd name="T69" fmla="*/ 296 h 969"/>
              <a:gd name="T70" fmla="*/ 699 w 800"/>
              <a:gd name="T71" fmla="*/ 372 h 969"/>
              <a:gd name="T72" fmla="*/ 623 w 800"/>
              <a:gd name="T73" fmla="*/ 296 h 969"/>
              <a:gd name="T74" fmla="*/ 593 w 800"/>
              <a:gd name="T75" fmla="*/ 325 h 969"/>
              <a:gd name="T76" fmla="*/ 669 w 800"/>
              <a:gd name="T77" fmla="*/ 402 h 969"/>
              <a:gd name="T78" fmla="*/ 593 w 800"/>
              <a:gd name="T79" fmla="*/ 474 h 969"/>
              <a:gd name="T80" fmla="*/ 623 w 800"/>
              <a:gd name="T81" fmla="*/ 503 h 969"/>
              <a:gd name="T82" fmla="*/ 699 w 800"/>
              <a:gd name="T83" fmla="*/ 431 h 969"/>
              <a:gd name="T84" fmla="*/ 771 w 800"/>
              <a:gd name="T85" fmla="*/ 503 h 969"/>
              <a:gd name="T86" fmla="*/ 800 w 800"/>
              <a:gd name="T87" fmla="*/ 474 h 969"/>
              <a:gd name="T88" fmla="*/ 729 w 800"/>
              <a:gd name="T89" fmla="*/ 402 h 969"/>
              <a:gd name="T90" fmla="*/ 800 w 800"/>
              <a:gd name="T91" fmla="*/ 325 h 969"/>
              <a:gd name="T92" fmla="*/ 559 w 800"/>
              <a:gd name="T93" fmla="*/ 0 h 969"/>
              <a:gd name="T94" fmla="*/ 487 w 800"/>
              <a:gd name="T95" fmla="*/ 76 h 969"/>
              <a:gd name="T96" fmla="*/ 411 w 800"/>
              <a:gd name="T97" fmla="*/ 0 h 969"/>
              <a:gd name="T98" fmla="*/ 381 w 800"/>
              <a:gd name="T99" fmla="*/ 29 h 969"/>
              <a:gd name="T100" fmla="*/ 458 w 800"/>
              <a:gd name="T101" fmla="*/ 105 h 969"/>
              <a:gd name="T102" fmla="*/ 381 w 800"/>
              <a:gd name="T103" fmla="*/ 177 h 969"/>
              <a:gd name="T104" fmla="*/ 411 w 800"/>
              <a:gd name="T105" fmla="*/ 207 h 969"/>
              <a:gd name="T106" fmla="*/ 487 w 800"/>
              <a:gd name="T107" fmla="*/ 135 h 969"/>
              <a:gd name="T108" fmla="*/ 559 w 800"/>
              <a:gd name="T109" fmla="*/ 207 h 969"/>
              <a:gd name="T110" fmla="*/ 589 w 800"/>
              <a:gd name="T111" fmla="*/ 177 h 969"/>
              <a:gd name="T112" fmla="*/ 517 w 800"/>
              <a:gd name="T113" fmla="*/ 105 h 969"/>
              <a:gd name="T114" fmla="*/ 589 w 800"/>
              <a:gd name="T115" fmla="*/ 29 h 969"/>
              <a:gd name="T116" fmla="*/ 559 w 800"/>
              <a:gd name="T1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vert="horz" wrap="square" lIns="121920" tIns="60960" rIns="121920" bIns="60960" numCol="1" anchor="t" anchorCtr="0" compatLnSpc="1"/>
          <a:lstStyle/>
          <a:p>
            <a:endParaRPr lang="en-US" sz="3200">
              <a:cs typeface="+mn-ea"/>
              <a:sym typeface="+mn-lt"/>
            </a:endParaRPr>
          </a:p>
        </p:txBody>
      </p:sp>
      <p:sp>
        <p:nvSpPr>
          <p:cNvPr id="54" name="Freeform 147"/>
          <p:cNvSpPr>
            <a:spLocks noChangeAspect="1" noEditPoints="1"/>
          </p:cNvSpPr>
          <p:nvPr/>
        </p:nvSpPr>
        <p:spPr bwMode="auto">
          <a:xfrm>
            <a:off x="5999007" y="4542747"/>
            <a:ext cx="321744" cy="406411"/>
          </a:xfrm>
          <a:custGeom>
            <a:avLst/>
            <a:gdLst>
              <a:gd name="T0" fmla="*/ 484 w 800"/>
              <a:gd name="T1" fmla="*/ 0 h 1011"/>
              <a:gd name="T2" fmla="*/ 463 w 800"/>
              <a:gd name="T3" fmla="*/ 990 h 1011"/>
              <a:gd name="T4" fmla="*/ 779 w 800"/>
              <a:gd name="T5" fmla="*/ 1011 h 1011"/>
              <a:gd name="T6" fmla="*/ 800 w 800"/>
              <a:gd name="T7" fmla="*/ 21 h 1011"/>
              <a:gd name="T8" fmla="*/ 758 w 800"/>
              <a:gd name="T9" fmla="*/ 969 h 1011"/>
              <a:gd name="T10" fmla="*/ 505 w 800"/>
              <a:gd name="T11" fmla="*/ 843 h 1011"/>
              <a:gd name="T12" fmla="*/ 589 w 800"/>
              <a:gd name="T13" fmla="*/ 800 h 1011"/>
              <a:gd name="T14" fmla="*/ 505 w 800"/>
              <a:gd name="T15" fmla="*/ 716 h 1011"/>
              <a:gd name="T16" fmla="*/ 589 w 800"/>
              <a:gd name="T17" fmla="*/ 674 h 1011"/>
              <a:gd name="T18" fmla="*/ 505 w 800"/>
              <a:gd name="T19" fmla="*/ 590 h 1011"/>
              <a:gd name="T20" fmla="*/ 589 w 800"/>
              <a:gd name="T21" fmla="*/ 548 h 1011"/>
              <a:gd name="T22" fmla="*/ 505 w 800"/>
              <a:gd name="T23" fmla="*/ 464 h 1011"/>
              <a:gd name="T24" fmla="*/ 589 w 800"/>
              <a:gd name="T25" fmla="*/ 421 h 1011"/>
              <a:gd name="T26" fmla="*/ 505 w 800"/>
              <a:gd name="T27" fmla="*/ 337 h 1011"/>
              <a:gd name="T28" fmla="*/ 589 w 800"/>
              <a:gd name="T29" fmla="*/ 295 h 1011"/>
              <a:gd name="T30" fmla="*/ 505 w 800"/>
              <a:gd name="T31" fmla="*/ 211 h 1011"/>
              <a:gd name="T32" fmla="*/ 589 w 800"/>
              <a:gd name="T33" fmla="*/ 169 h 1011"/>
              <a:gd name="T34" fmla="*/ 505 w 800"/>
              <a:gd name="T35" fmla="*/ 43 h 1011"/>
              <a:gd name="T36" fmla="*/ 758 w 800"/>
              <a:gd name="T37" fmla="*/ 969 h 1011"/>
              <a:gd name="T38" fmla="*/ 130 w 800"/>
              <a:gd name="T39" fmla="*/ 52 h 1011"/>
              <a:gd name="T40" fmla="*/ 0 w 800"/>
              <a:gd name="T41" fmla="*/ 253 h 1011"/>
              <a:gd name="T42" fmla="*/ 105 w 800"/>
              <a:gd name="T43" fmla="*/ 969 h 1011"/>
              <a:gd name="T44" fmla="*/ 295 w 800"/>
              <a:gd name="T45" fmla="*/ 864 h 1011"/>
              <a:gd name="T46" fmla="*/ 291 w 800"/>
              <a:gd name="T47" fmla="*/ 241 h 1011"/>
              <a:gd name="T48" fmla="*/ 147 w 800"/>
              <a:gd name="T49" fmla="*/ 102 h 1011"/>
              <a:gd name="T50" fmla="*/ 117 w 800"/>
              <a:gd name="T51" fmla="*/ 148 h 1011"/>
              <a:gd name="T52" fmla="*/ 42 w 800"/>
              <a:gd name="T53" fmla="*/ 347 h 1011"/>
              <a:gd name="T54" fmla="*/ 84 w 800"/>
              <a:gd name="T55" fmla="*/ 716 h 1011"/>
              <a:gd name="T56" fmla="*/ 42 w 800"/>
              <a:gd name="T57" fmla="*/ 347 h 1011"/>
              <a:gd name="T58" fmla="*/ 189 w 800"/>
              <a:gd name="T59" fmla="*/ 927 h 1011"/>
              <a:gd name="T60" fmla="*/ 42 w 800"/>
              <a:gd name="T61" fmla="*/ 864 h 1011"/>
              <a:gd name="T62" fmla="*/ 253 w 800"/>
              <a:gd name="T63" fmla="*/ 843 h 1011"/>
              <a:gd name="T64" fmla="*/ 253 w 800"/>
              <a:gd name="T65" fmla="*/ 800 h 1011"/>
              <a:gd name="T66" fmla="*/ 42 w 800"/>
              <a:gd name="T67" fmla="*/ 758 h 1011"/>
              <a:gd name="T68" fmla="*/ 253 w 800"/>
              <a:gd name="T69" fmla="*/ 800 h 1011"/>
              <a:gd name="T70" fmla="*/ 126 w 800"/>
              <a:gd name="T71" fmla="*/ 347 h 1011"/>
              <a:gd name="T72" fmla="*/ 168 w 800"/>
              <a:gd name="T73" fmla="*/ 347 h 1011"/>
              <a:gd name="T74" fmla="*/ 126 w 800"/>
              <a:gd name="T75" fmla="*/ 716 h 1011"/>
              <a:gd name="T76" fmla="*/ 211 w 800"/>
              <a:gd name="T77" fmla="*/ 716 h 1011"/>
              <a:gd name="T78" fmla="*/ 253 w 800"/>
              <a:gd name="T79" fmla="*/ 347 h 1011"/>
              <a:gd name="T80" fmla="*/ 253 w 800"/>
              <a:gd name="T81" fmla="*/ 274 h 1011"/>
              <a:gd name="T82" fmla="*/ 168 w 800"/>
              <a:gd name="T83" fmla="*/ 274 h 1011"/>
              <a:gd name="T84" fmla="*/ 126 w 800"/>
              <a:gd name="T85" fmla="*/ 274 h 1011"/>
              <a:gd name="T86" fmla="*/ 42 w 800"/>
              <a:gd name="T87" fmla="*/ 274 h 1011"/>
              <a:gd name="T88" fmla="*/ 88 w 800"/>
              <a:gd name="T89" fmla="*/ 190 h 1011"/>
              <a:gd name="T90" fmla="*/ 253 w 800"/>
              <a:gd name="T91" fmla="*/ 25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vert="horz" wrap="square" lIns="121920" tIns="60960" rIns="121920" bIns="60960" numCol="1" anchor="t" anchorCtr="0" compatLnSpc="1"/>
          <a:lstStyle/>
          <a:p>
            <a:endParaRPr lang="en-US" sz="3200">
              <a:cs typeface="+mn-ea"/>
              <a:sym typeface="+mn-lt"/>
            </a:endParaRPr>
          </a:p>
        </p:txBody>
      </p:sp>
      <p:sp>
        <p:nvSpPr>
          <p:cNvPr id="55" name="Freeform 37"/>
          <p:cNvSpPr>
            <a:spLocks noChangeAspect="1" noEditPoints="1"/>
          </p:cNvSpPr>
          <p:nvPr/>
        </p:nvSpPr>
        <p:spPr bwMode="auto">
          <a:xfrm>
            <a:off x="1137623" y="2646213"/>
            <a:ext cx="297075" cy="406411"/>
          </a:xfrm>
          <a:custGeom>
            <a:avLst/>
            <a:gdLst>
              <a:gd name="T0" fmla="*/ 673 w 800"/>
              <a:gd name="T1" fmla="*/ 673 h 1094"/>
              <a:gd name="T2" fmla="*/ 126 w 800"/>
              <a:gd name="T3" fmla="*/ 631 h 1094"/>
              <a:gd name="T4" fmla="*/ 126 w 800"/>
              <a:gd name="T5" fmla="*/ 926 h 1094"/>
              <a:gd name="T6" fmla="*/ 673 w 800"/>
              <a:gd name="T7" fmla="*/ 884 h 1094"/>
              <a:gd name="T8" fmla="*/ 126 w 800"/>
              <a:gd name="T9" fmla="*/ 926 h 1094"/>
              <a:gd name="T10" fmla="*/ 673 w 800"/>
              <a:gd name="T11" fmla="*/ 547 h 1094"/>
              <a:gd name="T12" fmla="*/ 126 w 800"/>
              <a:gd name="T13" fmla="*/ 505 h 1094"/>
              <a:gd name="T14" fmla="*/ 126 w 800"/>
              <a:gd name="T15" fmla="*/ 800 h 1094"/>
              <a:gd name="T16" fmla="*/ 673 w 800"/>
              <a:gd name="T17" fmla="*/ 758 h 1094"/>
              <a:gd name="T18" fmla="*/ 126 w 800"/>
              <a:gd name="T19" fmla="*/ 800 h 1094"/>
              <a:gd name="T20" fmla="*/ 673 w 800"/>
              <a:gd name="T21" fmla="*/ 42 h 1094"/>
              <a:gd name="T22" fmla="*/ 631 w 800"/>
              <a:gd name="T23" fmla="*/ 0 h 1094"/>
              <a:gd name="T24" fmla="*/ 505 w 800"/>
              <a:gd name="T25" fmla="*/ 42 h 1094"/>
              <a:gd name="T26" fmla="*/ 463 w 800"/>
              <a:gd name="T27" fmla="*/ 0 h 1094"/>
              <a:gd name="T28" fmla="*/ 337 w 800"/>
              <a:gd name="T29" fmla="*/ 42 h 1094"/>
              <a:gd name="T30" fmla="*/ 294 w 800"/>
              <a:gd name="T31" fmla="*/ 0 h 1094"/>
              <a:gd name="T32" fmla="*/ 168 w 800"/>
              <a:gd name="T33" fmla="*/ 42 h 1094"/>
              <a:gd name="T34" fmla="*/ 126 w 800"/>
              <a:gd name="T35" fmla="*/ 0 h 1094"/>
              <a:gd name="T36" fmla="*/ 84 w 800"/>
              <a:gd name="T37" fmla="*/ 42 h 1094"/>
              <a:gd name="T38" fmla="*/ 0 w 800"/>
              <a:gd name="T39" fmla="*/ 1010 h 1094"/>
              <a:gd name="T40" fmla="*/ 716 w 800"/>
              <a:gd name="T41" fmla="*/ 1094 h 1094"/>
              <a:gd name="T42" fmla="*/ 800 w 800"/>
              <a:gd name="T43" fmla="*/ 126 h 1094"/>
              <a:gd name="T44" fmla="*/ 758 w 800"/>
              <a:gd name="T45" fmla="*/ 1010 h 1094"/>
              <a:gd name="T46" fmla="*/ 84 w 800"/>
              <a:gd name="T47" fmla="*/ 1052 h 1094"/>
              <a:gd name="T48" fmla="*/ 42 w 800"/>
              <a:gd name="T49" fmla="*/ 126 h 1094"/>
              <a:gd name="T50" fmla="*/ 126 w 800"/>
              <a:gd name="T51" fmla="*/ 84 h 1094"/>
              <a:gd name="T52" fmla="*/ 168 w 800"/>
              <a:gd name="T53" fmla="*/ 126 h 1094"/>
              <a:gd name="T54" fmla="*/ 294 w 800"/>
              <a:gd name="T55" fmla="*/ 84 h 1094"/>
              <a:gd name="T56" fmla="*/ 337 w 800"/>
              <a:gd name="T57" fmla="*/ 126 h 1094"/>
              <a:gd name="T58" fmla="*/ 463 w 800"/>
              <a:gd name="T59" fmla="*/ 84 h 1094"/>
              <a:gd name="T60" fmla="*/ 505 w 800"/>
              <a:gd name="T61" fmla="*/ 126 h 1094"/>
              <a:gd name="T62" fmla="*/ 631 w 800"/>
              <a:gd name="T63" fmla="*/ 84 h 1094"/>
              <a:gd name="T64" fmla="*/ 673 w 800"/>
              <a:gd name="T65" fmla="*/ 126 h 1094"/>
              <a:gd name="T66" fmla="*/ 716 w 800"/>
              <a:gd name="T67" fmla="*/ 84 h 1094"/>
              <a:gd name="T68" fmla="*/ 758 w 800"/>
              <a:gd name="T69" fmla="*/ 1010 h 1094"/>
              <a:gd name="T70" fmla="*/ 673 w 800"/>
              <a:gd name="T71" fmla="*/ 421 h 1094"/>
              <a:gd name="T72" fmla="*/ 126 w 800"/>
              <a:gd name="T73" fmla="*/ 379 h 1094"/>
              <a:gd name="T74" fmla="*/ 126 w 800"/>
              <a:gd name="T75" fmla="*/ 294 h 1094"/>
              <a:gd name="T76" fmla="*/ 673 w 800"/>
              <a:gd name="T77" fmla="*/ 252 h 1094"/>
              <a:gd name="T78" fmla="*/ 126 w 800"/>
              <a:gd name="T79" fmla="*/ 2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1094">
                <a:moveTo>
                  <a:pt x="126" y="673"/>
                </a:moveTo>
                <a:cubicBezTo>
                  <a:pt x="673" y="673"/>
                  <a:pt x="673" y="673"/>
                  <a:pt x="673" y="673"/>
                </a:cubicBezTo>
                <a:cubicBezTo>
                  <a:pt x="673" y="631"/>
                  <a:pt x="673" y="631"/>
                  <a:pt x="673" y="631"/>
                </a:cubicBezTo>
                <a:cubicBezTo>
                  <a:pt x="126" y="631"/>
                  <a:pt x="126" y="631"/>
                  <a:pt x="126" y="631"/>
                </a:cubicBezTo>
                <a:lnTo>
                  <a:pt x="126" y="673"/>
                </a:lnTo>
                <a:close/>
                <a:moveTo>
                  <a:pt x="126" y="926"/>
                </a:moveTo>
                <a:cubicBezTo>
                  <a:pt x="673" y="926"/>
                  <a:pt x="673" y="926"/>
                  <a:pt x="673" y="926"/>
                </a:cubicBezTo>
                <a:cubicBezTo>
                  <a:pt x="673" y="884"/>
                  <a:pt x="673" y="884"/>
                  <a:pt x="673" y="884"/>
                </a:cubicBezTo>
                <a:cubicBezTo>
                  <a:pt x="126" y="884"/>
                  <a:pt x="126" y="884"/>
                  <a:pt x="126" y="884"/>
                </a:cubicBezTo>
                <a:lnTo>
                  <a:pt x="126" y="926"/>
                </a:lnTo>
                <a:close/>
                <a:moveTo>
                  <a:pt x="126" y="547"/>
                </a:moveTo>
                <a:cubicBezTo>
                  <a:pt x="673" y="547"/>
                  <a:pt x="673" y="547"/>
                  <a:pt x="673" y="547"/>
                </a:cubicBezTo>
                <a:cubicBezTo>
                  <a:pt x="673" y="505"/>
                  <a:pt x="673" y="505"/>
                  <a:pt x="673" y="505"/>
                </a:cubicBezTo>
                <a:cubicBezTo>
                  <a:pt x="126" y="505"/>
                  <a:pt x="126" y="505"/>
                  <a:pt x="126" y="505"/>
                </a:cubicBezTo>
                <a:lnTo>
                  <a:pt x="126" y="547"/>
                </a:lnTo>
                <a:close/>
                <a:moveTo>
                  <a:pt x="126" y="800"/>
                </a:moveTo>
                <a:cubicBezTo>
                  <a:pt x="673" y="800"/>
                  <a:pt x="673" y="800"/>
                  <a:pt x="673" y="800"/>
                </a:cubicBezTo>
                <a:cubicBezTo>
                  <a:pt x="673" y="758"/>
                  <a:pt x="673" y="758"/>
                  <a:pt x="673" y="758"/>
                </a:cubicBezTo>
                <a:cubicBezTo>
                  <a:pt x="126" y="758"/>
                  <a:pt x="126" y="758"/>
                  <a:pt x="126" y="758"/>
                </a:cubicBezTo>
                <a:lnTo>
                  <a:pt x="126" y="800"/>
                </a:lnTo>
                <a:close/>
                <a:moveTo>
                  <a:pt x="716" y="42"/>
                </a:moveTo>
                <a:cubicBezTo>
                  <a:pt x="673" y="42"/>
                  <a:pt x="673" y="42"/>
                  <a:pt x="673" y="42"/>
                </a:cubicBezTo>
                <a:cubicBezTo>
                  <a:pt x="673" y="0"/>
                  <a:pt x="673" y="0"/>
                  <a:pt x="673" y="0"/>
                </a:cubicBezTo>
                <a:cubicBezTo>
                  <a:pt x="631" y="0"/>
                  <a:pt x="631" y="0"/>
                  <a:pt x="631" y="0"/>
                </a:cubicBezTo>
                <a:cubicBezTo>
                  <a:pt x="631" y="42"/>
                  <a:pt x="631" y="42"/>
                  <a:pt x="631" y="42"/>
                </a:cubicBezTo>
                <a:cubicBezTo>
                  <a:pt x="505" y="42"/>
                  <a:pt x="505" y="42"/>
                  <a:pt x="505" y="42"/>
                </a:cubicBezTo>
                <a:cubicBezTo>
                  <a:pt x="505" y="0"/>
                  <a:pt x="505" y="0"/>
                  <a:pt x="505" y="0"/>
                </a:cubicBezTo>
                <a:cubicBezTo>
                  <a:pt x="463" y="0"/>
                  <a:pt x="463" y="0"/>
                  <a:pt x="463" y="0"/>
                </a:cubicBezTo>
                <a:cubicBezTo>
                  <a:pt x="463" y="42"/>
                  <a:pt x="463" y="42"/>
                  <a:pt x="463" y="42"/>
                </a:cubicBezTo>
                <a:cubicBezTo>
                  <a:pt x="337" y="42"/>
                  <a:pt x="337" y="42"/>
                  <a:pt x="337" y="42"/>
                </a:cubicBezTo>
                <a:cubicBezTo>
                  <a:pt x="337" y="0"/>
                  <a:pt x="337" y="0"/>
                  <a:pt x="337" y="0"/>
                </a:cubicBezTo>
                <a:cubicBezTo>
                  <a:pt x="294" y="0"/>
                  <a:pt x="294" y="0"/>
                  <a:pt x="294" y="0"/>
                </a:cubicBezTo>
                <a:cubicBezTo>
                  <a:pt x="294" y="42"/>
                  <a:pt x="294" y="42"/>
                  <a:pt x="294" y="42"/>
                </a:cubicBezTo>
                <a:cubicBezTo>
                  <a:pt x="168" y="42"/>
                  <a:pt x="168" y="42"/>
                  <a:pt x="168" y="42"/>
                </a:cubicBezTo>
                <a:cubicBezTo>
                  <a:pt x="168" y="0"/>
                  <a:pt x="168" y="0"/>
                  <a:pt x="168" y="0"/>
                </a:cubicBezTo>
                <a:cubicBezTo>
                  <a:pt x="126" y="0"/>
                  <a:pt x="126" y="0"/>
                  <a:pt x="126" y="0"/>
                </a:cubicBezTo>
                <a:cubicBezTo>
                  <a:pt x="126" y="42"/>
                  <a:pt x="126" y="42"/>
                  <a:pt x="126" y="42"/>
                </a:cubicBezTo>
                <a:cubicBezTo>
                  <a:pt x="84" y="42"/>
                  <a:pt x="84" y="42"/>
                  <a:pt x="84" y="42"/>
                </a:cubicBezTo>
                <a:cubicBezTo>
                  <a:pt x="38" y="42"/>
                  <a:pt x="0" y="80"/>
                  <a:pt x="0" y="126"/>
                </a:cubicBezTo>
                <a:cubicBezTo>
                  <a:pt x="0" y="1010"/>
                  <a:pt x="0" y="1010"/>
                  <a:pt x="0" y="1010"/>
                </a:cubicBezTo>
                <a:cubicBezTo>
                  <a:pt x="0" y="1056"/>
                  <a:pt x="38" y="1094"/>
                  <a:pt x="84" y="1094"/>
                </a:cubicBezTo>
                <a:cubicBezTo>
                  <a:pt x="716" y="1094"/>
                  <a:pt x="716" y="1094"/>
                  <a:pt x="716" y="1094"/>
                </a:cubicBezTo>
                <a:cubicBezTo>
                  <a:pt x="762" y="1094"/>
                  <a:pt x="800" y="1056"/>
                  <a:pt x="800" y="1010"/>
                </a:cubicBezTo>
                <a:cubicBezTo>
                  <a:pt x="800" y="126"/>
                  <a:pt x="800" y="126"/>
                  <a:pt x="800" y="126"/>
                </a:cubicBezTo>
                <a:cubicBezTo>
                  <a:pt x="800" y="80"/>
                  <a:pt x="762" y="42"/>
                  <a:pt x="716" y="42"/>
                </a:cubicBezTo>
                <a:close/>
                <a:moveTo>
                  <a:pt x="758" y="1010"/>
                </a:moveTo>
                <a:cubicBezTo>
                  <a:pt x="758" y="1035"/>
                  <a:pt x="741" y="1052"/>
                  <a:pt x="716" y="1052"/>
                </a:cubicBezTo>
                <a:cubicBezTo>
                  <a:pt x="84" y="1052"/>
                  <a:pt x="84" y="1052"/>
                  <a:pt x="84" y="1052"/>
                </a:cubicBezTo>
                <a:cubicBezTo>
                  <a:pt x="63" y="1052"/>
                  <a:pt x="42" y="1035"/>
                  <a:pt x="42" y="1010"/>
                </a:cubicBezTo>
                <a:cubicBezTo>
                  <a:pt x="42" y="126"/>
                  <a:pt x="42" y="126"/>
                  <a:pt x="42" y="126"/>
                </a:cubicBezTo>
                <a:cubicBezTo>
                  <a:pt x="42" y="101"/>
                  <a:pt x="59" y="84"/>
                  <a:pt x="84" y="84"/>
                </a:cubicBezTo>
                <a:cubicBezTo>
                  <a:pt x="126" y="84"/>
                  <a:pt x="126" y="84"/>
                  <a:pt x="126" y="84"/>
                </a:cubicBezTo>
                <a:cubicBezTo>
                  <a:pt x="126" y="126"/>
                  <a:pt x="126" y="126"/>
                  <a:pt x="126" y="126"/>
                </a:cubicBezTo>
                <a:cubicBezTo>
                  <a:pt x="168" y="126"/>
                  <a:pt x="168" y="126"/>
                  <a:pt x="168" y="126"/>
                </a:cubicBezTo>
                <a:cubicBezTo>
                  <a:pt x="168" y="84"/>
                  <a:pt x="168" y="84"/>
                  <a:pt x="168" y="84"/>
                </a:cubicBezTo>
                <a:cubicBezTo>
                  <a:pt x="294" y="84"/>
                  <a:pt x="294" y="84"/>
                  <a:pt x="294" y="84"/>
                </a:cubicBezTo>
                <a:cubicBezTo>
                  <a:pt x="294" y="126"/>
                  <a:pt x="294" y="126"/>
                  <a:pt x="294" y="126"/>
                </a:cubicBezTo>
                <a:cubicBezTo>
                  <a:pt x="337" y="126"/>
                  <a:pt x="337" y="126"/>
                  <a:pt x="337" y="126"/>
                </a:cubicBezTo>
                <a:cubicBezTo>
                  <a:pt x="337" y="84"/>
                  <a:pt x="337" y="84"/>
                  <a:pt x="337" y="84"/>
                </a:cubicBezTo>
                <a:cubicBezTo>
                  <a:pt x="463" y="84"/>
                  <a:pt x="463" y="84"/>
                  <a:pt x="463" y="84"/>
                </a:cubicBezTo>
                <a:cubicBezTo>
                  <a:pt x="463" y="126"/>
                  <a:pt x="463" y="126"/>
                  <a:pt x="463" y="126"/>
                </a:cubicBezTo>
                <a:cubicBezTo>
                  <a:pt x="505" y="126"/>
                  <a:pt x="505" y="126"/>
                  <a:pt x="505" y="126"/>
                </a:cubicBezTo>
                <a:cubicBezTo>
                  <a:pt x="505" y="84"/>
                  <a:pt x="505" y="84"/>
                  <a:pt x="505" y="84"/>
                </a:cubicBezTo>
                <a:cubicBezTo>
                  <a:pt x="631" y="84"/>
                  <a:pt x="631" y="84"/>
                  <a:pt x="631" y="84"/>
                </a:cubicBezTo>
                <a:cubicBezTo>
                  <a:pt x="631" y="126"/>
                  <a:pt x="631" y="126"/>
                  <a:pt x="631" y="126"/>
                </a:cubicBezTo>
                <a:cubicBezTo>
                  <a:pt x="673" y="126"/>
                  <a:pt x="673" y="126"/>
                  <a:pt x="673" y="126"/>
                </a:cubicBezTo>
                <a:cubicBezTo>
                  <a:pt x="673" y="84"/>
                  <a:pt x="673" y="84"/>
                  <a:pt x="673" y="84"/>
                </a:cubicBezTo>
                <a:cubicBezTo>
                  <a:pt x="716" y="84"/>
                  <a:pt x="716" y="84"/>
                  <a:pt x="716" y="84"/>
                </a:cubicBezTo>
                <a:cubicBezTo>
                  <a:pt x="737" y="84"/>
                  <a:pt x="758" y="101"/>
                  <a:pt x="758" y="126"/>
                </a:cubicBezTo>
                <a:lnTo>
                  <a:pt x="758" y="1010"/>
                </a:lnTo>
                <a:close/>
                <a:moveTo>
                  <a:pt x="126" y="421"/>
                </a:moveTo>
                <a:cubicBezTo>
                  <a:pt x="673" y="421"/>
                  <a:pt x="673" y="421"/>
                  <a:pt x="673" y="421"/>
                </a:cubicBezTo>
                <a:cubicBezTo>
                  <a:pt x="673" y="379"/>
                  <a:pt x="673" y="379"/>
                  <a:pt x="673" y="379"/>
                </a:cubicBezTo>
                <a:cubicBezTo>
                  <a:pt x="126" y="379"/>
                  <a:pt x="126" y="379"/>
                  <a:pt x="126" y="379"/>
                </a:cubicBezTo>
                <a:lnTo>
                  <a:pt x="126" y="421"/>
                </a:lnTo>
                <a:close/>
                <a:moveTo>
                  <a:pt x="126" y="294"/>
                </a:moveTo>
                <a:cubicBezTo>
                  <a:pt x="673" y="294"/>
                  <a:pt x="673" y="294"/>
                  <a:pt x="673" y="294"/>
                </a:cubicBezTo>
                <a:cubicBezTo>
                  <a:pt x="673" y="252"/>
                  <a:pt x="673" y="252"/>
                  <a:pt x="673" y="252"/>
                </a:cubicBezTo>
                <a:cubicBezTo>
                  <a:pt x="126" y="252"/>
                  <a:pt x="126" y="252"/>
                  <a:pt x="126" y="252"/>
                </a:cubicBezTo>
                <a:lnTo>
                  <a:pt x="126" y="294"/>
                </a:lnTo>
                <a:close/>
              </a:path>
            </a:pathLst>
          </a:custGeom>
          <a:solidFill>
            <a:srgbClr val="FFFFFF"/>
          </a:solidFill>
          <a:ln>
            <a:noFill/>
          </a:ln>
        </p:spPr>
        <p:txBody>
          <a:bodyPr vert="horz" wrap="square" lIns="121920" tIns="60960" rIns="121920" bIns="60960" numCol="1" anchor="t" anchorCtr="0" compatLnSpc="1"/>
          <a:lstStyle/>
          <a:p>
            <a:endParaRPr lang="en-US" sz="3200">
              <a:cs typeface="+mn-ea"/>
              <a:sym typeface="+mn-lt"/>
            </a:endParaRPr>
          </a:p>
        </p:txBody>
      </p:sp>
      <p:sp>
        <p:nvSpPr>
          <p:cNvPr id="56" name="Freeform 17"/>
          <p:cNvSpPr>
            <a:spLocks noEditPoints="1"/>
          </p:cNvSpPr>
          <p:nvPr/>
        </p:nvSpPr>
        <p:spPr bwMode="auto">
          <a:xfrm>
            <a:off x="8423931" y="5515963"/>
            <a:ext cx="364101" cy="356512"/>
          </a:xfrm>
          <a:custGeom>
            <a:avLst/>
            <a:gdLst>
              <a:gd name="T0" fmla="*/ 492 w 800"/>
              <a:gd name="T1" fmla="*/ 141 h 784"/>
              <a:gd name="T2" fmla="*/ 442 w 800"/>
              <a:gd name="T3" fmla="*/ 733 h 784"/>
              <a:gd name="T4" fmla="*/ 523 w 800"/>
              <a:gd name="T5" fmla="*/ 784 h 784"/>
              <a:gd name="T6" fmla="*/ 574 w 800"/>
              <a:gd name="T7" fmla="*/ 192 h 784"/>
              <a:gd name="T8" fmla="*/ 542 w 800"/>
              <a:gd name="T9" fmla="*/ 733 h 784"/>
              <a:gd name="T10" fmla="*/ 492 w 800"/>
              <a:gd name="T11" fmla="*/ 752 h 784"/>
              <a:gd name="T12" fmla="*/ 474 w 800"/>
              <a:gd name="T13" fmla="*/ 192 h 784"/>
              <a:gd name="T14" fmla="*/ 523 w 800"/>
              <a:gd name="T15" fmla="*/ 173 h 784"/>
              <a:gd name="T16" fmla="*/ 542 w 800"/>
              <a:gd name="T17" fmla="*/ 733 h 784"/>
              <a:gd name="T18" fmla="*/ 50 w 800"/>
              <a:gd name="T19" fmla="*/ 453 h 784"/>
              <a:gd name="T20" fmla="*/ 0 w 800"/>
              <a:gd name="T21" fmla="*/ 733 h 784"/>
              <a:gd name="T22" fmla="*/ 81 w 800"/>
              <a:gd name="T23" fmla="*/ 784 h 784"/>
              <a:gd name="T24" fmla="*/ 132 w 800"/>
              <a:gd name="T25" fmla="*/ 504 h 784"/>
              <a:gd name="T26" fmla="*/ 100 w 800"/>
              <a:gd name="T27" fmla="*/ 733 h 784"/>
              <a:gd name="T28" fmla="*/ 50 w 800"/>
              <a:gd name="T29" fmla="*/ 752 h 784"/>
              <a:gd name="T30" fmla="*/ 31 w 800"/>
              <a:gd name="T31" fmla="*/ 504 h 784"/>
              <a:gd name="T32" fmla="*/ 81 w 800"/>
              <a:gd name="T33" fmla="*/ 485 h 784"/>
              <a:gd name="T34" fmla="*/ 100 w 800"/>
              <a:gd name="T35" fmla="*/ 733 h 784"/>
              <a:gd name="T36" fmla="*/ 718 w 800"/>
              <a:gd name="T37" fmla="*/ 0 h 784"/>
              <a:gd name="T38" fmla="*/ 668 w 800"/>
              <a:gd name="T39" fmla="*/ 733 h 784"/>
              <a:gd name="T40" fmla="*/ 749 w 800"/>
              <a:gd name="T41" fmla="*/ 784 h 784"/>
              <a:gd name="T42" fmla="*/ 800 w 800"/>
              <a:gd name="T43" fmla="*/ 51 h 784"/>
              <a:gd name="T44" fmla="*/ 768 w 800"/>
              <a:gd name="T45" fmla="*/ 733 h 784"/>
              <a:gd name="T46" fmla="*/ 718 w 800"/>
              <a:gd name="T47" fmla="*/ 752 h 784"/>
              <a:gd name="T48" fmla="*/ 700 w 800"/>
              <a:gd name="T49" fmla="*/ 51 h 784"/>
              <a:gd name="T50" fmla="*/ 749 w 800"/>
              <a:gd name="T51" fmla="*/ 32 h 784"/>
              <a:gd name="T52" fmla="*/ 768 w 800"/>
              <a:gd name="T53" fmla="*/ 733 h 784"/>
              <a:gd name="T54" fmla="*/ 265 w 800"/>
              <a:gd name="T55" fmla="*/ 304 h 784"/>
              <a:gd name="T56" fmla="*/ 215 w 800"/>
              <a:gd name="T57" fmla="*/ 733 h 784"/>
              <a:gd name="T58" fmla="*/ 296 w 800"/>
              <a:gd name="T59" fmla="*/ 784 h 784"/>
              <a:gd name="T60" fmla="*/ 347 w 800"/>
              <a:gd name="T61" fmla="*/ 355 h 784"/>
              <a:gd name="T62" fmla="*/ 296 w 800"/>
              <a:gd name="T63" fmla="*/ 752 h 784"/>
              <a:gd name="T64" fmla="*/ 247 w 800"/>
              <a:gd name="T65" fmla="*/ 733 h 784"/>
              <a:gd name="T66" fmla="*/ 265 w 800"/>
              <a:gd name="T67" fmla="*/ 336 h 784"/>
              <a:gd name="T68" fmla="*/ 315 w 800"/>
              <a:gd name="T69" fmla="*/ 355 h 784"/>
              <a:gd name="T70" fmla="*/ 315 w 800"/>
              <a:gd name="T71" fmla="*/ 73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0" h="784">
                <a:moveTo>
                  <a:pt x="523" y="141"/>
                </a:moveTo>
                <a:cubicBezTo>
                  <a:pt x="492" y="141"/>
                  <a:pt x="492" y="141"/>
                  <a:pt x="492" y="141"/>
                </a:cubicBezTo>
                <a:cubicBezTo>
                  <a:pt x="464" y="141"/>
                  <a:pt x="442" y="164"/>
                  <a:pt x="442" y="192"/>
                </a:cubicBezTo>
                <a:cubicBezTo>
                  <a:pt x="442" y="733"/>
                  <a:pt x="442" y="733"/>
                  <a:pt x="442" y="733"/>
                </a:cubicBezTo>
                <a:cubicBezTo>
                  <a:pt x="442" y="761"/>
                  <a:pt x="464" y="784"/>
                  <a:pt x="492" y="784"/>
                </a:cubicBezTo>
                <a:cubicBezTo>
                  <a:pt x="523" y="784"/>
                  <a:pt x="523" y="784"/>
                  <a:pt x="523" y="784"/>
                </a:cubicBezTo>
                <a:cubicBezTo>
                  <a:pt x="551" y="784"/>
                  <a:pt x="574" y="761"/>
                  <a:pt x="574" y="733"/>
                </a:cubicBezTo>
                <a:cubicBezTo>
                  <a:pt x="574" y="192"/>
                  <a:pt x="574" y="192"/>
                  <a:pt x="574" y="192"/>
                </a:cubicBezTo>
                <a:cubicBezTo>
                  <a:pt x="574" y="164"/>
                  <a:pt x="551" y="141"/>
                  <a:pt x="523" y="141"/>
                </a:cubicBezTo>
                <a:close/>
                <a:moveTo>
                  <a:pt x="542" y="733"/>
                </a:moveTo>
                <a:cubicBezTo>
                  <a:pt x="542" y="743"/>
                  <a:pt x="533" y="752"/>
                  <a:pt x="523" y="752"/>
                </a:cubicBezTo>
                <a:cubicBezTo>
                  <a:pt x="492" y="752"/>
                  <a:pt x="492" y="752"/>
                  <a:pt x="492" y="752"/>
                </a:cubicBezTo>
                <a:cubicBezTo>
                  <a:pt x="482" y="752"/>
                  <a:pt x="474" y="743"/>
                  <a:pt x="474" y="733"/>
                </a:cubicBezTo>
                <a:cubicBezTo>
                  <a:pt x="474" y="192"/>
                  <a:pt x="474" y="192"/>
                  <a:pt x="474" y="192"/>
                </a:cubicBezTo>
                <a:cubicBezTo>
                  <a:pt x="474" y="181"/>
                  <a:pt x="482" y="173"/>
                  <a:pt x="492" y="173"/>
                </a:cubicBezTo>
                <a:cubicBezTo>
                  <a:pt x="523" y="173"/>
                  <a:pt x="523" y="173"/>
                  <a:pt x="523" y="173"/>
                </a:cubicBezTo>
                <a:cubicBezTo>
                  <a:pt x="533" y="173"/>
                  <a:pt x="542" y="181"/>
                  <a:pt x="542" y="192"/>
                </a:cubicBezTo>
                <a:lnTo>
                  <a:pt x="542" y="733"/>
                </a:lnTo>
                <a:close/>
                <a:moveTo>
                  <a:pt x="81" y="453"/>
                </a:moveTo>
                <a:cubicBezTo>
                  <a:pt x="50" y="453"/>
                  <a:pt x="50" y="453"/>
                  <a:pt x="50" y="453"/>
                </a:cubicBezTo>
                <a:cubicBezTo>
                  <a:pt x="22" y="453"/>
                  <a:pt x="0" y="476"/>
                  <a:pt x="0" y="504"/>
                </a:cubicBezTo>
                <a:cubicBezTo>
                  <a:pt x="0" y="733"/>
                  <a:pt x="0" y="733"/>
                  <a:pt x="0" y="733"/>
                </a:cubicBezTo>
                <a:cubicBezTo>
                  <a:pt x="0" y="761"/>
                  <a:pt x="22" y="784"/>
                  <a:pt x="50" y="784"/>
                </a:cubicBezTo>
                <a:cubicBezTo>
                  <a:pt x="81" y="784"/>
                  <a:pt x="81" y="784"/>
                  <a:pt x="81" y="784"/>
                </a:cubicBezTo>
                <a:cubicBezTo>
                  <a:pt x="109" y="784"/>
                  <a:pt x="132" y="761"/>
                  <a:pt x="132" y="733"/>
                </a:cubicBezTo>
                <a:cubicBezTo>
                  <a:pt x="132" y="504"/>
                  <a:pt x="132" y="504"/>
                  <a:pt x="132" y="504"/>
                </a:cubicBezTo>
                <a:cubicBezTo>
                  <a:pt x="132" y="476"/>
                  <a:pt x="109" y="453"/>
                  <a:pt x="81" y="453"/>
                </a:cubicBezTo>
                <a:close/>
                <a:moveTo>
                  <a:pt x="100" y="733"/>
                </a:moveTo>
                <a:cubicBezTo>
                  <a:pt x="100" y="743"/>
                  <a:pt x="91" y="752"/>
                  <a:pt x="81" y="752"/>
                </a:cubicBezTo>
                <a:cubicBezTo>
                  <a:pt x="50" y="752"/>
                  <a:pt x="50" y="752"/>
                  <a:pt x="50" y="752"/>
                </a:cubicBezTo>
                <a:cubicBezTo>
                  <a:pt x="40" y="752"/>
                  <a:pt x="31" y="743"/>
                  <a:pt x="31" y="733"/>
                </a:cubicBezTo>
                <a:cubicBezTo>
                  <a:pt x="31" y="504"/>
                  <a:pt x="31" y="504"/>
                  <a:pt x="31" y="504"/>
                </a:cubicBezTo>
                <a:cubicBezTo>
                  <a:pt x="31" y="494"/>
                  <a:pt x="40" y="485"/>
                  <a:pt x="50" y="485"/>
                </a:cubicBezTo>
                <a:cubicBezTo>
                  <a:pt x="81" y="485"/>
                  <a:pt x="81" y="485"/>
                  <a:pt x="81" y="485"/>
                </a:cubicBezTo>
                <a:cubicBezTo>
                  <a:pt x="91" y="485"/>
                  <a:pt x="100" y="494"/>
                  <a:pt x="100" y="504"/>
                </a:cubicBezTo>
                <a:lnTo>
                  <a:pt x="100" y="733"/>
                </a:lnTo>
                <a:close/>
                <a:moveTo>
                  <a:pt x="749" y="0"/>
                </a:moveTo>
                <a:cubicBezTo>
                  <a:pt x="718" y="0"/>
                  <a:pt x="718" y="0"/>
                  <a:pt x="718" y="0"/>
                </a:cubicBezTo>
                <a:cubicBezTo>
                  <a:pt x="690" y="0"/>
                  <a:pt x="668" y="23"/>
                  <a:pt x="668" y="51"/>
                </a:cubicBezTo>
                <a:cubicBezTo>
                  <a:pt x="668" y="733"/>
                  <a:pt x="668" y="733"/>
                  <a:pt x="668" y="733"/>
                </a:cubicBezTo>
                <a:cubicBezTo>
                  <a:pt x="668" y="761"/>
                  <a:pt x="690" y="784"/>
                  <a:pt x="718" y="784"/>
                </a:cubicBezTo>
                <a:cubicBezTo>
                  <a:pt x="749" y="784"/>
                  <a:pt x="749" y="784"/>
                  <a:pt x="749" y="784"/>
                </a:cubicBezTo>
                <a:cubicBezTo>
                  <a:pt x="777" y="784"/>
                  <a:pt x="800" y="761"/>
                  <a:pt x="800" y="733"/>
                </a:cubicBezTo>
                <a:cubicBezTo>
                  <a:pt x="800" y="51"/>
                  <a:pt x="800" y="51"/>
                  <a:pt x="800" y="51"/>
                </a:cubicBezTo>
                <a:cubicBezTo>
                  <a:pt x="800" y="23"/>
                  <a:pt x="777" y="0"/>
                  <a:pt x="749" y="0"/>
                </a:cubicBezTo>
                <a:close/>
                <a:moveTo>
                  <a:pt x="768" y="733"/>
                </a:moveTo>
                <a:cubicBezTo>
                  <a:pt x="768" y="743"/>
                  <a:pt x="759" y="752"/>
                  <a:pt x="749" y="752"/>
                </a:cubicBezTo>
                <a:cubicBezTo>
                  <a:pt x="718" y="752"/>
                  <a:pt x="718" y="752"/>
                  <a:pt x="718" y="752"/>
                </a:cubicBezTo>
                <a:cubicBezTo>
                  <a:pt x="708" y="752"/>
                  <a:pt x="700" y="743"/>
                  <a:pt x="700" y="733"/>
                </a:cubicBezTo>
                <a:cubicBezTo>
                  <a:pt x="700" y="51"/>
                  <a:pt x="700" y="51"/>
                  <a:pt x="700" y="51"/>
                </a:cubicBezTo>
                <a:cubicBezTo>
                  <a:pt x="700" y="41"/>
                  <a:pt x="708" y="32"/>
                  <a:pt x="718" y="32"/>
                </a:cubicBezTo>
                <a:cubicBezTo>
                  <a:pt x="749" y="32"/>
                  <a:pt x="749" y="32"/>
                  <a:pt x="749" y="32"/>
                </a:cubicBezTo>
                <a:cubicBezTo>
                  <a:pt x="759" y="32"/>
                  <a:pt x="768" y="41"/>
                  <a:pt x="768" y="51"/>
                </a:cubicBezTo>
                <a:lnTo>
                  <a:pt x="768" y="733"/>
                </a:lnTo>
                <a:close/>
                <a:moveTo>
                  <a:pt x="296" y="304"/>
                </a:moveTo>
                <a:cubicBezTo>
                  <a:pt x="265" y="304"/>
                  <a:pt x="265" y="304"/>
                  <a:pt x="265" y="304"/>
                </a:cubicBezTo>
                <a:cubicBezTo>
                  <a:pt x="238" y="304"/>
                  <a:pt x="215" y="327"/>
                  <a:pt x="215" y="355"/>
                </a:cubicBezTo>
                <a:cubicBezTo>
                  <a:pt x="215" y="733"/>
                  <a:pt x="215" y="733"/>
                  <a:pt x="215" y="733"/>
                </a:cubicBezTo>
                <a:cubicBezTo>
                  <a:pt x="215" y="761"/>
                  <a:pt x="238" y="784"/>
                  <a:pt x="265" y="784"/>
                </a:cubicBezTo>
                <a:cubicBezTo>
                  <a:pt x="296" y="784"/>
                  <a:pt x="296" y="784"/>
                  <a:pt x="296" y="784"/>
                </a:cubicBezTo>
                <a:cubicBezTo>
                  <a:pt x="324" y="784"/>
                  <a:pt x="347" y="761"/>
                  <a:pt x="347" y="733"/>
                </a:cubicBezTo>
                <a:cubicBezTo>
                  <a:pt x="347" y="355"/>
                  <a:pt x="347" y="355"/>
                  <a:pt x="347" y="355"/>
                </a:cubicBezTo>
                <a:cubicBezTo>
                  <a:pt x="347" y="327"/>
                  <a:pt x="324" y="304"/>
                  <a:pt x="296" y="304"/>
                </a:cubicBezTo>
                <a:close/>
                <a:moveTo>
                  <a:pt x="296" y="752"/>
                </a:moveTo>
                <a:cubicBezTo>
                  <a:pt x="265" y="752"/>
                  <a:pt x="265" y="752"/>
                  <a:pt x="265" y="752"/>
                </a:cubicBezTo>
                <a:cubicBezTo>
                  <a:pt x="255" y="752"/>
                  <a:pt x="247" y="743"/>
                  <a:pt x="247" y="733"/>
                </a:cubicBezTo>
                <a:cubicBezTo>
                  <a:pt x="247" y="355"/>
                  <a:pt x="247" y="355"/>
                  <a:pt x="247" y="355"/>
                </a:cubicBezTo>
                <a:cubicBezTo>
                  <a:pt x="247" y="344"/>
                  <a:pt x="255" y="336"/>
                  <a:pt x="265" y="336"/>
                </a:cubicBezTo>
                <a:cubicBezTo>
                  <a:pt x="296" y="336"/>
                  <a:pt x="296" y="336"/>
                  <a:pt x="296" y="336"/>
                </a:cubicBezTo>
                <a:cubicBezTo>
                  <a:pt x="307" y="336"/>
                  <a:pt x="315" y="344"/>
                  <a:pt x="315" y="355"/>
                </a:cubicBezTo>
                <a:cubicBezTo>
                  <a:pt x="315" y="733"/>
                  <a:pt x="315" y="733"/>
                  <a:pt x="315" y="733"/>
                </a:cubicBezTo>
                <a:cubicBezTo>
                  <a:pt x="315" y="733"/>
                  <a:pt x="315" y="733"/>
                  <a:pt x="315" y="733"/>
                </a:cubicBezTo>
                <a:cubicBezTo>
                  <a:pt x="315" y="743"/>
                  <a:pt x="307" y="752"/>
                  <a:pt x="296" y="752"/>
                </a:cubicBezTo>
                <a:close/>
              </a:path>
            </a:pathLst>
          </a:custGeom>
          <a:solidFill>
            <a:srgbClr val="FFFFFF"/>
          </a:solidFill>
          <a:ln>
            <a:noFill/>
          </a:ln>
        </p:spPr>
        <p:txBody>
          <a:bodyPr vert="horz" wrap="square" lIns="121920" tIns="60960" rIns="121920" bIns="60960" numCol="1" anchor="t" anchorCtr="0" compatLnSpc="1"/>
          <a:lstStyle/>
          <a:p>
            <a:endParaRPr lang="en-US" sz="3200">
              <a:cs typeface="+mn-ea"/>
              <a:sym typeface="+mn-lt"/>
            </a:endParaRPr>
          </a:p>
        </p:txBody>
      </p:sp>
      <p:cxnSp>
        <p:nvCxnSpPr>
          <p:cNvPr id="57" name="Straight Connector 56"/>
          <p:cNvCxnSpPr>
            <a:stCxn id="9" idx="6"/>
          </p:cNvCxnSpPr>
          <p:nvPr/>
        </p:nvCxnSpPr>
        <p:spPr>
          <a:xfrm>
            <a:off x="6536261" y="4745952"/>
            <a:ext cx="2607740" cy="0"/>
          </a:xfrm>
          <a:prstGeom prst="line">
            <a:avLst/>
          </a:prstGeom>
          <a:ln w="19050" cmpd="sng">
            <a:solidFill>
              <a:schemeClr val="accent5"/>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1" idx="6"/>
          </p:cNvCxnSpPr>
          <p:nvPr/>
        </p:nvCxnSpPr>
        <p:spPr>
          <a:xfrm>
            <a:off x="8982363" y="5694219"/>
            <a:ext cx="2540000" cy="0"/>
          </a:xfrm>
          <a:prstGeom prst="line">
            <a:avLst/>
          </a:prstGeom>
          <a:ln w="19050" cmpd="sng">
            <a:solidFill>
              <a:srgbClr val="575C91"/>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884546" y="2849419"/>
            <a:ext cx="2807859" cy="0"/>
          </a:xfrm>
          <a:prstGeom prst="line">
            <a:avLst/>
          </a:prstGeom>
          <a:ln w="19050" cmpd="sng">
            <a:solidFill>
              <a:srgbClr val="4A5185"/>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47" name="TextBox 1"/>
          <p:cNvSpPr txBox="1"/>
          <p:nvPr/>
        </p:nvSpPr>
        <p:spPr>
          <a:xfrm>
            <a:off x="466400" y="360756"/>
            <a:ext cx="1381789" cy="452945"/>
          </a:xfrm>
          <a:prstGeom prst="rect">
            <a:avLst/>
          </a:prstGeom>
          <a:noFill/>
        </p:spPr>
        <p:txBody>
          <a:bodyPr wrap="none" lIns="0" tIns="0" rIns="0" rtlCol="0">
            <a:spAutoFit/>
          </a:bodyPr>
          <a:lstStyle/>
          <a:p>
            <a:pPr>
              <a:lnSpc>
                <a:spcPts val="3600"/>
              </a:lnSpc>
            </a:pPr>
            <a:r>
              <a:rPr lang="en-US" altLang="zh-CN" sz="2000" dirty="0">
                <a:solidFill>
                  <a:srgbClr val="59869B"/>
                </a:solidFill>
                <a:cs typeface="+mn-ea"/>
                <a:sym typeface="+mn-lt"/>
              </a:rPr>
              <a:t>1.4</a:t>
            </a:r>
            <a:r>
              <a:rPr lang="zh-CN" altLang="en-US" sz="2000" dirty="0">
                <a:solidFill>
                  <a:srgbClr val="59869B"/>
                </a:solidFill>
                <a:cs typeface="+mn-ea"/>
                <a:sym typeface="+mn-lt"/>
              </a:rPr>
              <a:t>公司简介</a:t>
            </a:r>
            <a:endParaRPr lang="en-US" altLang="zh-CN" sz="2000" dirty="0">
              <a:solidFill>
                <a:srgbClr val="59869B"/>
              </a:solidFill>
              <a:cs typeface="+mn-ea"/>
              <a:sym typeface="+mn-lt"/>
            </a:endParaRPr>
          </a:p>
        </p:txBody>
      </p:sp>
      <p:sp>
        <p:nvSpPr>
          <p:cNvPr id="50" name="TextBox 1"/>
          <p:cNvSpPr txBox="1"/>
          <p:nvPr/>
        </p:nvSpPr>
        <p:spPr>
          <a:xfrm>
            <a:off x="486824" y="677566"/>
            <a:ext cx="1875376" cy="298030"/>
          </a:xfrm>
          <a:prstGeom prst="rect">
            <a:avLst/>
          </a:prstGeom>
          <a:noFill/>
        </p:spPr>
        <p:txBody>
          <a:bodyPr wrap="square" lIns="0" tIns="0" rIns="0" rtlCol="0">
            <a:spAutoFit/>
          </a:bodyPr>
          <a:lstStyle/>
          <a:p>
            <a:pPr>
              <a:lnSpc>
                <a:spcPts val="2300"/>
              </a:lnSpc>
            </a:pPr>
            <a:r>
              <a:rPr lang="en-US" altLang="zh-CN" sz="1050" dirty="0">
                <a:solidFill>
                  <a:schemeClr val="bg2">
                    <a:lumMod val="50000"/>
                  </a:schemeClr>
                </a:solidFill>
                <a:cs typeface="+mn-ea"/>
                <a:sym typeface="+mn-lt"/>
              </a:rPr>
              <a:t>COMPANY INTRODUCTION</a:t>
            </a:r>
            <a:endParaRPr lang="en-US" altLang="zh-CN" sz="1050" dirty="0">
              <a:solidFill>
                <a:schemeClr val="bg2">
                  <a:lumMod val="50000"/>
                </a:schemeClr>
              </a:solidFill>
              <a:cs typeface="+mn-ea"/>
              <a:sym typeface="+mn-lt"/>
            </a:endParaRPr>
          </a:p>
        </p:txBody>
      </p:sp>
      <p:sp>
        <p:nvSpPr>
          <p:cNvPr id="51" name="TextBox 1"/>
          <p:cNvSpPr txBox="1"/>
          <p:nvPr/>
        </p:nvSpPr>
        <p:spPr>
          <a:xfrm>
            <a:off x="522070" y="1210918"/>
            <a:ext cx="1231106" cy="349583"/>
          </a:xfrm>
          <a:prstGeom prst="rect">
            <a:avLst/>
          </a:prstGeom>
          <a:noFill/>
        </p:spPr>
        <p:txBody>
          <a:bodyPr wrap="none" lIns="0" tIns="0" rIns="0" rtlCol="0">
            <a:spAutoFit/>
          </a:bodyPr>
          <a:lstStyle/>
          <a:p>
            <a:pPr>
              <a:lnSpc>
                <a:spcPts val="2300"/>
              </a:lnSpc>
            </a:pPr>
            <a:r>
              <a:rPr lang="en-US" altLang="zh-CN" sz="2400" dirty="0">
                <a:solidFill>
                  <a:srgbClr val="59869B"/>
                </a:solidFill>
                <a:cs typeface="+mn-ea"/>
                <a:sym typeface="+mn-lt"/>
              </a:rPr>
              <a:t>小米介绍</a:t>
            </a:r>
            <a:endParaRPr lang="en-US" altLang="zh-CN" sz="2400" dirty="0">
              <a:solidFill>
                <a:srgbClr val="59869B"/>
              </a:solidFill>
              <a:cs typeface="+mn-ea"/>
              <a:sym typeface="+mn-lt"/>
            </a:endParaRPr>
          </a:p>
        </p:txBody>
      </p:sp>
      <p:sp>
        <p:nvSpPr>
          <p:cNvPr id="52" name="TextBox 1"/>
          <p:cNvSpPr txBox="1"/>
          <p:nvPr/>
        </p:nvSpPr>
        <p:spPr>
          <a:xfrm>
            <a:off x="522070" y="1419513"/>
            <a:ext cx="1710405" cy="302455"/>
          </a:xfrm>
          <a:prstGeom prst="rect">
            <a:avLst/>
          </a:prstGeom>
          <a:noFill/>
        </p:spPr>
        <p:txBody>
          <a:bodyPr wrap="none" lIns="0" tIns="0" rIns="0" rtlCol="0">
            <a:spAutoFit/>
          </a:bodyPr>
          <a:lstStyle/>
          <a:p>
            <a:pPr>
              <a:lnSpc>
                <a:spcPts val="2300"/>
              </a:lnSpc>
            </a:pPr>
            <a:r>
              <a:rPr lang="en-US" altLang="zh-CN" sz="1100" dirty="0">
                <a:solidFill>
                  <a:schemeClr val="bg2">
                    <a:lumMod val="50000"/>
                  </a:schemeClr>
                </a:solidFill>
                <a:cs typeface="+mn-ea"/>
                <a:sym typeface="+mn-lt"/>
              </a:rPr>
              <a:t>XIAOMI </a:t>
            </a:r>
            <a:r>
              <a:rPr lang="en-US" altLang="zh-CN" sz="1200" dirty="0">
                <a:solidFill>
                  <a:schemeClr val="bg2">
                    <a:lumMod val="50000"/>
                  </a:schemeClr>
                </a:solidFill>
                <a:cs typeface="+mn-ea"/>
                <a:sym typeface="+mn-lt"/>
              </a:rPr>
              <a:t>INTRODUCTION</a:t>
            </a:r>
            <a:endParaRPr lang="en-US" altLang="zh-CN" sz="1100" dirty="0">
              <a:solidFill>
                <a:schemeClr val="bg2">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ppt_x</p:attrName>
                                        </p:attrNameLst>
                                      </p:cBhvr>
                                      <p:tavLst>
                                        <p:tav tm="0">
                                          <p:val>
                                            <p:strVal val="#ppt_x-#ppt_w*1.125000"/>
                                          </p:val>
                                        </p:tav>
                                        <p:tav tm="100000">
                                          <p:val>
                                            <p:strVal val="#ppt_x"/>
                                          </p:val>
                                        </p:tav>
                                      </p:tavLst>
                                    </p:anim>
                                    <p:animEffect transition="in" filter="wipe(right)">
                                      <p:cBhvr>
                                        <p:cTn id="8" dur="500"/>
                                        <p:tgtEl>
                                          <p:spTgt spid="47"/>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500"/>
                                        <p:tgtEl>
                                          <p:spTgt spid="52"/>
                                        </p:tgtEl>
                                      </p:cBhvr>
                                    </p:animEffect>
                                  </p:childTnLst>
                                </p:cTn>
                              </p:par>
                              <p:par>
                                <p:cTn id="21" presetID="22" presetClass="entr" presetSubtype="8"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200"/>
                                        <p:tgtEl>
                                          <p:spTgt spid="8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200"/>
                                        <p:tgtEl>
                                          <p:spTgt spid="55"/>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2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
                                        <p:tgtEl>
                                          <p:spTgt spid="23"/>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2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2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200"/>
                                        <p:tgtEl>
                                          <p:spTgt spid="53"/>
                                        </p:tgtEl>
                                      </p:cBhvr>
                                    </p:animEffect>
                                  </p:childTnLst>
                                </p:cTn>
                              </p:par>
                            </p:childTnLst>
                          </p:cTn>
                        </p:par>
                        <p:par>
                          <p:cTn id="49" fill="hold">
                            <p:stCondLst>
                              <p:cond delay="500"/>
                            </p:stCondLst>
                            <p:childTnLst>
                              <p:par>
                                <p:cTn id="50" presetID="10" presetClass="entr" presetSubtype="0" fill="hold" grpId="0" nodeType="afterEffect">
                                  <p:stCondLst>
                                    <p:cond delay="10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2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200"/>
                                        <p:tgtEl>
                                          <p:spTgt spid="24"/>
                                        </p:tgtEl>
                                      </p:cBhvr>
                                    </p:animEffect>
                                  </p:childTnLst>
                                </p:cTn>
                              </p:par>
                              <p:par>
                                <p:cTn id="56" presetID="22" presetClass="entr" presetSubtype="8"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left)">
                                      <p:cBhvr>
                                        <p:cTn id="58" dur="200"/>
                                        <p:tgtEl>
                                          <p:spTgt spid="4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300"/>
                                        <p:tgtEl>
                                          <p:spTgt spid="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300"/>
                                        <p:tgtEl>
                                          <p:spTgt spid="54"/>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300"/>
                                        <p:tgtEl>
                                          <p:spTgt spid="25"/>
                                        </p:tgtEl>
                                      </p:cBhvr>
                                    </p:animEffect>
                                  </p:childTnLst>
                                </p:cTn>
                              </p:par>
                              <p:par>
                                <p:cTn id="71" presetID="10" presetClass="entr" presetSubtype="0" fill="hold" grpId="0" nodeType="withEffect">
                                  <p:stCondLst>
                                    <p:cond delay="10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300"/>
                                        <p:tgtEl>
                                          <p:spTgt spid="14"/>
                                        </p:tgtEl>
                                      </p:cBhvr>
                                    </p:animEffect>
                                  </p:childTnLst>
                                </p:cTn>
                              </p:par>
                              <p:par>
                                <p:cTn id="74" presetID="22" presetClass="entr" presetSubtype="4" fill="hold"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down)">
                                      <p:cBhvr>
                                        <p:cTn id="76" dur="3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300"/>
                                        <p:tgtEl>
                                          <p:spTgt spid="1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300"/>
                                        <p:tgtEl>
                                          <p:spTgt spid="56"/>
                                        </p:tgtEl>
                                      </p:cBhvr>
                                    </p:animEffect>
                                  </p:childTnLst>
                                </p:cTn>
                              </p:par>
                            </p:childTnLst>
                          </p:cTn>
                        </p:par>
                        <p:par>
                          <p:cTn id="85" fill="hold">
                            <p:stCondLst>
                              <p:cond delay="5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300"/>
                                        <p:tgtEl>
                                          <p:spTgt spid="26"/>
                                        </p:tgtEl>
                                      </p:cBhvr>
                                    </p:animEffect>
                                  </p:childTnLst>
                                </p:cTn>
                              </p:par>
                              <p:par>
                                <p:cTn id="89" presetID="10" presetClass="entr" presetSubtype="0" fill="hold" grpId="0" nodeType="withEffect">
                                  <p:stCondLst>
                                    <p:cond delay="10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300"/>
                                        <p:tgtEl>
                                          <p:spTgt spid="15"/>
                                        </p:tgtEl>
                                      </p:cBhvr>
                                    </p:animEffect>
                                  </p:childTnLst>
                                </p:cTn>
                              </p:par>
                              <p:par>
                                <p:cTn id="92" presetID="22" presetClass="entr" presetSubtype="8" fill="hold"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left)">
                                      <p:cBhvr>
                                        <p:cTn id="94" dur="300"/>
                                        <p:tgtEl>
                                          <p:spTgt spid="5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23" grpId="0"/>
      <p:bldP spid="8" grpId="0" animBg="1"/>
      <p:bldP spid="13" grpId="0"/>
      <p:bldP spid="24" grpId="0"/>
      <p:bldP spid="9" grpId="0" animBg="1"/>
      <p:bldP spid="14" grpId="0"/>
      <p:bldP spid="25" grpId="0"/>
      <p:bldP spid="11" grpId="0" animBg="1"/>
      <p:bldP spid="15" grpId="0"/>
      <p:bldP spid="26" grpId="0"/>
      <p:bldP spid="34" grpId="0"/>
      <p:bldP spid="35" grpId="0"/>
      <p:bldP spid="53" grpId="0" animBg="1"/>
      <p:bldP spid="54" grpId="0" animBg="1"/>
      <p:bldP spid="55" grpId="0" animBg="1"/>
      <p:bldP spid="56" grpId="0" animBg="1"/>
      <p:bldP spid="47" grpId="0"/>
      <p:bldP spid="50" grpId="0"/>
      <p:bldP spid="51" grpId="0"/>
      <p:bldP spid="52"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MH" val="20171004132550"/>
  <p:tag name="MH_LIBRARY" val="CONTENTS"/>
  <p:tag name="MH_TYPE" val="ENTRY"/>
  <p:tag name="ID" val="547147"/>
  <p:tag name="MH_ORDER" val="1"/>
</p:tagLst>
</file>

<file path=ppt/tags/tag11.xml><?xml version="1.0" encoding="utf-8"?>
<p:tagLst xmlns:p="http://schemas.openxmlformats.org/presentationml/2006/main">
  <p:tag name="MH" val="20171004132550"/>
  <p:tag name="MH_LIBRARY" val="CONTENTS"/>
  <p:tag name="MH_TYPE" val="NUMBER"/>
  <p:tag name="ID" val="547147"/>
  <p:tag name="MH_ORDER" val="2"/>
</p:tagLst>
</file>

<file path=ppt/tags/tag12.xml><?xml version="1.0" encoding="utf-8"?>
<p:tagLst xmlns:p="http://schemas.openxmlformats.org/presentationml/2006/main">
  <p:tag name="MH" val="20171004132550"/>
  <p:tag name="MH_LIBRARY" val="CONTENTS"/>
  <p:tag name="MH_TYPE" val="ENTRY"/>
  <p:tag name="ID" val="547147"/>
  <p:tag name="MH_ORDER" val="2"/>
</p:tagLst>
</file>

<file path=ppt/tags/tag13.xml><?xml version="1.0" encoding="utf-8"?>
<p:tagLst xmlns:p="http://schemas.openxmlformats.org/presentationml/2006/main">
  <p:tag name="MH" val="20171004132550"/>
  <p:tag name="MH_LIBRARY" val="CONTENTS"/>
  <p:tag name="MH_TYPE" val="NUMBER"/>
  <p:tag name="ID" val="547147"/>
  <p:tag name="MH_ORDER" val="3"/>
</p:tagLst>
</file>

<file path=ppt/tags/tag14.xml><?xml version="1.0" encoding="utf-8"?>
<p:tagLst xmlns:p="http://schemas.openxmlformats.org/presentationml/2006/main">
  <p:tag name="MH" val="20171004132550"/>
  <p:tag name="MH_LIBRARY" val="CONTENTS"/>
  <p:tag name="MH_TYPE" val="ENTRY"/>
  <p:tag name="ID" val="547147"/>
  <p:tag name="MH_ORDER" val="3"/>
</p:tagLst>
</file>

<file path=ppt/tags/tag15.xml><?xml version="1.0" encoding="utf-8"?>
<p:tagLst xmlns:p="http://schemas.openxmlformats.org/presentationml/2006/main">
  <p:tag name="MH" val="20171004132550"/>
  <p:tag name="MH_LIBRARY" val="CONTENTS"/>
  <p:tag name="MH_TYPE" val="NUMBER"/>
  <p:tag name="ID" val="547147"/>
  <p:tag name="MH_ORDER" val="4"/>
</p:tagLst>
</file>

<file path=ppt/tags/tag16.xml><?xml version="1.0" encoding="utf-8"?>
<p:tagLst xmlns:p="http://schemas.openxmlformats.org/presentationml/2006/main">
  <p:tag name="MH" val="20171004132550"/>
  <p:tag name="MH_LIBRARY" val="CONTENTS"/>
  <p:tag name="MH_TYPE" val="ENTRY"/>
  <p:tag name="ID" val="547147"/>
  <p:tag name="MH_ORDER" val="4"/>
</p:tagLst>
</file>

<file path=ppt/tags/tag17.xml><?xml version="1.0" encoding="utf-8"?>
<p:tagLst xmlns:p="http://schemas.openxmlformats.org/presentationml/2006/main">
  <p:tag name="MH" val="20171004132550"/>
  <p:tag name="MH_LIBRARY" val="CONTENTS"/>
  <p:tag name="MH_TYPE" val="OTHERS"/>
  <p:tag name="ID" val="547147"/>
</p:tagLst>
</file>

<file path=ppt/tags/tag18.xml><?xml version="1.0" encoding="utf-8"?>
<p:tagLst xmlns:p="http://schemas.openxmlformats.org/presentationml/2006/main">
  <p:tag name="MH" val="20171004132550"/>
  <p:tag name="MH_LIBRARY" val="CONTENTS"/>
  <p:tag name="MH_TYPE" val="OTHERS"/>
  <p:tag name="ID" val="547147"/>
</p:tagLst>
</file>

<file path=ppt/tags/tag19.xml><?xml version="1.0" encoding="utf-8"?>
<p:tagLst xmlns:p="http://schemas.openxmlformats.org/presentationml/2006/main">
  <p:tag name="MH" val="20171004132550"/>
  <p:tag name="MH_LIBRARY" val="CONTENTS"/>
  <p:tag name="MH_AUTOCOLOR" val="TRUE"/>
  <p:tag name="MH_TYPE" val="CONTENTS"/>
  <p:tag name="ID" val="547147"/>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MH" val="20171004133153"/>
  <p:tag name="MH_LIBRARY" val="GRAPHIC"/>
  <p:tag name="MH_ORDER" val="Rectangle 3"/>
</p:tagLst>
</file>

<file path=ppt/tags/tag21.xml><?xml version="1.0" encoding="utf-8"?>
<p:tagLst xmlns:p="http://schemas.openxmlformats.org/presentationml/2006/main">
  <p:tag name="MH" val="20171004133153"/>
  <p:tag name="MH_LIBRARY" val="GRAPHIC"/>
  <p:tag name="MH_ORDER" val="矩形 5"/>
</p:tagLst>
</file>

<file path=ppt/tags/tag22.xml><?xml version="1.0" encoding="utf-8"?>
<p:tagLst xmlns:p="http://schemas.openxmlformats.org/presentationml/2006/main">
  <p:tag name="MH" val="20171004133153"/>
  <p:tag name="MH_LIBRARY" val="GRAPHIC"/>
</p:tagLst>
</file>

<file path=ppt/tags/tag23.xml><?xml version="1.0" encoding="utf-8"?>
<p:tagLst xmlns:p="http://schemas.openxmlformats.org/presentationml/2006/main">
  <p:tag name="MH" val="20171004133153"/>
  <p:tag name="MH_LIBRARY" val="GRAPHIC"/>
  <p:tag name="MH_ORDER" val="Rectangle 3"/>
</p:tagLst>
</file>

<file path=ppt/tags/tag24.xml><?xml version="1.0" encoding="utf-8"?>
<p:tagLst xmlns:p="http://schemas.openxmlformats.org/presentationml/2006/main">
  <p:tag name="MH" val="20171004133153"/>
  <p:tag name="MH_LIBRARY" val="GRAPHIC"/>
  <p:tag name="MH_ORDER" val="矩形 5"/>
</p:tagLst>
</file>

<file path=ppt/tags/tag25.xml><?xml version="1.0" encoding="utf-8"?>
<p:tagLst xmlns:p="http://schemas.openxmlformats.org/presentationml/2006/main">
  <p:tag name="MH" val="20171004133153"/>
  <p:tag name="MH_LIBRARY" val="GRAPHIC"/>
</p:tagLst>
</file>

<file path=ppt/tags/tag26.xml><?xml version="1.0" encoding="utf-8"?>
<p:tagLst xmlns:p="http://schemas.openxmlformats.org/presentationml/2006/main">
  <p:tag name="MH" val="20171004133153"/>
  <p:tag name="MH_LIBRARY" val="GRAPHIC"/>
  <p:tag name="MH_ORDER" val="Rectangle 3"/>
</p:tagLst>
</file>

<file path=ppt/tags/tag27.xml><?xml version="1.0" encoding="utf-8"?>
<p:tagLst xmlns:p="http://schemas.openxmlformats.org/presentationml/2006/main">
  <p:tag name="MH" val="20171004133153"/>
  <p:tag name="MH_LIBRARY" val="GRAPHIC"/>
  <p:tag name="MH_ORDER" val="矩形 5"/>
</p:tagLst>
</file>

<file path=ppt/tags/tag28.xml><?xml version="1.0" encoding="utf-8"?>
<p:tagLst xmlns:p="http://schemas.openxmlformats.org/presentationml/2006/main">
  <p:tag name="MH" val="20171004133153"/>
  <p:tag name="MH_LIBRARY" val="GRAPHIC"/>
</p:tagLst>
</file>

<file path=ppt/tags/tag29.xml><?xml version="1.0" encoding="utf-8"?>
<p:tagLst xmlns:p="http://schemas.openxmlformats.org/presentationml/2006/main">
  <p:tag name="MH" val="20171004133153"/>
  <p:tag name="MH_LIBRARY" val="GRAPHIC"/>
  <p:tag name="MH_ORDER" val="Rectangle 3"/>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MH" val="20171004133153"/>
  <p:tag name="MH_LIBRARY" val="GRAPHIC"/>
  <p:tag name="MH_ORDER" val="矩形 5"/>
</p:tagLst>
</file>

<file path=ppt/tags/tag31.xml><?xml version="1.0" encoding="utf-8"?>
<p:tagLst xmlns:p="http://schemas.openxmlformats.org/presentationml/2006/main">
  <p:tag name="MH" val="20171004133153"/>
  <p:tag name="MH_LIBRARY" val="GRAPHIC"/>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PA" val="v3.0.1"/>
</p:tagLst>
</file>

<file path=ppt/tags/tag35.xml><?xml version="1.0" encoding="utf-8"?>
<p:tagLst xmlns:p="http://schemas.openxmlformats.org/presentationml/2006/main">
  <p:tag name="PA" val="v3.0.1"/>
</p:tagLst>
</file>

<file path=ppt/tags/tag36.xml><?xml version="1.0" encoding="utf-8"?>
<p:tagLst xmlns:p="http://schemas.openxmlformats.org/presentationml/2006/main">
  <p:tag name="PA" val="v3.0.1"/>
</p:tagLst>
</file>

<file path=ppt/tags/tag37.xml><?xml version="1.0" encoding="utf-8"?>
<p:tagLst xmlns:p="http://schemas.openxmlformats.org/presentationml/2006/main">
  <p:tag name="PA" val="v3.0.1"/>
</p:tagLst>
</file>

<file path=ppt/tags/tag38.xml><?xml version="1.0" encoding="utf-8"?>
<p:tagLst xmlns:p="http://schemas.openxmlformats.org/presentationml/2006/main">
  <p:tag name="MH_CONTENTSID" val="257"/>
  <p:tag name="MH_SECTIONID" val="258,259,260,261,"/>
  <p:tag name="ISPRING_PRESENTATION_TITLE" val="l"/>
  <p:tag name="ISPRING_ULTRA_SCORM_COURSE_ID" val="C8A954D6-E0A2-42F7-A0C4-81A4D7ADD2C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MH" val="20171004132550"/>
  <p:tag name="MH_LIBRARY" val="CONTENTS"/>
  <p:tag name="MH_TYPE" val="NUMBER"/>
  <p:tag name="ID" val="547147"/>
  <p:tag name="MH_ORDER" val="1"/>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fontScheme name="ipiwnhre">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90">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4C658F"/>
    </a:accent1>
    <a:accent2>
      <a:srgbClr val="ED7D31"/>
    </a:accent2>
    <a:accent3>
      <a:srgbClr val="A5A5A5"/>
    </a:accent3>
    <a:accent4>
      <a:srgbClr val="FFC000"/>
    </a:accent4>
    <a:accent5>
      <a:srgbClr val="3B5E7E"/>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7670</Words>
  <Application>WPS 演示</Application>
  <PresentationFormat>自定义</PresentationFormat>
  <Paragraphs>419</Paragraphs>
  <Slides>24</Slides>
  <Notes>24</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24</vt:i4>
      </vt:variant>
    </vt:vector>
  </HeadingPairs>
  <TitlesOfParts>
    <vt:vector size="47" baseType="lpstr">
      <vt:lpstr>Arial</vt:lpstr>
      <vt:lpstr>宋体</vt:lpstr>
      <vt:lpstr>Wingdings</vt:lpstr>
      <vt:lpstr>Calibri</vt:lpstr>
      <vt:lpstr>Open Sans</vt:lpstr>
      <vt:lpstr>Segoe Print</vt:lpstr>
      <vt:lpstr>Source Sans Pro</vt:lpstr>
      <vt:lpstr>Bebas Neue</vt:lpstr>
      <vt:lpstr>Open Sans Condensed Light</vt:lpstr>
      <vt:lpstr>Yu Gothic UI Light</vt:lpstr>
      <vt:lpstr>Lato Black</vt:lpstr>
      <vt:lpstr>Roboto</vt:lpstr>
      <vt:lpstr>Lato</vt:lpstr>
      <vt:lpstr>Agency FB</vt:lpstr>
      <vt:lpstr>Trebuchet MS</vt:lpstr>
      <vt:lpstr>Calibri</vt:lpstr>
      <vt:lpstr>Arial Narrow</vt:lpstr>
      <vt:lpstr>微软雅黑</vt:lpstr>
      <vt:lpstr>Arial Unicode MS</vt:lpstr>
      <vt:lpstr>等线</vt:lpstr>
      <vt:lpstr>SF UI Display Thin</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Best  service 06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简洁商业计划书</dc:title>
  <dc:creator>第一PPT</dc:creator>
  <cp:keywords>www.1ppt.com</cp:keywords>
  <dc:description>www.1ppt.com</dc:description>
  <cp:lastModifiedBy>荣</cp:lastModifiedBy>
  <cp:revision>83</cp:revision>
  <dcterms:created xsi:type="dcterms:W3CDTF">2017-10-04T05:12:00Z</dcterms:created>
  <dcterms:modified xsi:type="dcterms:W3CDTF">2020-07-16T09:37:25Z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