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6713" y="1298713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dirty="0">
                <a:latin typeface="Bookman Old Style" panose="02050604050505020204" pitchFamily="18" charset="0"/>
              </a:rPr>
              <a:t>RFID Counter and Reader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078" y="5300870"/>
            <a:ext cx="8269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Jana Marie Gardon</a:t>
            </a:r>
          </a:p>
          <a:p>
            <a:r>
              <a:rPr lang="en-PH" sz="2800" dirty="0"/>
              <a:t>Johanna Marisse Heramia</a:t>
            </a:r>
          </a:p>
          <a:p>
            <a:r>
              <a:rPr lang="en-PH" sz="2800" dirty="0"/>
              <a:t>Jose Lorenzo Tadeo</a:t>
            </a:r>
          </a:p>
        </p:txBody>
      </p:sp>
    </p:spTree>
    <p:extLst>
      <p:ext uri="{BB962C8B-B14F-4D97-AF65-F5344CB8AC3E}">
        <p14:creationId xmlns:p14="http://schemas.microsoft.com/office/powerpoint/2010/main" val="18334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Arduino 328 Board</a:t>
            </a:r>
          </a:p>
          <a:p>
            <a:r>
              <a:rPr lang="en-PH" sz="3200" dirty="0"/>
              <a:t>PN532 RFID/NFC Shield</a:t>
            </a:r>
          </a:p>
          <a:p>
            <a:r>
              <a:rPr lang="en-PH" sz="3200" dirty="0"/>
              <a:t>RFID Card</a:t>
            </a:r>
          </a:p>
        </p:txBody>
      </p:sp>
    </p:spTree>
    <p:extLst>
      <p:ext uri="{BB962C8B-B14F-4D97-AF65-F5344CB8AC3E}">
        <p14:creationId xmlns:p14="http://schemas.microsoft.com/office/powerpoint/2010/main" val="7373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7071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</TotalTime>
  <Words>25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Gill Sans MT</vt:lpstr>
      <vt:lpstr>Impact</vt:lpstr>
      <vt:lpstr>Badge</vt:lpstr>
      <vt:lpstr>PowerPoint Presentation</vt:lpstr>
      <vt:lpstr>Materials: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Johanna Marisse Heramia</cp:lastModifiedBy>
  <cp:revision>4</cp:revision>
  <dcterms:created xsi:type="dcterms:W3CDTF">2017-03-18T09:18:45Z</dcterms:created>
  <dcterms:modified xsi:type="dcterms:W3CDTF">2017-04-01T17:05:57Z</dcterms:modified>
</cp:coreProperties>
</file>