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66" r:id="rId5"/>
    <p:sldId id="265" r:id="rId6"/>
    <p:sldId id="270" r:id="rId7"/>
    <p:sldId id="260" r:id="rId8"/>
    <p:sldId id="261" r:id="rId9"/>
    <p:sldId id="267" r:id="rId10"/>
    <p:sldId id="272" r:id="rId11"/>
    <p:sldId id="269" r:id="rId12"/>
    <p:sldId id="273" r:id="rId13"/>
    <p:sldId id="262" r:id="rId14"/>
    <p:sldId id="263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80" d="100"/>
          <a:sy n="80" d="100"/>
        </p:scale>
        <p:origin x="58" y="2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B15D479-DE67-4D27-9D48-CC846C1897C0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77159664-E595-4029-83DA-32920C896328}">
      <dgm:prSet/>
      <dgm:spPr/>
      <dgm:t>
        <a:bodyPr/>
        <a:lstStyle/>
        <a:p>
          <a:r>
            <a:rPr lang="en-US" dirty="0">
              <a:solidFill>
                <a:schemeClr val="bg2"/>
              </a:solidFill>
            </a:rPr>
            <a:t>To be used as a visitor counter</a:t>
          </a:r>
          <a:endParaRPr lang="en-US" dirty="0">
            <a:solidFill>
              <a:schemeClr val="bg2"/>
            </a:solidFill>
          </a:endParaRPr>
        </a:p>
      </dgm:t>
    </dgm:pt>
    <dgm:pt modelId="{30F47EDA-7556-440E-AFB9-B421EC7386DB}" type="parTrans" cxnId="{F37F8FA0-0554-4333-ABF3-D50C9A0FB483}">
      <dgm:prSet/>
      <dgm:spPr/>
      <dgm:t>
        <a:bodyPr/>
        <a:lstStyle/>
        <a:p>
          <a:endParaRPr lang="en-US"/>
        </a:p>
      </dgm:t>
    </dgm:pt>
    <dgm:pt modelId="{307D87AB-5A14-4DF6-99F6-338FFB8D9307}" type="sibTrans" cxnId="{F37F8FA0-0554-4333-ABF3-D50C9A0FB483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DF0B02FD-F1E6-4495-BF2D-DDFE4D10FD09}">
      <dgm:prSet/>
      <dgm:spPr/>
      <dgm:t>
        <a:bodyPr/>
        <a:lstStyle/>
        <a:p>
          <a:r>
            <a:rPr lang="en-US" dirty="0">
              <a:solidFill>
                <a:schemeClr val="bg2"/>
              </a:solidFill>
            </a:rPr>
            <a:t>To be used as a storage of  names of people enters in a room</a:t>
          </a:r>
          <a:endParaRPr lang="en-US" dirty="0">
            <a:solidFill>
              <a:schemeClr val="bg2"/>
            </a:solidFill>
          </a:endParaRPr>
        </a:p>
      </dgm:t>
    </dgm:pt>
    <dgm:pt modelId="{77D59F16-0455-4FCB-8668-E4A70E241D3F}" type="parTrans" cxnId="{927AC9D0-3DAC-4269-8619-7CB65E51ECB2}">
      <dgm:prSet/>
      <dgm:spPr/>
      <dgm:t>
        <a:bodyPr/>
        <a:lstStyle/>
        <a:p>
          <a:endParaRPr lang="en-US"/>
        </a:p>
      </dgm:t>
    </dgm:pt>
    <dgm:pt modelId="{ABABC2F6-6807-46FA-9EC6-C425901C4F9D}" type="sibTrans" cxnId="{927AC9D0-3DAC-4269-8619-7CB65E51ECB2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F3B6E74C-B191-4AB3-841D-8D6738AAEA4A}">
      <dgm:prSet/>
      <dgm:spPr/>
      <dgm:t>
        <a:bodyPr/>
        <a:lstStyle/>
        <a:p>
          <a:r>
            <a:rPr lang="en-US" dirty="0">
              <a:solidFill>
                <a:schemeClr val="bg2"/>
              </a:solidFill>
            </a:rPr>
            <a:t>To track name or Id number of RFID</a:t>
          </a:r>
          <a:endParaRPr lang="en-US" dirty="0">
            <a:solidFill>
              <a:schemeClr val="bg2"/>
            </a:solidFill>
          </a:endParaRPr>
        </a:p>
      </dgm:t>
    </dgm:pt>
    <dgm:pt modelId="{13F3BD27-416A-4858-8427-73472164B801}" type="parTrans" cxnId="{0ED17418-5EE9-4F66-BD52-5850558B661B}">
      <dgm:prSet/>
      <dgm:spPr/>
      <dgm:t>
        <a:bodyPr/>
        <a:lstStyle/>
        <a:p>
          <a:endParaRPr lang="en-US"/>
        </a:p>
      </dgm:t>
    </dgm:pt>
    <dgm:pt modelId="{D367024C-C247-4D20-B50F-B819E84DB1B0}" type="sibTrans" cxnId="{0ED17418-5EE9-4F66-BD52-5850558B661B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EEE2DC74-5603-4757-A2B4-E69456838C5B}" type="pres">
      <dgm:prSet presAssocID="{1B15D479-DE67-4D27-9D48-CC846C1897C0}" presName="Name0" presStyleCnt="0">
        <dgm:presLayoutVars>
          <dgm:animLvl val="lvl"/>
          <dgm:resizeHandles val="exact"/>
        </dgm:presLayoutVars>
      </dgm:prSet>
      <dgm:spPr/>
    </dgm:pt>
    <dgm:pt modelId="{6121A423-9829-43F0-9D57-88A45430F8FA}" type="pres">
      <dgm:prSet presAssocID="{77159664-E595-4029-83DA-32920C896328}" presName="compositeNode" presStyleCnt="0">
        <dgm:presLayoutVars>
          <dgm:bulletEnabled val="1"/>
        </dgm:presLayoutVars>
      </dgm:prSet>
      <dgm:spPr/>
    </dgm:pt>
    <dgm:pt modelId="{9153CDCD-CD37-4EC9-816E-62588B6168EA}" type="pres">
      <dgm:prSet presAssocID="{77159664-E595-4029-83DA-32920C896328}" presName="bgRect" presStyleLbl="alignNode1" presStyleIdx="0" presStyleCnt="3"/>
      <dgm:spPr/>
    </dgm:pt>
    <dgm:pt modelId="{4AD0DE4C-BB27-4775-86D4-E8597C07928B}" type="pres">
      <dgm:prSet presAssocID="{307D87AB-5A14-4DF6-99F6-338FFB8D9307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FE8F07A0-EBC0-4735-92CA-928CA890E512}" type="pres">
      <dgm:prSet presAssocID="{77159664-E595-4029-83DA-32920C896328}" presName="nodeRect" presStyleLbl="alignNode1" presStyleIdx="0" presStyleCnt="3">
        <dgm:presLayoutVars>
          <dgm:bulletEnabled val="1"/>
        </dgm:presLayoutVars>
      </dgm:prSet>
      <dgm:spPr/>
    </dgm:pt>
    <dgm:pt modelId="{403363C1-201D-4CD9-9686-EB49B72353F9}" type="pres">
      <dgm:prSet presAssocID="{307D87AB-5A14-4DF6-99F6-338FFB8D9307}" presName="sibTrans" presStyleCnt="0"/>
      <dgm:spPr/>
    </dgm:pt>
    <dgm:pt modelId="{8CDB7C06-3420-4142-950C-639D3DF62DDA}" type="pres">
      <dgm:prSet presAssocID="{DF0B02FD-F1E6-4495-BF2D-DDFE4D10FD09}" presName="compositeNode" presStyleCnt="0">
        <dgm:presLayoutVars>
          <dgm:bulletEnabled val="1"/>
        </dgm:presLayoutVars>
      </dgm:prSet>
      <dgm:spPr/>
    </dgm:pt>
    <dgm:pt modelId="{1221DF1D-C02C-4479-9094-38F6B18A3BB6}" type="pres">
      <dgm:prSet presAssocID="{DF0B02FD-F1E6-4495-BF2D-DDFE4D10FD09}" presName="bgRect" presStyleLbl="alignNode1" presStyleIdx="1" presStyleCnt="3"/>
      <dgm:spPr/>
    </dgm:pt>
    <dgm:pt modelId="{D68DB2CD-877E-4F24-822F-715DE3E73E6A}" type="pres">
      <dgm:prSet presAssocID="{ABABC2F6-6807-46FA-9EC6-C425901C4F9D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85244E88-E6DD-4F8B-8102-A76C4A6589DB}" type="pres">
      <dgm:prSet presAssocID="{DF0B02FD-F1E6-4495-BF2D-DDFE4D10FD09}" presName="nodeRect" presStyleLbl="alignNode1" presStyleIdx="1" presStyleCnt="3">
        <dgm:presLayoutVars>
          <dgm:bulletEnabled val="1"/>
        </dgm:presLayoutVars>
      </dgm:prSet>
      <dgm:spPr/>
    </dgm:pt>
    <dgm:pt modelId="{C88DAA97-E413-469C-B566-5C29DC51DEE3}" type="pres">
      <dgm:prSet presAssocID="{ABABC2F6-6807-46FA-9EC6-C425901C4F9D}" presName="sibTrans" presStyleCnt="0"/>
      <dgm:spPr/>
    </dgm:pt>
    <dgm:pt modelId="{848D444D-0340-47F4-8A78-01CF276370B7}" type="pres">
      <dgm:prSet presAssocID="{F3B6E74C-B191-4AB3-841D-8D6738AAEA4A}" presName="compositeNode" presStyleCnt="0">
        <dgm:presLayoutVars>
          <dgm:bulletEnabled val="1"/>
        </dgm:presLayoutVars>
      </dgm:prSet>
      <dgm:spPr/>
    </dgm:pt>
    <dgm:pt modelId="{ED839BE7-2BBD-41FE-9016-7EA82267D987}" type="pres">
      <dgm:prSet presAssocID="{F3B6E74C-B191-4AB3-841D-8D6738AAEA4A}" presName="bgRect" presStyleLbl="alignNode1" presStyleIdx="2" presStyleCnt="3"/>
      <dgm:spPr/>
    </dgm:pt>
    <dgm:pt modelId="{72A3058D-6C80-4CD9-9220-21564479D13D}" type="pres">
      <dgm:prSet presAssocID="{D367024C-C247-4D20-B50F-B819E84DB1B0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7E1A34A0-EA62-445E-8B50-3752FE6897D2}" type="pres">
      <dgm:prSet presAssocID="{F3B6E74C-B191-4AB3-841D-8D6738AAEA4A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0ED17418-5EE9-4F66-BD52-5850558B661B}" srcId="{1B15D479-DE67-4D27-9D48-CC846C1897C0}" destId="{F3B6E74C-B191-4AB3-841D-8D6738AAEA4A}" srcOrd="2" destOrd="0" parTransId="{13F3BD27-416A-4858-8427-73472164B801}" sibTransId="{D367024C-C247-4D20-B50F-B819E84DB1B0}"/>
    <dgm:cxn modelId="{9FE9249D-7731-4212-B8D4-B5FEB417FC93}" type="presOf" srcId="{1B15D479-DE67-4D27-9D48-CC846C1897C0}" destId="{EEE2DC74-5603-4757-A2B4-E69456838C5B}" srcOrd="0" destOrd="0" presId="urn:microsoft.com/office/officeart/2016/7/layout/LinearBlockProcessNumbered"/>
    <dgm:cxn modelId="{6EA18B30-6A16-4227-B3D7-6C73FBE06AFC}" type="presOf" srcId="{77159664-E595-4029-83DA-32920C896328}" destId="{FE8F07A0-EBC0-4735-92CA-928CA890E512}" srcOrd="1" destOrd="0" presId="urn:microsoft.com/office/officeart/2016/7/layout/LinearBlockProcessNumbered"/>
    <dgm:cxn modelId="{65AE88B2-BED0-4D0E-81DA-4094615FDD49}" type="presOf" srcId="{DF0B02FD-F1E6-4495-BF2D-DDFE4D10FD09}" destId="{1221DF1D-C02C-4479-9094-38F6B18A3BB6}" srcOrd="0" destOrd="0" presId="urn:microsoft.com/office/officeart/2016/7/layout/LinearBlockProcessNumbered"/>
    <dgm:cxn modelId="{274B3933-3D97-4023-B7FB-24CB92D6BCBA}" type="presOf" srcId="{F3B6E74C-B191-4AB3-841D-8D6738AAEA4A}" destId="{7E1A34A0-EA62-445E-8B50-3752FE6897D2}" srcOrd="1" destOrd="0" presId="urn:microsoft.com/office/officeart/2016/7/layout/LinearBlockProcessNumbered"/>
    <dgm:cxn modelId="{65B55DF5-9A48-4D94-8562-1B825E2EFE83}" type="presOf" srcId="{ABABC2F6-6807-46FA-9EC6-C425901C4F9D}" destId="{D68DB2CD-877E-4F24-822F-715DE3E73E6A}" srcOrd="0" destOrd="0" presId="urn:microsoft.com/office/officeart/2016/7/layout/LinearBlockProcessNumbered"/>
    <dgm:cxn modelId="{F1809CC6-F757-471D-891B-7B74E2776ED1}" type="presOf" srcId="{307D87AB-5A14-4DF6-99F6-338FFB8D9307}" destId="{4AD0DE4C-BB27-4775-86D4-E8597C07928B}" srcOrd="0" destOrd="0" presId="urn:microsoft.com/office/officeart/2016/7/layout/LinearBlockProcessNumbered"/>
    <dgm:cxn modelId="{FA4C890D-7968-41D6-985C-64BF437AE865}" type="presOf" srcId="{F3B6E74C-B191-4AB3-841D-8D6738AAEA4A}" destId="{ED839BE7-2BBD-41FE-9016-7EA82267D987}" srcOrd="0" destOrd="0" presId="urn:microsoft.com/office/officeart/2016/7/layout/LinearBlockProcessNumbered"/>
    <dgm:cxn modelId="{0BD40305-CCA9-4246-A62C-EE1416E064D5}" type="presOf" srcId="{77159664-E595-4029-83DA-32920C896328}" destId="{9153CDCD-CD37-4EC9-816E-62588B6168EA}" srcOrd="0" destOrd="0" presId="urn:microsoft.com/office/officeart/2016/7/layout/LinearBlockProcessNumbered"/>
    <dgm:cxn modelId="{927AC9D0-3DAC-4269-8619-7CB65E51ECB2}" srcId="{1B15D479-DE67-4D27-9D48-CC846C1897C0}" destId="{DF0B02FD-F1E6-4495-BF2D-DDFE4D10FD09}" srcOrd="1" destOrd="0" parTransId="{77D59F16-0455-4FCB-8668-E4A70E241D3F}" sibTransId="{ABABC2F6-6807-46FA-9EC6-C425901C4F9D}"/>
    <dgm:cxn modelId="{F37F8FA0-0554-4333-ABF3-D50C9A0FB483}" srcId="{1B15D479-DE67-4D27-9D48-CC846C1897C0}" destId="{77159664-E595-4029-83DA-32920C896328}" srcOrd="0" destOrd="0" parTransId="{30F47EDA-7556-440E-AFB9-B421EC7386DB}" sibTransId="{307D87AB-5A14-4DF6-99F6-338FFB8D9307}"/>
    <dgm:cxn modelId="{5BC0D1C3-4380-4C8D-8D35-3C6BB89DADE7}" type="presOf" srcId="{D367024C-C247-4D20-B50F-B819E84DB1B0}" destId="{72A3058D-6C80-4CD9-9220-21564479D13D}" srcOrd="0" destOrd="0" presId="urn:microsoft.com/office/officeart/2016/7/layout/LinearBlockProcessNumbered"/>
    <dgm:cxn modelId="{A431AF02-8C54-4630-A8B5-DE9FE6E9F93F}" type="presOf" srcId="{DF0B02FD-F1E6-4495-BF2D-DDFE4D10FD09}" destId="{85244E88-E6DD-4F8B-8102-A76C4A6589DB}" srcOrd="1" destOrd="0" presId="urn:microsoft.com/office/officeart/2016/7/layout/LinearBlockProcessNumbered"/>
    <dgm:cxn modelId="{0DB8A525-0C54-44DA-8AC5-CE375EF67521}" type="presParOf" srcId="{EEE2DC74-5603-4757-A2B4-E69456838C5B}" destId="{6121A423-9829-43F0-9D57-88A45430F8FA}" srcOrd="0" destOrd="0" presId="urn:microsoft.com/office/officeart/2016/7/layout/LinearBlockProcessNumbered"/>
    <dgm:cxn modelId="{A6A3348D-4055-4CBA-A03F-7559A3D39F5C}" type="presParOf" srcId="{6121A423-9829-43F0-9D57-88A45430F8FA}" destId="{9153CDCD-CD37-4EC9-816E-62588B6168EA}" srcOrd="0" destOrd="0" presId="urn:microsoft.com/office/officeart/2016/7/layout/LinearBlockProcessNumbered"/>
    <dgm:cxn modelId="{699C2249-AA7B-41E6-960A-B086DBEDF2EE}" type="presParOf" srcId="{6121A423-9829-43F0-9D57-88A45430F8FA}" destId="{4AD0DE4C-BB27-4775-86D4-E8597C07928B}" srcOrd="1" destOrd="0" presId="urn:microsoft.com/office/officeart/2016/7/layout/LinearBlockProcessNumbered"/>
    <dgm:cxn modelId="{09C69070-2706-48DF-AB7A-28BFBA334D17}" type="presParOf" srcId="{6121A423-9829-43F0-9D57-88A45430F8FA}" destId="{FE8F07A0-EBC0-4735-92CA-928CA890E512}" srcOrd="2" destOrd="0" presId="urn:microsoft.com/office/officeart/2016/7/layout/LinearBlockProcessNumbered"/>
    <dgm:cxn modelId="{C0416433-F60E-4B75-8EDB-5E0D3589855C}" type="presParOf" srcId="{EEE2DC74-5603-4757-A2B4-E69456838C5B}" destId="{403363C1-201D-4CD9-9686-EB49B72353F9}" srcOrd="1" destOrd="0" presId="urn:microsoft.com/office/officeart/2016/7/layout/LinearBlockProcessNumbered"/>
    <dgm:cxn modelId="{60F0B60B-BB53-4868-961B-30D244056824}" type="presParOf" srcId="{EEE2DC74-5603-4757-A2B4-E69456838C5B}" destId="{8CDB7C06-3420-4142-950C-639D3DF62DDA}" srcOrd="2" destOrd="0" presId="urn:microsoft.com/office/officeart/2016/7/layout/LinearBlockProcessNumbered"/>
    <dgm:cxn modelId="{BEED1B37-80C4-42EC-BCE5-4DF66EF0E1E0}" type="presParOf" srcId="{8CDB7C06-3420-4142-950C-639D3DF62DDA}" destId="{1221DF1D-C02C-4479-9094-38F6B18A3BB6}" srcOrd="0" destOrd="0" presId="urn:microsoft.com/office/officeart/2016/7/layout/LinearBlockProcessNumbered"/>
    <dgm:cxn modelId="{173D0CF4-86E2-4EF7-ADB2-BB4FD9878016}" type="presParOf" srcId="{8CDB7C06-3420-4142-950C-639D3DF62DDA}" destId="{D68DB2CD-877E-4F24-822F-715DE3E73E6A}" srcOrd="1" destOrd="0" presId="urn:microsoft.com/office/officeart/2016/7/layout/LinearBlockProcessNumbered"/>
    <dgm:cxn modelId="{246E70FA-3D1A-498D-B93E-71F77B6AC79A}" type="presParOf" srcId="{8CDB7C06-3420-4142-950C-639D3DF62DDA}" destId="{85244E88-E6DD-4F8B-8102-A76C4A6589DB}" srcOrd="2" destOrd="0" presId="urn:microsoft.com/office/officeart/2016/7/layout/LinearBlockProcessNumbered"/>
    <dgm:cxn modelId="{82673A22-4DEF-4BC1-9447-4E4108B1DEE0}" type="presParOf" srcId="{EEE2DC74-5603-4757-A2B4-E69456838C5B}" destId="{C88DAA97-E413-469C-B566-5C29DC51DEE3}" srcOrd="3" destOrd="0" presId="urn:microsoft.com/office/officeart/2016/7/layout/LinearBlockProcessNumbered"/>
    <dgm:cxn modelId="{45883737-8DE5-4ADB-9BD0-FAAC8ADF4154}" type="presParOf" srcId="{EEE2DC74-5603-4757-A2B4-E69456838C5B}" destId="{848D444D-0340-47F4-8A78-01CF276370B7}" srcOrd="4" destOrd="0" presId="urn:microsoft.com/office/officeart/2016/7/layout/LinearBlockProcessNumbered"/>
    <dgm:cxn modelId="{088F0A3E-1E84-44F1-B2BD-368F8AA25084}" type="presParOf" srcId="{848D444D-0340-47F4-8A78-01CF276370B7}" destId="{ED839BE7-2BBD-41FE-9016-7EA82267D987}" srcOrd="0" destOrd="0" presId="urn:microsoft.com/office/officeart/2016/7/layout/LinearBlockProcessNumbered"/>
    <dgm:cxn modelId="{B1142811-F095-45E4-8953-6CCCB5B2FAC0}" type="presParOf" srcId="{848D444D-0340-47F4-8A78-01CF276370B7}" destId="{72A3058D-6C80-4CD9-9220-21564479D13D}" srcOrd="1" destOrd="0" presId="urn:microsoft.com/office/officeart/2016/7/layout/LinearBlockProcessNumbered"/>
    <dgm:cxn modelId="{477FDBDC-E410-43FB-92A2-7CB305AFE5C1}" type="presParOf" srcId="{848D444D-0340-47F4-8A78-01CF276370B7}" destId="{7E1A34A0-EA62-445E-8B50-3752FE6897D2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B15D479-DE67-4D27-9D48-CC846C1897C0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77159664-E595-4029-83DA-32920C896328}">
      <dgm:prSet/>
      <dgm:spPr/>
      <dgm:t>
        <a:bodyPr/>
        <a:lstStyle/>
        <a:p>
          <a:r>
            <a:rPr lang="en-US" dirty="0"/>
            <a:t>For easier checking of attendance</a:t>
          </a:r>
        </a:p>
      </dgm:t>
    </dgm:pt>
    <dgm:pt modelId="{30F47EDA-7556-440E-AFB9-B421EC7386DB}" type="parTrans" cxnId="{F37F8FA0-0554-4333-ABF3-D50C9A0FB483}">
      <dgm:prSet/>
      <dgm:spPr/>
      <dgm:t>
        <a:bodyPr/>
        <a:lstStyle/>
        <a:p>
          <a:endParaRPr lang="en-US"/>
        </a:p>
      </dgm:t>
    </dgm:pt>
    <dgm:pt modelId="{307D87AB-5A14-4DF6-99F6-338FFB8D9307}" type="sibTrans" cxnId="{F37F8FA0-0554-4333-ABF3-D50C9A0FB483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DF0B02FD-F1E6-4495-BF2D-DDFE4D10FD09}">
      <dgm:prSet/>
      <dgm:spPr/>
      <dgm:t>
        <a:bodyPr/>
        <a:lstStyle/>
        <a:p>
          <a:r>
            <a:rPr lang="en-US" dirty="0"/>
            <a:t>For monitoring number of people in a room</a:t>
          </a:r>
        </a:p>
      </dgm:t>
    </dgm:pt>
    <dgm:pt modelId="{77D59F16-0455-4FCB-8668-E4A70E241D3F}" type="parTrans" cxnId="{927AC9D0-3DAC-4269-8619-7CB65E51ECB2}">
      <dgm:prSet/>
      <dgm:spPr/>
      <dgm:t>
        <a:bodyPr/>
        <a:lstStyle/>
        <a:p>
          <a:endParaRPr lang="en-US"/>
        </a:p>
      </dgm:t>
    </dgm:pt>
    <dgm:pt modelId="{ABABC2F6-6807-46FA-9EC6-C425901C4F9D}" type="sibTrans" cxnId="{927AC9D0-3DAC-4269-8619-7CB65E51ECB2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F3B6E74C-B191-4AB3-841D-8D6738AAEA4A}">
      <dgm:prSet/>
      <dgm:spPr/>
      <dgm:t>
        <a:bodyPr/>
        <a:lstStyle/>
        <a:p>
          <a:r>
            <a:rPr lang="en-US" dirty="0"/>
            <a:t>For security access</a:t>
          </a:r>
        </a:p>
      </dgm:t>
    </dgm:pt>
    <dgm:pt modelId="{13F3BD27-416A-4858-8427-73472164B801}" type="parTrans" cxnId="{0ED17418-5EE9-4F66-BD52-5850558B661B}">
      <dgm:prSet/>
      <dgm:spPr/>
      <dgm:t>
        <a:bodyPr/>
        <a:lstStyle/>
        <a:p>
          <a:endParaRPr lang="en-US"/>
        </a:p>
      </dgm:t>
    </dgm:pt>
    <dgm:pt modelId="{D367024C-C247-4D20-B50F-B819E84DB1B0}" type="sibTrans" cxnId="{0ED17418-5EE9-4F66-BD52-5850558B661B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EEE2DC74-5603-4757-A2B4-E69456838C5B}" type="pres">
      <dgm:prSet presAssocID="{1B15D479-DE67-4D27-9D48-CC846C1897C0}" presName="Name0" presStyleCnt="0">
        <dgm:presLayoutVars>
          <dgm:animLvl val="lvl"/>
          <dgm:resizeHandles val="exact"/>
        </dgm:presLayoutVars>
      </dgm:prSet>
      <dgm:spPr/>
    </dgm:pt>
    <dgm:pt modelId="{6121A423-9829-43F0-9D57-88A45430F8FA}" type="pres">
      <dgm:prSet presAssocID="{77159664-E595-4029-83DA-32920C896328}" presName="compositeNode" presStyleCnt="0">
        <dgm:presLayoutVars>
          <dgm:bulletEnabled val="1"/>
        </dgm:presLayoutVars>
      </dgm:prSet>
      <dgm:spPr/>
    </dgm:pt>
    <dgm:pt modelId="{9153CDCD-CD37-4EC9-816E-62588B6168EA}" type="pres">
      <dgm:prSet presAssocID="{77159664-E595-4029-83DA-32920C896328}" presName="bgRect" presStyleLbl="alignNode1" presStyleIdx="0" presStyleCnt="3"/>
      <dgm:spPr/>
    </dgm:pt>
    <dgm:pt modelId="{4AD0DE4C-BB27-4775-86D4-E8597C07928B}" type="pres">
      <dgm:prSet presAssocID="{307D87AB-5A14-4DF6-99F6-338FFB8D9307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FE8F07A0-EBC0-4735-92CA-928CA890E512}" type="pres">
      <dgm:prSet presAssocID="{77159664-E595-4029-83DA-32920C896328}" presName="nodeRect" presStyleLbl="alignNode1" presStyleIdx="0" presStyleCnt="3">
        <dgm:presLayoutVars>
          <dgm:bulletEnabled val="1"/>
        </dgm:presLayoutVars>
      </dgm:prSet>
      <dgm:spPr/>
    </dgm:pt>
    <dgm:pt modelId="{403363C1-201D-4CD9-9686-EB49B72353F9}" type="pres">
      <dgm:prSet presAssocID="{307D87AB-5A14-4DF6-99F6-338FFB8D9307}" presName="sibTrans" presStyleCnt="0"/>
      <dgm:spPr/>
    </dgm:pt>
    <dgm:pt modelId="{8CDB7C06-3420-4142-950C-639D3DF62DDA}" type="pres">
      <dgm:prSet presAssocID="{DF0B02FD-F1E6-4495-BF2D-DDFE4D10FD09}" presName="compositeNode" presStyleCnt="0">
        <dgm:presLayoutVars>
          <dgm:bulletEnabled val="1"/>
        </dgm:presLayoutVars>
      </dgm:prSet>
      <dgm:spPr/>
    </dgm:pt>
    <dgm:pt modelId="{1221DF1D-C02C-4479-9094-38F6B18A3BB6}" type="pres">
      <dgm:prSet presAssocID="{DF0B02FD-F1E6-4495-BF2D-DDFE4D10FD09}" presName="bgRect" presStyleLbl="alignNode1" presStyleIdx="1" presStyleCnt="3"/>
      <dgm:spPr/>
    </dgm:pt>
    <dgm:pt modelId="{D68DB2CD-877E-4F24-822F-715DE3E73E6A}" type="pres">
      <dgm:prSet presAssocID="{ABABC2F6-6807-46FA-9EC6-C425901C4F9D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85244E88-E6DD-4F8B-8102-A76C4A6589DB}" type="pres">
      <dgm:prSet presAssocID="{DF0B02FD-F1E6-4495-BF2D-DDFE4D10FD09}" presName="nodeRect" presStyleLbl="alignNode1" presStyleIdx="1" presStyleCnt="3">
        <dgm:presLayoutVars>
          <dgm:bulletEnabled val="1"/>
        </dgm:presLayoutVars>
      </dgm:prSet>
      <dgm:spPr/>
    </dgm:pt>
    <dgm:pt modelId="{C88DAA97-E413-469C-B566-5C29DC51DEE3}" type="pres">
      <dgm:prSet presAssocID="{ABABC2F6-6807-46FA-9EC6-C425901C4F9D}" presName="sibTrans" presStyleCnt="0"/>
      <dgm:spPr/>
    </dgm:pt>
    <dgm:pt modelId="{848D444D-0340-47F4-8A78-01CF276370B7}" type="pres">
      <dgm:prSet presAssocID="{F3B6E74C-B191-4AB3-841D-8D6738AAEA4A}" presName="compositeNode" presStyleCnt="0">
        <dgm:presLayoutVars>
          <dgm:bulletEnabled val="1"/>
        </dgm:presLayoutVars>
      </dgm:prSet>
      <dgm:spPr/>
    </dgm:pt>
    <dgm:pt modelId="{ED839BE7-2BBD-41FE-9016-7EA82267D987}" type="pres">
      <dgm:prSet presAssocID="{F3B6E74C-B191-4AB3-841D-8D6738AAEA4A}" presName="bgRect" presStyleLbl="alignNode1" presStyleIdx="2" presStyleCnt="3"/>
      <dgm:spPr/>
    </dgm:pt>
    <dgm:pt modelId="{72A3058D-6C80-4CD9-9220-21564479D13D}" type="pres">
      <dgm:prSet presAssocID="{D367024C-C247-4D20-B50F-B819E84DB1B0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7E1A34A0-EA62-445E-8B50-3752FE6897D2}" type="pres">
      <dgm:prSet presAssocID="{F3B6E74C-B191-4AB3-841D-8D6738AAEA4A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0ED17418-5EE9-4F66-BD52-5850558B661B}" srcId="{1B15D479-DE67-4D27-9D48-CC846C1897C0}" destId="{F3B6E74C-B191-4AB3-841D-8D6738AAEA4A}" srcOrd="2" destOrd="0" parTransId="{13F3BD27-416A-4858-8427-73472164B801}" sibTransId="{D367024C-C247-4D20-B50F-B819E84DB1B0}"/>
    <dgm:cxn modelId="{9FE9249D-7731-4212-B8D4-B5FEB417FC93}" type="presOf" srcId="{1B15D479-DE67-4D27-9D48-CC846C1897C0}" destId="{EEE2DC74-5603-4757-A2B4-E69456838C5B}" srcOrd="0" destOrd="0" presId="urn:microsoft.com/office/officeart/2016/7/layout/LinearBlockProcessNumbered"/>
    <dgm:cxn modelId="{6EA18B30-6A16-4227-B3D7-6C73FBE06AFC}" type="presOf" srcId="{77159664-E595-4029-83DA-32920C896328}" destId="{FE8F07A0-EBC0-4735-92CA-928CA890E512}" srcOrd="1" destOrd="0" presId="urn:microsoft.com/office/officeart/2016/7/layout/LinearBlockProcessNumbered"/>
    <dgm:cxn modelId="{65AE88B2-BED0-4D0E-81DA-4094615FDD49}" type="presOf" srcId="{DF0B02FD-F1E6-4495-BF2D-DDFE4D10FD09}" destId="{1221DF1D-C02C-4479-9094-38F6B18A3BB6}" srcOrd="0" destOrd="0" presId="urn:microsoft.com/office/officeart/2016/7/layout/LinearBlockProcessNumbered"/>
    <dgm:cxn modelId="{274B3933-3D97-4023-B7FB-24CB92D6BCBA}" type="presOf" srcId="{F3B6E74C-B191-4AB3-841D-8D6738AAEA4A}" destId="{7E1A34A0-EA62-445E-8B50-3752FE6897D2}" srcOrd="1" destOrd="0" presId="urn:microsoft.com/office/officeart/2016/7/layout/LinearBlockProcessNumbered"/>
    <dgm:cxn modelId="{65B55DF5-9A48-4D94-8562-1B825E2EFE83}" type="presOf" srcId="{ABABC2F6-6807-46FA-9EC6-C425901C4F9D}" destId="{D68DB2CD-877E-4F24-822F-715DE3E73E6A}" srcOrd="0" destOrd="0" presId="urn:microsoft.com/office/officeart/2016/7/layout/LinearBlockProcessNumbered"/>
    <dgm:cxn modelId="{F1809CC6-F757-471D-891B-7B74E2776ED1}" type="presOf" srcId="{307D87AB-5A14-4DF6-99F6-338FFB8D9307}" destId="{4AD0DE4C-BB27-4775-86D4-E8597C07928B}" srcOrd="0" destOrd="0" presId="urn:microsoft.com/office/officeart/2016/7/layout/LinearBlockProcessNumbered"/>
    <dgm:cxn modelId="{FA4C890D-7968-41D6-985C-64BF437AE865}" type="presOf" srcId="{F3B6E74C-B191-4AB3-841D-8D6738AAEA4A}" destId="{ED839BE7-2BBD-41FE-9016-7EA82267D987}" srcOrd="0" destOrd="0" presId="urn:microsoft.com/office/officeart/2016/7/layout/LinearBlockProcessNumbered"/>
    <dgm:cxn modelId="{0BD40305-CCA9-4246-A62C-EE1416E064D5}" type="presOf" srcId="{77159664-E595-4029-83DA-32920C896328}" destId="{9153CDCD-CD37-4EC9-816E-62588B6168EA}" srcOrd="0" destOrd="0" presId="urn:microsoft.com/office/officeart/2016/7/layout/LinearBlockProcessNumbered"/>
    <dgm:cxn modelId="{927AC9D0-3DAC-4269-8619-7CB65E51ECB2}" srcId="{1B15D479-DE67-4D27-9D48-CC846C1897C0}" destId="{DF0B02FD-F1E6-4495-BF2D-DDFE4D10FD09}" srcOrd="1" destOrd="0" parTransId="{77D59F16-0455-4FCB-8668-E4A70E241D3F}" sibTransId="{ABABC2F6-6807-46FA-9EC6-C425901C4F9D}"/>
    <dgm:cxn modelId="{F37F8FA0-0554-4333-ABF3-D50C9A0FB483}" srcId="{1B15D479-DE67-4D27-9D48-CC846C1897C0}" destId="{77159664-E595-4029-83DA-32920C896328}" srcOrd="0" destOrd="0" parTransId="{30F47EDA-7556-440E-AFB9-B421EC7386DB}" sibTransId="{307D87AB-5A14-4DF6-99F6-338FFB8D9307}"/>
    <dgm:cxn modelId="{5BC0D1C3-4380-4C8D-8D35-3C6BB89DADE7}" type="presOf" srcId="{D367024C-C247-4D20-B50F-B819E84DB1B0}" destId="{72A3058D-6C80-4CD9-9220-21564479D13D}" srcOrd="0" destOrd="0" presId="urn:microsoft.com/office/officeart/2016/7/layout/LinearBlockProcessNumbered"/>
    <dgm:cxn modelId="{A431AF02-8C54-4630-A8B5-DE9FE6E9F93F}" type="presOf" srcId="{DF0B02FD-F1E6-4495-BF2D-DDFE4D10FD09}" destId="{85244E88-E6DD-4F8B-8102-A76C4A6589DB}" srcOrd="1" destOrd="0" presId="urn:microsoft.com/office/officeart/2016/7/layout/LinearBlockProcessNumbered"/>
    <dgm:cxn modelId="{0DB8A525-0C54-44DA-8AC5-CE375EF67521}" type="presParOf" srcId="{EEE2DC74-5603-4757-A2B4-E69456838C5B}" destId="{6121A423-9829-43F0-9D57-88A45430F8FA}" srcOrd="0" destOrd="0" presId="urn:microsoft.com/office/officeart/2016/7/layout/LinearBlockProcessNumbered"/>
    <dgm:cxn modelId="{A6A3348D-4055-4CBA-A03F-7559A3D39F5C}" type="presParOf" srcId="{6121A423-9829-43F0-9D57-88A45430F8FA}" destId="{9153CDCD-CD37-4EC9-816E-62588B6168EA}" srcOrd="0" destOrd="0" presId="urn:microsoft.com/office/officeart/2016/7/layout/LinearBlockProcessNumbered"/>
    <dgm:cxn modelId="{699C2249-AA7B-41E6-960A-B086DBEDF2EE}" type="presParOf" srcId="{6121A423-9829-43F0-9D57-88A45430F8FA}" destId="{4AD0DE4C-BB27-4775-86D4-E8597C07928B}" srcOrd="1" destOrd="0" presId="urn:microsoft.com/office/officeart/2016/7/layout/LinearBlockProcessNumbered"/>
    <dgm:cxn modelId="{09C69070-2706-48DF-AB7A-28BFBA334D17}" type="presParOf" srcId="{6121A423-9829-43F0-9D57-88A45430F8FA}" destId="{FE8F07A0-EBC0-4735-92CA-928CA890E512}" srcOrd="2" destOrd="0" presId="urn:microsoft.com/office/officeart/2016/7/layout/LinearBlockProcessNumbered"/>
    <dgm:cxn modelId="{C0416433-F60E-4B75-8EDB-5E0D3589855C}" type="presParOf" srcId="{EEE2DC74-5603-4757-A2B4-E69456838C5B}" destId="{403363C1-201D-4CD9-9686-EB49B72353F9}" srcOrd="1" destOrd="0" presId="urn:microsoft.com/office/officeart/2016/7/layout/LinearBlockProcessNumbered"/>
    <dgm:cxn modelId="{60F0B60B-BB53-4868-961B-30D244056824}" type="presParOf" srcId="{EEE2DC74-5603-4757-A2B4-E69456838C5B}" destId="{8CDB7C06-3420-4142-950C-639D3DF62DDA}" srcOrd="2" destOrd="0" presId="urn:microsoft.com/office/officeart/2016/7/layout/LinearBlockProcessNumbered"/>
    <dgm:cxn modelId="{BEED1B37-80C4-42EC-BCE5-4DF66EF0E1E0}" type="presParOf" srcId="{8CDB7C06-3420-4142-950C-639D3DF62DDA}" destId="{1221DF1D-C02C-4479-9094-38F6B18A3BB6}" srcOrd="0" destOrd="0" presId="urn:microsoft.com/office/officeart/2016/7/layout/LinearBlockProcessNumbered"/>
    <dgm:cxn modelId="{173D0CF4-86E2-4EF7-ADB2-BB4FD9878016}" type="presParOf" srcId="{8CDB7C06-3420-4142-950C-639D3DF62DDA}" destId="{D68DB2CD-877E-4F24-822F-715DE3E73E6A}" srcOrd="1" destOrd="0" presId="urn:microsoft.com/office/officeart/2016/7/layout/LinearBlockProcessNumbered"/>
    <dgm:cxn modelId="{246E70FA-3D1A-498D-B93E-71F77B6AC79A}" type="presParOf" srcId="{8CDB7C06-3420-4142-950C-639D3DF62DDA}" destId="{85244E88-E6DD-4F8B-8102-A76C4A6589DB}" srcOrd="2" destOrd="0" presId="urn:microsoft.com/office/officeart/2016/7/layout/LinearBlockProcessNumbered"/>
    <dgm:cxn modelId="{82673A22-4DEF-4BC1-9447-4E4108B1DEE0}" type="presParOf" srcId="{EEE2DC74-5603-4757-A2B4-E69456838C5B}" destId="{C88DAA97-E413-469C-B566-5C29DC51DEE3}" srcOrd="3" destOrd="0" presId="urn:microsoft.com/office/officeart/2016/7/layout/LinearBlockProcessNumbered"/>
    <dgm:cxn modelId="{45883737-8DE5-4ADB-9BD0-FAAC8ADF4154}" type="presParOf" srcId="{EEE2DC74-5603-4757-A2B4-E69456838C5B}" destId="{848D444D-0340-47F4-8A78-01CF276370B7}" srcOrd="4" destOrd="0" presId="urn:microsoft.com/office/officeart/2016/7/layout/LinearBlockProcessNumbered"/>
    <dgm:cxn modelId="{088F0A3E-1E84-44F1-B2BD-368F8AA25084}" type="presParOf" srcId="{848D444D-0340-47F4-8A78-01CF276370B7}" destId="{ED839BE7-2BBD-41FE-9016-7EA82267D987}" srcOrd="0" destOrd="0" presId="urn:microsoft.com/office/officeart/2016/7/layout/LinearBlockProcessNumbered"/>
    <dgm:cxn modelId="{B1142811-F095-45E4-8953-6CCCB5B2FAC0}" type="presParOf" srcId="{848D444D-0340-47F4-8A78-01CF276370B7}" destId="{72A3058D-6C80-4CD9-9220-21564479D13D}" srcOrd="1" destOrd="0" presId="urn:microsoft.com/office/officeart/2016/7/layout/LinearBlockProcessNumbered"/>
    <dgm:cxn modelId="{477FDBDC-E410-43FB-92A2-7CB305AFE5C1}" type="presParOf" srcId="{848D444D-0340-47F4-8A78-01CF276370B7}" destId="{7E1A34A0-EA62-445E-8B50-3752FE6897D2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53CDCD-CD37-4EC9-816E-62588B6168EA}">
      <dsp:nvSpPr>
        <dsp:cNvPr id="0" name=""/>
        <dsp:cNvSpPr/>
      </dsp:nvSpPr>
      <dsp:spPr>
        <a:xfrm>
          <a:off x="795" y="0"/>
          <a:ext cx="3220715" cy="359410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8135" tIns="0" rIns="318135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solidFill>
                <a:schemeClr val="bg2"/>
              </a:solidFill>
            </a:rPr>
            <a:t>To be used as a visitor counter</a:t>
          </a:r>
          <a:endParaRPr lang="en-US" sz="2600" kern="1200" dirty="0">
            <a:solidFill>
              <a:schemeClr val="bg2"/>
            </a:solidFill>
          </a:endParaRPr>
        </a:p>
      </dsp:txBody>
      <dsp:txXfrm>
        <a:off x="795" y="1437640"/>
        <a:ext cx="3220715" cy="2156460"/>
      </dsp:txXfrm>
    </dsp:sp>
    <dsp:sp modelId="{4AD0DE4C-BB27-4775-86D4-E8597C07928B}">
      <dsp:nvSpPr>
        <dsp:cNvPr id="0" name=""/>
        <dsp:cNvSpPr/>
      </dsp:nvSpPr>
      <dsp:spPr>
        <a:xfrm>
          <a:off x="795" y="0"/>
          <a:ext cx="3220715" cy="1437640"/>
        </a:xfrm>
        <a:prstGeom prst="rect">
          <a:avLst/>
        </a:prstGeom>
        <a:noFill/>
        <a:ln w="12700" cap="flat" cmpd="sng" algn="in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8135" tIns="165100" rIns="318135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01</a:t>
          </a:r>
        </a:p>
      </dsp:txBody>
      <dsp:txXfrm>
        <a:off x="795" y="0"/>
        <a:ext cx="3220715" cy="1437640"/>
      </dsp:txXfrm>
    </dsp:sp>
    <dsp:sp modelId="{1221DF1D-C02C-4479-9094-38F6B18A3BB6}">
      <dsp:nvSpPr>
        <dsp:cNvPr id="0" name=""/>
        <dsp:cNvSpPr/>
      </dsp:nvSpPr>
      <dsp:spPr>
        <a:xfrm>
          <a:off x="3479167" y="0"/>
          <a:ext cx="3220715" cy="3594100"/>
        </a:xfrm>
        <a:prstGeom prst="rect">
          <a:avLst/>
        </a:prstGeom>
        <a:solidFill>
          <a:schemeClr val="accent3">
            <a:hueOff val="-2421353"/>
            <a:satOff val="-11830"/>
            <a:lumOff val="4411"/>
            <a:alphaOff val="0"/>
          </a:schemeClr>
        </a:solidFill>
        <a:ln w="12700" cap="flat" cmpd="sng" algn="in">
          <a:solidFill>
            <a:schemeClr val="accent3">
              <a:hueOff val="-2421353"/>
              <a:satOff val="-11830"/>
              <a:lumOff val="441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8135" tIns="0" rIns="318135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solidFill>
                <a:schemeClr val="bg2"/>
              </a:solidFill>
            </a:rPr>
            <a:t>To be used as a storage of  names of people enters in a room</a:t>
          </a:r>
          <a:endParaRPr lang="en-US" sz="2600" kern="1200" dirty="0">
            <a:solidFill>
              <a:schemeClr val="bg2"/>
            </a:solidFill>
          </a:endParaRPr>
        </a:p>
      </dsp:txBody>
      <dsp:txXfrm>
        <a:off x="3479167" y="1437640"/>
        <a:ext cx="3220715" cy="2156460"/>
      </dsp:txXfrm>
    </dsp:sp>
    <dsp:sp modelId="{D68DB2CD-877E-4F24-822F-715DE3E73E6A}">
      <dsp:nvSpPr>
        <dsp:cNvPr id="0" name=""/>
        <dsp:cNvSpPr/>
      </dsp:nvSpPr>
      <dsp:spPr>
        <a:xfrm>
          <a:off x="3479167" y="0"/>
          <a:ext cx="3220715" cy="1437640"/>
        </a:xfrm>
        <a:prstGeom prst="rect">
          <a:avLst/>
        </a:prstGeom>
        <a:noFill/>
        <a:ln w="12700" cap="flat" cmpd="sng" algn="in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8135" tIns="165100" rIns="318135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02</a:t>
          </a:r>
        </a:p>
      </dsp:txBody>
      <dsp:txXfrm>
        <a:off x="3479167" y="0"/>
        <a:ext cx="3220715" cy="1437640"/>
      </dsp:txXfrm>
    </dsp:sp>
    <dsp:sp modelId="{ED839BE7-2BBD-41FE-9016-7EA82267D987}">
      <dsp:nvSpPr>
        <dsp:cNvPr id="0" name=""/>
        <dsp:cNvSpPr/>
      </dsp:nvSpPr>
      <dsp:spPr>
        <a:xfrm>
          <a:off x="6957539" y="0"/>
          <a:ext cx="3220715" cy="3594100"/>
        </a:xfrm>
        <a:prstGeom prst="rect">
          <a:avLst/>
        </a:prstGeom>
        <a:solidFill>
          <a:schemeClr val="accent3">
            <a:hueOff val="-4842705"/>
            <a:satOff val="-23661"/>
            <a:lumOff val="8823"/>
            <a:alphaOff val="0"/>
          </a:schemeClr>
        </a:solidFill>
        <a:ln w="12700" cap="flat" cmpd="sng" algn="in">
          <a:solidFill>
            <a:schemeClr val="accent3">
              <a:hueOff val="-4842705"/>
              <a:satOff val="-23661"/>
              <a:lumOff val="882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8135" tIns="0" rIns="318135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solidFill>
                <a:schemeClr val="bg2"/>
              </a:solidFill>
            </a:rPr>
            <a:t>To track name or Id number of RFID</a:t>
          </a:r>
          <a:endParaRPr lang="en-US" sz="2600" kern="1200" dirty="0">
            <a:solidFill>
              <a:schemeClr val="bg2"/>
            </a:solidFill>
          </a:endParaRPr>
        </a:p>
      </dsp:txBody>
      <dsp:txXfrm>
        <a:off x="6957539" y="1437640"/>
        <a:ext cx="3220715" cy="2156460"/>
      </dsp:txXfrm>
    </dsp:sp>
    <dsp:sp modelId="{72A3058D-6C80-4CD9-9220-21564479D13D}">
      <dsp:nvSpPr>
        <dsp:cNvPr id="0" name=""/>
        <dsp:cNvSpPr/>
      </dsp:nvSpPr>
      <dsp:spPr>
        <a:xfrm>
          <a:off x="6957539" y="0"/>
          <a:ext cx="3220715" cy="1437640"/>
        </a:xfrm>
        <a:prstGeom prst="rect">
          <a:avLst/>
        </a:prstGeom>
        <a:noFill/>
        <a:ln w="12700" cap="flat" cmpd="sng" algn="in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8135" tIns="165100" rIns="318135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03</a:t>
          </a:r>
        </a:p>
      </dsp:txBody>
      <dsp:txXfrm>
        <a:off x="6957539" y="0"/>
        <a:ext cx="3220715" cy="143764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53CDCD-CD37-4EC9-816E-62588B6168EA}">
      <dsp:nvSpPr>
        <dsp:cNvPr id="0" name=""/>
        <dsp:cNvSpPr/>
      </dsp:nvSpPr>
      <dsp:spPr>
        <a:xfrm>
          <a:off x="795" y="0"/>
          <a:ext cx="3220715" cy="359410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8135" tIns="0" rIns="318135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For easier checking of attendance</a:t>
          </a:r>
        </a:p>
      </dsp:txBody>
      <dsp:txXfrm>
        <a:off x="795" y="1437640"/>
        <a:ext cx="3220715" cy="2156460"/>
      </dsp:txXfrm>
    </dsp:sp>
    <dsp:sp modelId="{4AD0DE4C-BB27-4775-86D4-E8597C07928B}">
      <dsp:nvSpPr>
        <dsp:cNvPr id="0" name=""/>
        <dsp:cNvSpPr/>
      </dsp:nvSpPr>
      <dsp:spPr>
        <a:xfrm>
          <a:off x="795" y="0"/>
          <a:ext cx="3220715" cy="1437640"/>
        </a:xfrm>
        <a:prstGeom prst="rect">
          <a:avLst/>
        </a:prstGeom>
        <a:noFill/>
        <a:ln w="12700" cap="flat" cmpd="sng" algn="in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8135" tIns="165100" rIns="318135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01</a:t>
          </a:r>
        </a:p>
      </dsp:txBody>
      <dsp:txXfrm>
        <a:off x="795" y="0"/>
        <a:ext cx="3220715" cy="1437640"/>
      </dsp:txXfrm>
    </dsp:sp>
    <dsp:sp modelId="{1221DF1D-C02C-4479-9094-38F6B18A3BB6}">
      <dsp:nvSpPr>
        <dsp:cNvPr id="0" name=""/>
        <dsp:cNvSpPr/>
      </dsp:nvSpPr>
      <dsp:spPr>
        <a:xfrm>
          <a:off x="3479167" y="0"/>
          <a:ext cx="3220715" cy="3594100"/>
        </a:xfrm>
        <a:prstGeom prst="rect">
          <a:avLst/>
        </a:prstGeom>
        <a:solidFill>
          <a:schemeClr val="accent3">
            <a:hueOff val="-2421353"/>
            <a:satOff val="-11830"/>
            <a:lumOff val="4411"/>
            <a:alphaOff val="0"/>
          </a:schemeClr>
        </a:solidFill>
        <a:ln w="12700" cap="flat" cmpd="sng" algn="in">
          <a:solidFill>
            <a:schemeClr val="accent3">
              <a:hueOff val="-2421353"/>
              <a:satOff val="-11830"/>
              <a:lumOff val="441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8135" tIns="0" rIns="318135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For monitoring number of people in a room</a:t>
          </a:r>
        </a:p>
      </dsp:txBody>
      <dsp:txXfrm>
        <a:off x="3479167" y="1437640"/>
        <a:ext cx="3220715" cy="2156460"/>
      </dsp:txXfrm>
    </dsp:sp>
    <dsp:sp modelId="{D68DB2CD-877E-4F24-822F-715DE3E73E6A}">
      <dsp:nvSpPr>
        <dsp:cNvPr id="0" name=""/>
        <dsp:cNvSpPr/>
      </dsp:nvSpPr>
      <dsp:spPr>
        <a:xfrm>
          <a:off x="3479167" y="0"/>
          <a:ext cx="3220715" cy="1437640"/>
        </a:xfrm>
        <a:prstGeom prst="rect">
          <a:avLst/>
        </a:prstGeom>
        <a:noFill/>
        <a:ln w="12700" cap="flat" cmpd="sng" algn="in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8135" tIns="165100" rIns="318135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02</a:t>
          </a:r>
        </a:p>
      </dsp:txBody>
      <dsp:txXfrm>
        <a:off x="3479167" y="0"/>
        <a:ext cx="3220715" cy="1437640"/>
      </dsp:txXfrm>
    </dsp:sp>
    <dsp:sp modelId="{ED839BE7-2BBD-41FE-9016-7EA82267D987}">
      <dsp:nvSpPr>
        <dsp:cNvPr id="0" name=""/>
        <dsp:cNvSpPr/>
      </dsp:nvSpPr>
      <dsp:spPr>
        <a:xfrm>
          <a:off x="6957539" y="0"/>
          <a:ext cx="3220715" cy="3594100"/>
        </a:xfrm>
        <a:prstGeom prst="rect">
          <a:avLst/>
        </a:prstGeom>
        <a:solidFill>
          <a:schemeClr val="accent3">
            <a:hueOff val="-4842705"/>
            <a:satOff val="-23661"/>
            <a:lumOff val="8823"/>
            <a:alphaOff val="0"/>
          </a:schemeClr>
        </a:solidFill>
        <a:ln w="12700" cap="flat" cmpd="sng" algn="in">
          <a:solidFill>
            <a:schemeClr val="accent3">
              <a:hueOff val="-4842705"/>
              <a:satOff val="-23661"/>
              <a:lumOff val="882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8135" tIns="0" rIns="318135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For security access</a:t>
          </a:r>
        </a:p>
      </dsp:txBody>
      <dsp:txXfrm>
        <a:off x="6957539" y="1437640"/>
        <a:ext cx="3220715" cy="2156460"/>
      </dsp:txXfrm>
    </dsp:sp>
    <dsp:sp modelId="{72A3058D-6C80-4CD9-9220-21564479D13D}">
      <dsp:nvSpPr>
        <dsp:cNvPr id="0" name=""/>
        <dsp:cNvSpPr/>
      </dsp:nvSpPr>
      <dsp:spPr>
        <a:xfrm>
          <a:off x="6957539" y="0"/>
          <a:ext cx="3220715" cy="1437640"/>
        </a:xfrm>
        <a:prstGeom prst="rect">
          <a:avLst/>
        </a:prstGeom>
        <a:noFill/>
        <a:ln w="12700" cap="flat" cmpd="sng" algn="in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8135" tIns="165100" rIns="318135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03</a:t>
          </a:r>
        </a:p>
      </dsp:txBody>
      <dsp:txXfrm>
        <a:off x="6957539" y="0"/>
        <a:ext cx="3220715" cy="14376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 xmlns="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 xmlns="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4/2/2017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4/2/2017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4/2/2017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4/2/2017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4/2/2017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4/2/2017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4/2/2017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4/2/2017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4/2/2017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4/2/2017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4/2/2017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4/2/2017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fut-electronics.com/wp-content/plugins/fe_downloads/Uploads/How%20to%20use%20NFC%20Shield%20with%20Arduino%20and%20demo%20code.pdf" TargetMode="External"/><Relationship Id="rId2" Type="http://schemas.openxmlformats.org/officeDocument/2006/relationships/hyperlink" Target="https://cdn-learn.adafruit.com/downloads/pdf/adafruit-pn532-rfid-nfc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gregington/RfidDb/blob/master/src/RfidDb.h" TargetMode="External"/><Relationship Id="rId4" Type="http://schemas.openxmlformats.org/officeDocument/2006/relationships/hyperlink" Target="https://learn.adafruit.com/adafruit-pn532-rfid-nfc/arduino-library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46713" y="1298713"/>
            <a:ext cx="36576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6000" dirty="0">
                <a:latin typeface="Bookman Old Style" panose="02050604050505020204" pitchFamily="18" charset="0"/>
              </a:rPr>
              <a:t>RFID Counter and Reader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77078" y="5300870"/>
            <a:ext cx="82693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800" dirty="0"/>
              <a:t>Jana Marie Gardon</a:t>
            </a:r>
          </a:p>
          <a:p>
            <a:r>
              <a:rPr lang="en-PH" sz="2800" dirty="0"/>
              <a:t>Johanna Marisse Heramia</a:t>
            </a:r>
          </a:p>
          <a:p>
            <a:r>
              <a:rPr lang="en-PH" sz="2800" dirty="0"/>
              <a:t>Jose Lorenzo Tadeo</a:t>
            </a:r>
          </a:p>
        </p:txBody>
      </p:sp>
    </p:spTree>
    <p:extLst>
      <p:ext uri="{BB962C8B-B14F-4D97-AF65-F5344CB8AC3E}">
        <p14:creationId xmlns:p14="http://schemas.microsoft.com/office/powerpoint/2010/main" val="18334640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Codes </a:t>
            </a:r>
            <a:r>
              <a:rPr lang="en-US" sz="2400" dirty="0"/>
              <a:t>(snippet)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552579"/>
            <a:ext cx="10178322" cy="523873"/>
          </a:xfrm>
        </p:spPr>
        <p:txBody>
          <a:bodyPr>
            <a:noAutofit/>
          </a:bodyPr>
          <a:lstStyle/>
          <a:p>
            <a:r>
              <a:rPr lang="en-US" sz="2800" dirty="0" err="1"/>
              <a:t>updatendef</a:t>
            </a:r>
            <a:endParaRPr lang="en-US" sz="28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196986"/>
            <a:ext cx="2581275" cy="8477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1678" y="3246646"/>
            <a:ext cx="4438650" cy="6762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1678" y="4124856"/>
            <a:ext cx="3467100" cy="4857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51678" y="4812566"/>
            <a:ext cx="8172450" cy="131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5282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322383"/>
            <a:ext cx="10178322" cy="1492132"/>
          </a:xfrm>
        </p:spPr>
        <p:txBody>
          <a:bodyPr/>
          <a:lstStyle/>
          <a:p>
            <a:r>
              <a:rPr lang="en-US" dirty="0"/>
              <a:t>Codes </a:t>
            </a:r>
            <a:r>
              <a:rPr lang="en-US" sz="2400" dirty="0"/>
              <a:t>(snippet)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552579"/>
            <a:ext cx="10178322" cy="523873"/>
          </a:xfrm>
        </p:spPr>
        <p:txBody>
          <a:bodyPr>
            <a:noAutofit/>
          </a:bodyPr>
          <a:lstStyle/>
          <a:p>
            <a:r>
              <a:rPr lang="en-US" sz="2800" dirty="0" err="1"/>
              <a:t>updatendef</a:t>
            </a:r>
            <a:endParaRPr lang="en-US" sz="28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364583"/>
            <a:ext cx="7715250" cy="1981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4633914"/>
            <a:ext cx="762000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7941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322383"/>
            <a:ext cx="10178322" cy="1492132"/>
          </a:xfrm>
        </p:spPr>
        <p:txBody>
          <a:bodyPr/>
          <a:lstStyle/>
          <a:p>
            <a:r>
              <a:rPr lang="en-US" dirty="0"/>
              <a:t>Codes </a:t>
            </a:r>
            <a:r>
              <a:rPr lang="en-US" sz="2400" dirty="0"/>
              <a:t>(snippet)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552579"/>
            <a:ext cx="10178322" cy="523873"/>
          </a:xfrm>
        </p:spPr>
        <p:txBody>
          <a:bodyPr>
            <a:noAutofit/>
          </a:bodyPr>
          <a:lstStyle/>
          <a:p>
            <a:r>
              <a:rPr lang="en-US" sz="2800" dirty="0" err="1"/>
              <a:t>memdump</a:t>
            </a:r>
            <a:endParaRPr lang="en-US" sz="2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3269" y="714375"/>
            <a:ext cx="6886575" cy="60388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3143251"/>
            <a:ext cx="2581275" cy="84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8381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5021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https://cdn-learn.adafruit.com/downloads/pdf/adafruit-pn532-rfid-nfc.pdf</a:t>
            </a:r>
            <a:endParaRPr lang="en-US" dirty="0"/>
          </a:p>
          <a:p>
            <a:r>
              <a:rPr lang="en-US" dirty="0">
                <a:hlinkClick r:id="rId3"/>
              </a:rPr>
              <a:t>http://fut-electronics.com/wp-content/plugins/fe_downloads/Uploads/How%20to%20use%20NFC%20Shield%20with%20Arduino%20and%20demo%20code.pdf</a:t>
            </a:r>
            <a:endParaRPr lang="en-US" dirty="0"/>
          </a:p>
          <a:p>
            <a:r>
              <a:rPr lang="en-US" dirty="0">
                <a:hlinkClick r:id="rId4"/>
              </a:rPr>
              <a:t>https://learn.adafruit.com/adafruit-pn532-rfid-nfc/arduino-library</a:t>
            </a:r>
            <a:endParaRPr lang="en-US" dirty="0"/>
          </a:p>
          <a:p>
            <a:r>
              <a:rPr lang="en-US" dirty="0">
                <a:hlinkClick r:id="rId5"/>
              </a:rPr>
              <a:t>https://github.com/gregington/RfidDb/blob/master/src/RfidDb.h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0138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4" name="Freeform 11" title="right scallop background shape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548664" y="0"/>
            <a:ext cx="4643336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6" name="Rectangle 15" title="left edge border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157" y="825071"/>
            <a:ext cx="6943813" cy="520785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9792" y="298939"/>
            <a:ext cx="4182208" cy="1197864"/>
          </a:xfrm>
        </p:spPr>
        <p:txBody>
          <a:bodyPr anchor="b">
            <a:normAutofit/>
          </a:bodyPr>
          <a:lstStyle/>
          <a:p>
            <a:r>
              <a:rPr lang="en-PH" sz="2400" dirty="0">
                <a:solidFill>
                  <a:schemeClr val="accent1"/>
                </a:solidFill>
              </a:rPr>
              <a:t>RFID Counter and reader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8009792" y="1391296"/>
            <a:ext cx="3090672" cy="4224528"/>
          </a:xfrm>
        </p:spPr>
        <p:txBody>
          <a:bodyPr>
            <a:normAutofit lnSpcReduction="10000"/>
          </a:bodyPr>
          <a:lstStyle/>
          <a:p>
            <a:pPr>
              <a:buClr>
                <a:schemeClr val="bg2"/>
              </a:buClr>
            </a:pPr>
            <a:endParaRPr lang="en-US" sz="1600" dirty="0">
              <a:solidFill>
                <a:schemeClr val="bg2"/>
              </a:solidFill>
            </a:endParaRPr>
          </a:p>
          <a:p>
            <a:pPr>
              <a:buClr>
                <a:schemeClr val="bg2"/>
              </a:buClr>
            </a:pPr>
            <a:r>
              <a:rPr lang="en-US" dirty="0">
                <a:solidFill>
                  <a:schemeClr val="bg2"/>
                </a:solidFill>
              </a:rPr>
              <a:t>RFID – Radio Frequency Identification</a:t>
            </a:r>
          </a:p>
          <a:p>
            <a:pPr>
              <a:buClr>
                <a:schemeClr val="bg2"/>
              </a:buClr>
            </a:pPr>
            <a:r>
              <a:rPr lang="en-US" dirty="0">
                <a:solidFill>
                  <a:schemeClr val="bg2"/>
                </a:solidFill>
              </a:rPr>
              <a:t>RFID Reader/Writer</a:t>
            </a:r>
          </a:p>
          <a:p>
            <a:pPr>
              <a:buClr>
                <a:schemeClr val="bg2"/>
              </a:buClr>
            </a:pPr>
            <a:r>
              <a:rPr lang="en-US" dirty="0">
                <a:solidFill>
                  <a:schemeClr val="bg2"/>
                </a:solidFill>
              </a:rPr>
              <a:t>Identify tags attached in the RFID</a:t>
            </a:r>
          </a:p>
          <a:p>
            <a:pPr>
              <a:buClr>
                <a:schemeClr val="bg2"/>
              </a:buClr>
            </a:pPr>
            <a:r>
              <a:rPr lang="en-US" dirty="0">
                <a:solidFill>
                  <a:schemeClr val="bg2"/>
                </a:solidFill>
              </a:rPr>
              <a:t>Monitors number of users</a:t>
            </a:r>
          </a:p>
          <a:p>
            <a:pPr>
              <a:buClr>
                <a:schemeClr val="bg2"/>
              </a:buClr>
            </a:pPr>
            <a:r>
              <a:rPr lang="en-US" dirty="0">
                <a:solidFill>
                  <a:schemeClr val="bg2"/>
                </a:solidFill>
              </a:rPr>
              <a:t>Adds wireless tagging of RFID. </a:t>
            </a:r>
          </a:p>
          <a:p>
            <a:pPr>
              <a:buClr>
                <a:schemeClr val="bg2"/>
              </a:buClr>
            </a:pPr>
            <a:r>
              <a:rPr lang="en-US" dirty="0">
                <a:solidFill>
                  <a:schemeClr val="bg2"/>
                </a:solidFill>
              </a:rPr>
              <a:t>Updates the RFID tag</a:t>
            </a:r>
          </a:p>
          <a:p>
            <a:pPr>
              <a:buClr>
                <a:schemeClr val="bg2"/>
              </a:buClr>
            </a:pPr>
            <a:endParaRPr lang="en-US" sz="16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8707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Placeholder 19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9783" r="9783"/>
          <a:stretch>
            <a:fillRect/>
          </a:stretch>
        </p:blipFill>
        <p:spPr/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H" dirty="0"/>
              <a:t>Materials: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half" idx="2"/>
          </p:nvPr>
        </p:nvSpPr>
        <p:spPr>
          <a:xfrm>
            <a:off x="8071183" y="2141386"/>
            <a:ext cx="3854117" cy="1059014"/>
          </a:xfrm>
        </p:spPr>
        <p:txBody>
          <a:bodyPr>
            <a:noAutofit/>
          </a:bodyPr>
          <a:lstStyle/>
          <a:p>
            <a:r>
              <a:rPr lang="en-PH" sz="3600" dirty="0"/>
              <a:t>Arduino 328 Board</a:t>
            </a:r>
          </a:p>
        </p:txBody>
      </p:sp>
    </p:spTree>
    <p:extLst>
      <p:ext uri="{BB962C8B-B14F-4D97-AF65-F5344CB8AC3E}">
        <p14:creationId xmlns:p14="http://schemas.microsoft.com/office/powerpoint/2010/main" val="7373750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9783" r="9783"/>
          <a:stretch>
            <a:fillRect/>
          </a:stretch>
        </p:blipFill>
        <p:spPr/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-9525"/>
            <a:ext cx="3092117" cy="1196670"/>
          </a:xfrm>
        </p:spPr>
        <p:txBody>
          <a:bodyPr>
            <a:normAutofit/>
          </a:bodyPr>
          <a:lstStyle/>
          <a:p>
            <a:r>
              <a:rPr lang="en-PH" dirty="0"/>
              <a:t>Materials:</a:t>
            </a: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8337883" y="2103708"/>
            <a:ext cx="3039214" cy="5413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3" name="Content Placeholder 2"/>
          <p:cNvSpPr txBox="1">
            <a:spLocks/>
          </p:cNvSpPr>
          <p:nvPr/>
        </p:nvSpPr>
        <p:spPr>
          <a:xfrm>
            <a:off x="7852108" y="1711549"/>
            <a:ext cx="3854117" cy="49464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PH" sz="3600" dirty="0"/>
              <a:t>PN532 RFID/NFC Shield</a:t>
            </a:r>
            <a:endParaRPr lang="en-PH" sz="2000" dirty="0"/>
          </a:p>
          <a:p>
            <a:endParaRPr lang="en-US" sz="3600" dirty="0"/>
          </a:p>
          <a:p>
            <a:pPr marL="342900" indent="-342900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Acts as an access point for RFID </a:t>
            </a:r>
          </a:p>
          <a:p>
            <a:pPr marL="342900" indent="-342900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Sends data or command to the RFID</a:t>
            </a:r>
          </a:p>
          <a:p>
            <a:pPr marL="342900" indent="-342900">
              <a:buClr>
                <a:schemeClr val="bg2"/>
              </a:buClr>
              <a:buFont typeface="Arial" panose="020B0604020202020204" pitchFamily="34" charset="0"/>
              <a:buChar char="•"/>
            </a:pPr>
            <a:endParaRPr lang="en-US" sz="2400" dirty="0"/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288883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9783" r="9783"/>
          <a:stretch>
            <a:fillRect/>
          </a:stretch>
        </p:blipFill>
        <p:spPr/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H" dirty="0"/>
              <a:t>Materials: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337883" y="2293695"/>
            <a:ext cx="370522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PH" sz="3600" dirty="0">
                <a:solidFill>
                  <a:schemeClr val="bg2"/>
                </a:solidFill>
              </a:rPr>
              <a:t>RFID </a:t>
            </a:r>
          </a:p>
          <a:p>
            <a:endParaRPr lang="en-US" sz="3600" dirty="0">
              <a:solidFill>
                <a:schemeClr val="bg2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337883" y="4133850"/>
            <a:ext cx="30921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</a:rPr>
              <a:t>Tag chips contains memory which stores code and information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337882" y="5057180"/>
            <a:ext cx="30921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</a:rPr>
              <a:t>Read and tracked by RFID readers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8337881" y="3384696"/>
            <a:ext cx="30921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</a:rPr>
              <a:t>Contains tag / Integrated circuit (IC)</a:t>
            </a:r>
          </a:p>
        </p:txBody>
      </p:sp>
    </p:spTree>
    <p:extLst>
      <p:ext uri="{BB962C8B-B14F-4D97-AF65-F5344CB8AC3E}">
        <p14:creationId xmlns:p14="http://schemas.microsoft.com/office/powerpoint/2010/main" val="157307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 anchor="ctr">
            <a:normAutofit/>
          </a:bodyPr>
          <a:lstStyle/>
          <a:p>
            <a:r>
              <a:rPr lang="en-US" dirty="0"/>
              <a:t>Objectives:</a:t>
            </a:r>
          </a:p>
        </p:txBody>
      </p:sp>
      <p:graphicFrame>
        <p:nvGraphicFramePr>
          <p:cNvPr id="6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3304229"/>
              </p:ext>
            </p:extLst>
          </p:nvPr>
        </p:nvGraphicFramePr>
        <p:xfrm>
          <a:off x="1250950" y="2286000"/>
          <a:ext cx="10179050" cy="3594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15763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 anchor="ctr">
            <a:normAutofit/>
          </a:bodyPr>
          <a:lstStyle/>
          <a:p>
            <a:r>
              <a:rPr lang="en-US" dirty="0"/>
              <a:t>Purpose:</a:t>
            </a:r>
            <a:endParaRPr lang="en-US"/>
          </a:p>
        </p:txBody>
      </p:sp>
      <p:graphicFrame>
        <p:nvGraphicFramePr>
          <p:cNvPr id="6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0630843"/>
              </p:ext>
            </p:extLst>
          </p:nvPr>
        </p:nvGraphicFramePr>
        <p:xfrm>
          <a:off x="1250950" y="2286000"/>
          <a:ext cx="10179050" cy="3594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227673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Codes </a:t>
            </a:r>
            <a:r>
              <a:rPr lang="en-US" sz="2400" dirty="0"/>
              <a:t>(snippet)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552579"/>
            <a:ext cx="10178322" cy="523873"/>
          </a:xfrm>
        </p:spPr>
        <p:txBody>
          <a:bodyPr>
            <a:noAutofit/>
          </a:bodyPr>
          <a:lstStyle/>
          <a:p>
            <a:r>
              <a:rPr lang="en-US" sz="2800" dirty="0" err="1"/>
              <a:t>ProjectRFID</a:t>
            </a:r>
            <a:endParaRPr lang="en-US" sz="2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0761" y="692449"/>
            <a:ext cx="3228975" cy="106127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7428" y="2238847"/>
            <a:ext cx="9086850" cy="11049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7428" y="4525787"/>
            <a:ext cx="7915275" cy="22002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37428" y="3506142"/>
            <a:ext cx="6781800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3974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/>
          <a:lstStyle/>
          <a:p>
            <a:r>
              <a:rPr lang="en-US" dirty="0"/>
              <a:t>Codes </a:t>
            </a:r>
            <a:r>
              <a:rPr lang="en-US" sz="2400" dirty="0"/>
              <a:t>(snippet)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552579"/>
            <a:ext cx="10178322" cy="523873"/>
          </a:xfrm>
        </p:spPr>
        <p:txBody>
          <a:bodyPr>
            <a:noAutofit/>
          </a:bodyPr>
          <a:lstStyle/>
          <a:p>
            <a:r>
              <a:rPr lang="en-US" sz="2800" dirty="0" err="1"/>
              <a:t>ProjectRFID</a:t>
            </a:r>
            <a:endParaRPr lang="en-US" sz="28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4237" y="3456196"/>
            <a:ext cx="3590925" cy="13525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1925" y="1814515"/>
            <a:ext cx="2828925" cy="35242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1678" y="5400675"/>
            <a:ext cx="10029825" cy="120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457385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283</TotalTime>
  <Words>189</Words>
  <Application>Microsoft Office PowerPoint</Application>
  <PresentationFormat>Widescreen</PresentationFormat>
  <Paragraphs>54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Bookman Old Style</vt:lpstr>
      <vt:lpstr>Gill Sans MT</vt:lpstr>
      <vt:lpstr>Impact</vt:lpstr>
      <vt:lpstr>Badge</vt:lpstr>
      <vt:lpstr>PowerPoint Presentation</vt:lpstr>
      <vt:lpstr>RFID Counter and reader</vt:lpstr>
      <vt:lpstr>Materials:</vt:lpstr>
      <vt:lpstr>Materials:</vt:lpstr>
      <vt:lpstr>Materials:</vt:lpstr>
      <vt:lpstr>Objectives:</vt:lpstr>
      <vt:lpstr>Purpose:</vt:lpstr>
      <vt:lpstr>Codes (snippet)</vt:lpstr>
      <vt:lpstr>Codes (snippet)</vt:lpstr>
      <vt:lpstr>Codes (snippet)</vt:lpstr>
      <vt:lpstr>Codes (snippet)</vt:lpstr>
      <vt:lpstr>Codes (snippet)</vt:lpstr>
      <vt:lpstr>Recommendation </vt:lpstr>
      <vt:lpstr>References: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Johanna Marisse Heramia</dc:creator>
  <cp:lastModifiedBy>Jana Marie Gardon</cp:lastModifiedBy>
  <cp:revision>29</cp:revision>
  <dcterms:created xsi:type="dcterms:W3CDTF">2017-03-18T09:18:45Z</dcterms:created>
  <dcterms:modified xsi:type="dcterms:W3CDTF">2017-04-02T20:02:56Z</dcterms:modified>
</cp:coreProperties>
</file>