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354" y="1525173"/>
            <a:ext cx="3487322" cy="34873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15" y="4651423"/>
            <a:ext cx="6858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6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737505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Marisse Heramia</dc:creator>
  <cp:lastModifiedBy>Johanna Marisse Heramia</cp:lastModifiedBy>
  <cp:revision>1</cp:revision>
  <dcterms:created xsi:type="dcterms:W3CDTF">2017-03-18T09:18:45Z</dcterms:created>
  <dcterms:modified xsi:type="dcterms:W3CDTF">2017-03-18T09:20:49Z</dcterms:modified>
</cp:coreProperties>
</file>