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72" r:id="rId12"/>
    <p:sldId id="273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231" y="4377876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6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407" y="2744333"/>
            <a:ext cx="11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76" y="5285191"/>
            <a:ext cx="27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expense, click here</a:t>
            </a:r>
            <a:endParaRPr lang="en-PH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6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66057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5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97059" y="4283100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7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4948023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3426278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948046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948046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45386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26279"/>
            <a:ext cx="335718" cy="3385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595556"/>
            <a:ext cx="762178" cy="1502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4343222" y="3745832"/>
            <a:ext cx="762178" cy="3714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818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45129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2178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5164" y="2887669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87" y="2887670"/>
            <a:ext cx="335718" cy="33855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035301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690193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899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558</TotalTime>
  <Words>681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125</cp:revision>
  <dcterms:created xsi:type="dcterms:W3CDTF">2016-10-26T03:52:00Z</dcterms:created>
  <dcterms:modified xsi:type="dcterms:W3CDTF">2016-11-30T05:05:31Z</dcterms:modified>
</cp:coreProperties>
</file>