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Marisse Heramia" initials="JMH" lastIdx="1" clrIdx="0">
    <p:extLst>
      <p:ext uri="{19B8F6BF-5375-455C-9EA6-DF929625EA0E}">
        <p15:presenceInfo xmlns:p15="http://schemas.microsoft.com/office/powerpoint/2012/main" userId="6c7e7a8a27f1b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C59"/>
    <a:srgbClr val="FCD4BA"/>
    <a:srgbClr val="C2F3FD"/>
    <a:srgbClr val="71B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16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47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244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7347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2792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59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6558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734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732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53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59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633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97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0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33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54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88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AC98C3-E17B-4BEE-BC07-0E797A641A8C}" type="datetimeFigureOut">
              <a:rPr lang="en-PH" smtClean="0"/>
              <a:t>30/10/2016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29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Mobile Application</a:t>
            </a:r>
            <a:br>
              <a:rPr lang="en-PH" dirty="0"/>
            </a:br>
            <a:r>
              <a:rPr lang="en-PH" sz="3600" dirty="0"/>
              <a:t>(Utility)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Johanna Marisse Heramia</a:t>
            </a:r>
            <a:br>
              <a:rPr lang="en-PH" dirty="0"/>
            </a:br>
            <a:r>
              <a:rPr lang="en-PH" dirty="0"/>
              <a:t>Christian Aleck Carlos</a:t>
            </a:r>
            <a:br>
              <a:rPr lang="en-PH" dirty="0"/>
            </a:br>
            <a:r>
              <a:rPr lang="en-PH" dirty="0"/>
              <a:t>Jose Lorenzo Tadeo</a:t>
            </a:r>
          </a:p>
          <a:p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69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57963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7025" y="2876550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21, 1965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7024" y="3331786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5, 1967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7023" y="3787022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20, 1999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7021" y="4695026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20, 1997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77022" y="4241024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2, 1997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7020" y="5145015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1, 1997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77019" y="5603030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26, 1997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7371" y="3331786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39602" y="3796393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37371" y="424102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37371" y="4695026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37371" y="5145015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37371" y="5603030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77019" y="6055487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10, 2090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37371" y="6055487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22615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It is a </a:t>
            </a:r>
            <a:r>
              <a:rPr lang="en-PH" i="1" dirty="0"/>
              <a:t>business utility application</a:t>
            </a:r>
            <a:r>
              <a:rPr lang="en-PH" dirty="0"/>
              <a:t> that can be used to measure and improve the performance of a specific business’ operation by inputting actual sales then computing it and analyzing the profits through graph in a certain period of time.</a:t>
            </a:r>
          </a:p>
          <a:p>
            <a:r>
              <a:rPr lang="en-PH" dirty="0"/>
              <a:t>It can notify a user when a specific product is on its expiry date.</a:t>
            </a:r>
          </a:p>
          <a:p>
            <a:r>
              <a:rPr lang="en-PH" dirty="0"/>
              <a:t>It can also notify a user if they already need to buy products.</a:t>
            </a:r>
          </a:p>
        </p:txBody>
      </p:sp>
    </p:spTree>
    <p:extLst>
      <p:ext uri="{BB962C8B-B14F-4D97-AF65-F5344CB8AC3E}">
        <p14:creationId xmlns:p14="http://schemas.microsoft.com/office/powerpoint/2010/main" val="40457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 help a business by collecting actual sales data and use those data by computing it and translating it into a graph for easier analyzation of data.</a:t>
            </a:r>
          </a:p>
          <a:p>
            <a:r>
              <a:rPr lang="en-PH" dirty="0"/>
              <a:t>For the business to be able to know easily when a product will expire on a specific time through notification.</a:t>
            </a:r>
          </a:p>
          <a:p>
            <a:r>
              <a:rPr lang="en-PH" dirty="0"/>
              <a:t>For the business to be able to know what are the most and least purchased products per day, week or month.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88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 </a:t>
            </a:r>
            <a:r>
              <a:rPr lang="en-PH" dirty="0"/>
              <a:t>(continued)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 the business to be able to know when they need to reorder products.</a:t>
            </a:r>
          </a:p>
          <a:p>
            <a:r>
              <a:rPr lang="en-PH" dirty="0"/>
              <a:t>For the business to be able to know easily how much is their expenses (salary of employees, water, current, rent) per day, month or year.</a:t>
            </a:r>
          </a:p>
        </p:txBody>
      </p:sp>
    </p:spTree>
    <p:extLst>
      <p:ext uri="{BB962C8B-B14F-4D97-AF65-F5344CB8AC3E}">
        <p14:creationId xmlns:p14="http://schemas.microsoft.com/office/powerpoint/2010/main" val="286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663154" y="1355152"/>
            <a:ext cx="202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LOGIN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1094" y="1811399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4829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41077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511370"/>
            <a:ext cx="346720" cy="341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107751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18392" y="5292135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LOGIN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16142" y="4496914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Forgot password?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492" y="5888623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Don’t have an account yet?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7740" y="3655207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User needs to put the username and password </a:t>
            </a:r>
          </a:p>
        </p:txBody>
      </p:sp>
      <p:cxnSp>
        <p:nvCxnSpPr>
          <p:cNvPr id="14" name="Straight Arrow Connector 13"/>
          <p:cNvCxnSpPr>
            <a:stCxn id="3" idx="3"/>
            <a:endCxn id="12" idx="1"/>
          </p:cNvCxnSpPr>
          <p:nvPr/>
        </p:nvCxnSpPr>
        <p:spPr>
          <a:xfrm flipV="1">
            <a:off x="4306940" y="3682022"/>
            <a:ext cx="831194" cy="2963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</p:cNvCxnSpPr>
          <p:nvPr/>
        </p:nvCxnSpPr>
        <p:spPr>
          <a:xfrm>
            <a:off x="4306940" y="3978373"/>
            <a:ext cx="831194" cy="3231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17740" y="5242292"/>
            <a:ext cx="24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 user do not have an account yet, he needs to sign up first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61478" y="5691554"/>
            <a:ext cx="1509660" cy="3016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1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SIGN UP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1094" y="180680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Sign 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3432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39680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968050"/>
            <a:ext cx="346720" cy="3693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561746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8225" y="4560242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134" y="5155055"/>
            <a:ext cx="346720" cy="3667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18225" y="515243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725365" y="5744626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502" y="3343245"/>
            <a:ext cx="347352" cy="3693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9996" y="3653045"/>
            <a:ext cx="248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The user needs to provide name, username, password and email.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69196" y="3543300"/>
            <a:ext cx="1468306" cy="43888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48082" y="4014288"/>
            <a:ext cx="1489420" cy="895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48082" y="4103852"/>
            <a:ext cx="1489420" cy="6332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</p:cNvCxnSpPr>
          <p:nvPr/>
        </p:nvCxnSpPr>
        <p:spPr>
          <a:xfrm>
            <a:off x="3669196" y="4253210"/>
            <a:ext cx="1468306" cy="1093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1900" y="2986150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sales, user can input sales and can view the list of sales</a:t>
            </a:r>
          </a:p>
        </p:txBody>
      </p:sp>
      <p:cxnSp>
        <p:nvCxnSpPr>
          <p:cNvPr id="25" name="Straight Arrow Connector 24"/>
          <p:cNvCxnSpPr>
            <a:stCxn id="20" idx="3"/>
          </p:cNvCxnSpPr>
          <p:nvPr/>
        </p:nvCxnSpPr>
        <p:spPr>
          <a:xfrm>
            <a:off x="4127539" y="3309316"/>
            <a:ext cx="1406306" cy="2085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08323" y="3616270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products, user can input products and can view the list of products</a:t>
            </a:r>
          </a:p>
        </p:txBody>
      </p:sp>
      <p:cxnSp>
        <p:nvCxnSpPr>
          <p:cNvPr id="12" name="Straight Arrow Connector 11"/>
          <p:cNvCxnSpPr>
            <a:stCxn id="27" idx="1"/>
            <a:endCxn id="23" idx="3"/>
          </p:cNvCxnSpPr>
          <p:nvPr/>
        </p:nvCxnSpPr>
        <p:spPr>
          <a:xfrm flipH="1">
            <a:off x="7466935" y="4077935"/>
            <a:ext cx="1341388" cy="70696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1900" y="4455585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graph, user can view the graph of profits, least and most purchased products</a:t>
            </a:r>
          </a:p>
        </p:txBody>
      </p:sp>
      <p:cxnSp>
        <p:nvCxnSpPr>
          <p:cNvPr id="33" name="Straight Arrow Connector 32"/>
          <p:cNvCxnSpPr>
            <a:stCxn id="31" idx="3"/>
            <a:endCxn id="24" idx="1"/>
          </p:cNvCxnSpPr>
          <p:nvPr/>
        </p:nvCxnSpPr>
        <p:spPr>
          <a:xfrm flipV="1">
            <a:off x="4127539" y="4778751"/>
            <a:ext cx="1406306" cy="13849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09316" y="5088753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sales, user can view the expenses</a:t>
            </a:r>
          </a:p>
        </p:txBody>
      </p:sp>
      <p:cxnSp>
        <p:nvCxnSpPr>
          <p:cNvPr id="35" name="Straight Arrow Connector 34"/>
          <p:cNvCxnSpPr>
            <a:stCxn id="34" idx="1"/>
            <a:endCxn id="28" idx="3"/>
          </p:cNvCxnSpPr>
          <p:nvPr/>
        </p:nvCxnSpPr>
        <p:spPr>
          <a:xfrm flipH="1">
            <a:off x="7466932" y="5411919"/>
            <a:ext cx="1342384" cy="879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7108" y="5922906"/>
            <a:ext cx="243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user wants to logout</a:t>
            </a:r>
          </a:p>
        </p:txBody>
      </p:sp>
      <p:cxnSp>
        <p:nvCxnSpPr>
          <p:cNvPr id="38" name="Straight Arrow Connector 37"/>
          <p:cNvCxnSpPr>
            <a:stCxn id="37" idx="3"/>
            <a:endCxn id="32" idx="1"/>
          </p:cNvCxnSpPr>
          <p:nvPr/>
        </p:nvCxnSpPr>
        <p:spPr>
          <a:xfrm>
            <a:off x="4127540" y="6107572"/>
            <a:ext cx="1931828" cy="965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833938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45777" y="2962454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5777" y="3484222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Gross sales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5777" y="4008463"/>
            <a:ext cx="1078873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Bread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0204" y="4003096"/>
            <a:ext cx="1078873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Grocery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5777" y="4519565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E-load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45777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Smart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19840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Globe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3903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Sun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962454"/>
            <a:ext cx="315912" cy="3268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3484222"/>
            <a:ext cx="335718" cy="33855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4017697"/>
            <a:ext cx="335718" cy="323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4517112"/>
            <a:ext cx="335718" cy="341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400" y="5030667"/>
            <a:ext cx="342900" cy="338554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5770978" y="5703445"/>
            <a:ext cx="1521582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Add expense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62240" y="6019766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1219" y="2837891"/>
            <a:ext cx="2895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Under the sales-input sales, this is where the user can input the actual sales. Per day sales consist of two shifts, from 4 a.m. – 3 p.m. and 3 p.m. to 12 a.m.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93262" y="5460609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inputting the sales, the user can add expenses</a:t>
            </a:r>
          </a:p>
        </p:txBody>
      </p:sp>
      <p:cxnSp>
        <p:nvCxnSpPr>
          <p:cNvPr id="37" name="Straight Arrow Connector 36"/>
          <p:cNvCxnSpPr>
            <a:stCxn id="36" idx="1"/>
            <a:endCxn id="32" idx="3"/>
          </p:cNvCxnSpPr>
          <p:nvPr/>
        </p:nvCxnSpPr>
        <p:spPr>
          <a:xfrm flipH="1">
            <a:off x="7292560" y="5783775"/>
            <a:ext cx="1500702" cy="10323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EXPENSE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886" y="2295525"/>
            <a:ext cx="3420000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1071" y="2295524"/>
            <a:ext cx="3466800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EXPENSES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45777" y="2962454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Name of expense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5777" y="3484222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How much?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3484222"/>
            <a:ext cx="335718" cy="338554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32" name="Rounded Rectangle 31"/>
          <p:cNvSpPr/>
          <p:nvPr/>
        </p:nvSpPr>
        <p:spPr>
          <a:xfrm>
            <a:off x="6710288" y="5652645"/>
            <a:ext cx="1315333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Add more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2962455"/>
            <a:ext cx="335718" cy="338554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5155073" y="5408923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62240" y="6019766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47583" y="3007168"/>
            <a:ext cx="2895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clicking the ‘add expense’ button, the user can now input the name of expense and the value of the expense.</a:t>
            </a:r>
          </a:p>
        </p:txBody>
      </p:sp>
      <p:cxnSp>
        <p:nvCxnSpPr>
          <p:cNvPr id="33" name="Straight Arrow Connector 32"/>
          <p:cNvCxnSpPr>
            <a:stCxn id="30" idx="3"/>
            <a:endCxn id="12" idx="1"/>
          </p:cNvCxnSpPr>
          <p:nvPr/>
        </p:nvCxnSpPr>
        <p:spPr>
          <a:xfrm flipV="1">
            <a:off x="4343222" y="3131732"/>
            <a:ext cx="762178" cy="6141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28" idx="1"/>
          </p:cNvCxnSpPr>
          <p:nvPr/>
        </p:nvCxnSpPr>
        <p:spPr>
          <a:xfrm flipV="1">
            <a:off x="4343222" y="3653499"/>
            <a:ext cx="762178" cy="9233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74281" y="5093869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there are more expenses, the user can add more expenses.</a:t>
            </a:r>
          </a:p>
        </p:txBody>
      </p:sp>
      <p:cxnSp>
        <p:nvCxnSpPr>
          <p:cNvPr id="44" name="Straight Arrow Connector 43"/>
          <p:cNvCxnSpPr>
            <a:stCxn id="37" idx="1"/>
            <a:endCxn id="32" idx="3"/>
          </p:cNvCxnSpPr>
          <p:nvPr/>
        </p:nvCxnSpPr>
        <p:spPr>
          <a:xfrm flipH="1">
            <a:off x="8025621" y="5555534"/>
            <a:ext cx="1148660" cy="28067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060634" y="5650078"/>
            <a:ext cx="1315333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Compute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94758" y="4816870"/>
            <a:ext cx="2895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putting the expense(s), to compute the sales input, user must click ‘compute’ button</a:t>
            </a:r>
          </a:p>
        </p:txBody>
      </p:sp>
      <p:cxnSp>
        <p:nvCxnSpPr>
          <p:cNvPr id="50" name="Straight Arrow Connector 49"/>
          <p:cNvCxnSpPr>
            <a:stCxn id="49" idx="3"/>
            <a:endCxn id="48" idx="1"/>
          </p:cNvCxnSpPr>
          <p:nvPr/>
        </p:nvCxnSpPr>
        <p:spPr>
          <a:xfrm>
            <a:off x="4290397" y="5417035"/>
            <a:ext cx="770237" cy="4166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479</TotalTime>
  <Words>556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Mobile Application (Utility)</vt:lpstr>
      <vt:lpstr>Description</vt:lpstr>
      <vt:lpstr>Objectives</vt:lpstr>
      <vt:lpstr>Objectives (continued)</vt:lpstr>
      <vt:lpstr>Features</vt:lpstr>
      <vt:lpstr>Features (continued)</vt:lpstr>
      <vt:lpstr>Features (continued)</vt:lpstr>
      <vt:lpstr>Features (continued)</vt:lpstr>
      <vt:lpstr>Features (continued)</vt:lpstr>
      <vt:lpstr>Features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(Utility)</dc:title>
  <dc:creator>Johanna Marisse Heramia</dc:creator>
  <cp:lastModifiedBy>Johanna Marisse Heramia</cp:lastModifiedBy>
  <cp:revision>117</cp:revision>
  <dcterms:created xsi:type="dcterms:W3CDTF">2016-10-26T03:52:00Z</dcterms:created>
  <dcterms:modified xsi:type="dcterms:W3CDTF">2016-10-30T07:38:10Z</dcterms:modified>
</cp:coreProperties>
</file>