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5" r:id="rId11"/>
    <p:sldId id="272" r:id="rId12"/>
    <p:sldId id="273" r:id="rId13"/>
    <p:sldId id="269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a Marisse Heramia" initials="JMH" lastIdx="1" clrIdx="0">
    <p:extLst>
      <p:ext uri="{19B8F6BF-5375-455C-9EA6-DF929625EA0E}">
        <p15:presenceInfo xmlns:p15="http://schemas.microsoft.com/office/powerpoint/2012/main" userId="6c7e7a8a27f1b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C59"/>
    <a:srgbClr val="FCD4BA"/>
    <a:srgbClr val="C2F3FD"/>
    <a:srgbClr val="71B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16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476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244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7347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2792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859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6558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7341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732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53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059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633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97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0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33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541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885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AC98C3-E17B-4BEE-BC07-0E797A641A8C}" type="datetimeFigureOut">
              <a:rPr lang="en-PH" smtClean="0"/>
              <a:t>30/11/2016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8011E1-4AA7-401B-B6A4-51330A8FDE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829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/>
              <a:t>Mobile Application</a:t>
            </a:r>
            <a:br>
              <a:rPr lang="en-PH" b="1" dirty="0"/>
            </a:br>
            <a:r>
              <a:rPr lang="en-PH" b="1" dirty="0"/>
              <a:t>(</a:t>
            </a:r>
            <a:r>
              <a:rPr lang="en-PH" sz="4900" b="1" dirty="0"/>
              <a:t>Sales and Product Report)</a:t>
            </a:r>
            <a:br>
              <a:rPr lang="en-PH" dirty="0"/>
            </a:b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Johanna Marisse Heramia</a:t>
            </a:r>
            <a:br>
              <a:rPr lang="en-PH" dirty="0"/>
            </a:br>
            <a:r>
              <a:rPr lang="en-PH" dirty="0"/>
              <a:t>Christian Aleck Carlos</a:t>
            </a:r>
            <a:br>
              <a:rPr lang="en-PH" dirty="0"/>
            </a:br>
            <a:r>
              <a:rPr lang="en-PH" dirty="0"/>
              <a:t>Jose Lorenzo Tadeo</a:t>
            </a:r>
          </a:p>
          <a:p>
            <a:br>
              <a:rPr lang="en-PH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769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LIST OF SALES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557963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77025" y="2876550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21, 1965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7024" y="3331786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5, 1967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7023" y="3787022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20, 1999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77021" y="4695026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20, 1997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77022" y="4241024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2, 1997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7020" y="5145015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1, 1997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77019" y="5603030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26, 1997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30486" y="286744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37371" y="3331786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39602" y="3796393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37371" y="424102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37371" y="4695026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37371" y="5145015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37371" y="5603030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77019" y="6055487"/>
            <a:ext cx="238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10, 2090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37371" y="6055487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322" y="2690575"/>
            <a:ext cx="195691" cy="38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5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LIST OF SALES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557963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0486" y="286744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31263" y="3499891"/>
            <a:ext cx="23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41231" y="4377876"/>
            <a:ext cx="23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2664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LIST OF SALES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557963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0486" y="2867444"/>
            <a:ext cx="379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31263" y="3499891"/>
            <a:ext cx="238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77407" y="2744333"/>
            <a:ext cx="1175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0176" y="5285191"/>
            <a:ext cx="274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expense, click here</a:t>
            </a:r>
            <a:endParaRPr lang="en-PH" sz="20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4963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38134" y="3660578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258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38134" y="4948023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82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EXPENSE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14886" y="2295525"/>
            <a:ext cx="3420000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1071" y="2295524"/>
            <a:ext cx="3466800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EXPENSES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45777" y="3426278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Name of expense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45777" y="3948046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How much?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3948046"/>
            <a:ext cx="335718" cy="338554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32" name="Rounded Rectangle 31"/>
          <p:cNvSpPr/>
          <p:nvPr/>
        </p:nvSpPr>
        <p:spPr>
          <a:xfrm>
            <a:off x="6710288" y="5453865"/>
            <a:ext cx="1315333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Add more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3426279"/>
            <a:ext cx="335718" cy="33855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47583" y="3007168"/>
            <a:ext cx="2895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clicking the ‘add expense’ button, the user can now input the name of expense and the value of the expense.</a:t>
            </a:r>
          </a:p>
        </p:txBody>
      </p:sp>
      <p:cxnSp>
        <p:nvCxnSpPr>
          <p:cNvPr id="33" name="Straight Arrow Connector 32"/>
          <p:cNvCxnSpPr>
            <a:stCxn id="30" idx="3"/>
            <a:endCxn id="12" idx="1"/>
          </p:cNvCxnSpPr>
          <p:nvPr/>
        </p:nvCxnSpPr>
        <p:spPr>
          <a:xfrm flipV="1">
            <a:off x="4343222" y="3595556"/>
            <a:ext cx="762178" cy="15027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  <a:endCxn id="28" idx="1"/>
          </p:cNvCxnSpPr>
          <p:nvPr/>
        </p:nvCxnSpPr>
        <p:spPr>
          <a:xfrm>
            <a:off x="4343222" y="3745832"/>
            <a:ext cx="762178" cy="37149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74281" y="5093869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there are more expenses, the user can add more expenses.</a:t>
            </a:r>
          </a:p>
        </p:txBody>
      </p:sp>
      <p:cxnSp>
        <p:nvCxnSpPr>
          <p:cNvPr id="44" name="Straight Arrow Connector 43"/>
          <p:cNvCxnSpPr>
            <a:stCxn id="37" idx="1"/>
            <a:endCxn id="32" idx="3"/>
          </p:cNvCxnSpPr>
          <p:nvPr/>
        </p:nvCxnSpPr>
        <p:spPr>
          <a:xfrm flipH="1">
            <a:off x="8025621" y="5555534"/>
            <a:ext cx="1148660" cy="8189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060634" y="5451298"/>
            <a:ext cx="1315333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Done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94758" y="4816870"/>
            <a:ext cx="2895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putting the expense(s), to compute the sales input, user must click ‘compute’ button</a:t>
            </a:r>
          </a:p>
        </p:txBody>
      </p:sp>
      <p:cxnSp>
        <p:nvCxnSpPr>
          <p:cNvPr id="50" name="Straight Arrow Connector 49"/>
          <p:cNvCxnSpPr>
            <a:stCxn id="49" idx="3"/>
            <a:endCxn id="48" idx="1"/>
          </p:cNvCxnSpPr>
          <p:nvPr/>
        </p:nvCxnSpPr>
        <p:spPr>
          <a:xfrm>
            <a:off x="4290397" y="5417035"/>
            <a:ext cx="770237" cy="21782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5164" y="2887669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Date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787" y="2887670"/>
            <a:ext cx="335718" cy="338554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2739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It is a </a:t>
            </a:r>
            <a:r>
              <a:rPr lang="en-PH" i="1" dirty="0"/>
              <a:t>business utility application</a:t>
            </a:r>
            <a:r>
              <a:rPr lang="en-PH" dirty="0"/>
              <a:t> that can be used to measure and improve the performance of a specific business’ operation by inputting actual sales then computing it and analyzing the sales (but not actual profit) through graph in a certain period of time.</a:t>
            </a:r>
          </a:p>
          <a:p>
            <a:r>
              <a:rPr lang="en-PH" dirty="0"/>
              <a:t>It can notify a user when a specific product is on its expiry date.</a:t>
            </a:r>
          </a:p>
          <a:p>
            <a:r>
              <a:rPr lang="en-PH" dirty="0"/>
              <a:t>It can also notify a user if they already need to buy products.</a:t>
            </a:r>
          </a:p>
        </p:txBody>
      </p:sp>
    </p:spTree>
    <p:extLst>
      <p:ext uri="{BB962C8B-B14F-4D97-AF65-F5344CB8AC3E}">
        <p14:creationId xmlns:p14="http://schemas.microsoft.com/office/powerpoint/2010/main" val="40457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To help a business by collecting actual sales data and use those data by computing it and translating it into a graph for easier analyzation of data.</a:t>
            </a:r>
          </a:p>
          <a:p>
            <a:r>
              <a:rPr lang="en-PH" dirty="0"/>
              <a:t>For the business to be able to know easily when a product will expire on a specific time through notification.</a:t>
            </a:r>
          </a:p>
          <a:p>
            <a:r>
              <a:rPr lang="en-PH" dirty="0"/>
              <a:t>For the business to be able to know what are the most and least purchased products per day, week or month.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88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40680"/>
            <a:ext cx="10018713" cy="1752599"/>
          </a:xfrm>
        </p:spPr>
        <p:txBody>
          <a:bodyPr/>
          <a:lstStyle/>
          <a:p>
            <a:r>
              <a:rPr lang="en-PH" b="1" dirty="0"/>
              <a:t>Objectives </a:t>
            </a:r>
            <a:r>
              <a:rPr lang="en-PH" dirty="0"/>
              <a:t>(continued)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87263"/>
            <a:ext cx="10018713" cy="3124201"/>
          </a:xfrm>
        </p:spPr>
        <p:txBody>
          <a:bodyPr/>
          <a:lstStyle/>
          <a:p>
            <a:r>
              <a:rPr lang="en-PH" dirty="0"/>
              <a:t>For the business to be able to know when they need to reorder products.</a:t>
            </a:r>
          </a:p>
          <a:p>
            <a:r>
              <a:rPr lang="en-PH" dirty="0"/>
              <a:t>For the business to be able to know easily how much is their expenses (salary of employees, water, current, rent) per day, month or year.</a:t>
            </a:r>
          </a:p>
        </p:txBody>
      </p:sp>
    </p:spTree>
    <p:extLst>
      <p:ext uri="{BB962C8B-B14F-4D97-AF65-F5344CB8AC3E}">
        <p14:creationId xmlns:p14="http://schemas.microsoft.com/office/powerpoint/2010/main" val="2867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8" y="1355152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LOGIN ACTIVITY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1094" y="1811399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225" y="348294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8225" y="4107750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34" y="3511370"/>
            <a:ext cx="346720" cy="341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34" y="4107751"/>
            <a:ext cx="346720" cy="369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718392" y="5292135"/>
            <a:ext cx="1592874" cy="478302"/>
          </a:xfrm>
          <a:prstGeom prst="roundRect">
            <a:avLst/>
          </a:prstGeom>
          <a:gradFill>
            <a:gsLst>
              <a:gs pos="0">
                <a:srgbClr val="C2F3FD"/>
              </a:gs>
              <a:gs pos="100000">
                <a:srgbClr val="71B8C7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1789A9"/>
                </a:solidFill>
              </a:rPr>
              <a:t>LOGIN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16142" y="4496914"/>
            <a:ext cx="188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u="sng" dirty="0">
                <a:solidFill>
                  <a:srgbClr val="C2F3FD"/>
                </a:solidFill>
              </a:rPr>
              <a:t>Forgot password?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9492" y="5888623"/>
            <a:ext cx="1884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u="sng" dirty="0">
                <a:solidFill>
                  <a:srgbClr val="C2F3FD"/>
                </a:solidFill>
              </a:rPr>
              <a:t>Don’t have an account yet?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7740" y="3655207"/>
            <a:ext cx="248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User needs to put the username and password </a:t>
            </a:r>
          </a:p>
        </p:txBody>
      </p:sp>
      <p:cxnSp>
        <p:nvCxnSpPr>
          <p:cNvPr id="14" name="Straight Arrow Connector 13"/>
          <p:cNvCxnSpPr>
            <a:stCxn id="3" idx="3"/>
            <a:endCxn id="12" idx="1"/>
          </p:cNvCxnSpPr>
          <p:nvPr/>
        </p:nvCxnSpPr>
        <p:spPr>
          <a:xfrm flipV="1">
            <a:off x="4306940" y="3682022"/>
            <a:ext cx="831194" cy="29635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</p:cNvCxnSpPr>
          <p:nvPr/>
        </p:nvCxnSpPr>
        <p:spPr>
          <a:xfrm>
            <a:off x="4306940" y="3978373"/>
            <a:ext cx="831194" cy="3231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17740" y="5242292"/>
            <a:ext cx="24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the user do not have an account yet, he needs to sign up first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161478" y="5691554"/>
            <a:ext cx="1509660" cy="30164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32913" y="4076701"/>
            <a:ext cx="289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When user forgot password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7891525" y="4261367"/>
            <a:ext cx="1341388" cy="347695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1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8" y="1355152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91094" y="180680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Sign 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225" y="334324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8225" y="3968050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Username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34" y="3968050"/>
            <a:ext cx="346720" cy="3693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134" y="4561746"/>
            <a:ext cx="346720" cy="3693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8225" y="4560242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134" y="5155055"/>
            <a:ext cx="346720" cy="3667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18225" y="5152434"/>
            <a:ext cx="2273300" cy="369332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2">
                    <a:lumMod val="75000"/>
                  </a:schemeClr>
                </a:solidFill>
              </a:rPr>
              <a:t>Email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725365" y="5744626"/>
            <a:ext cx="1592874" cy="478302"/>
          </a:xfrm>
          <a:prstGeom prst="roundRect">
            <a:avLst/>
          </a:prstGeom>
          <a:gradFill>
            <a:gsLst>
              <a:gs pos="0">
                <a:srgbClr val="C2F3FD"/>
              </a:gs>
              <a:gs pos="100000">
                <a:srgbClr val="71B8C7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1789A9"/>
                </a:solidFill>
              </a:rPr>
              <a:t>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502" y="3343245"/>
            <a:ext cx="347352" cy="3693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79996" y="3653045"/>
            <a:ext cx="248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The user needs to provide name, username, password and email.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669196" y="3543300"/>
            <a:ext cx="1468306" cy="43888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48082" y="4014288"/>
            <a:ext cx="1489420" cy="895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48082" y="4103852"/>
            <a:ext cx="1489420" cy="6332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</p:cNvCxnSpPr>
          <p:nvPr/>
        </p:nvCxnSpPr>
        <p:spPr>
          <a:xfrm>
            <a:off x="3669196" y="4253210"/>
            <a:ext cx="1468306" cy="1093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74408" y="1324499"/>
            <a:ext cx="256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SIGN UP ACTIVITY</a:t>
            </a:r>
          </a:p>
        </p:txBody>
      </p:sp>
    </p:spTree>
    <p:extLst>
      <p:ext uri="{BB962C8B-B14F-4D97-AF65-F5344CB8AC3E}">
        <p14:creationId xmlns:p14="http://schemas.microsoft.com/office/powerpoint/2010/main" val="531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31900" y="2986150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sales, user can input sales and can view the list of sales</a:t>
            </a:r>
          </a:p>
        </p:txBody>
      </p:sp>
      <p:cxnSp>
        <p:nvCxnSpPr>
          <p:cNvPr id="25" name="Straight Arrow Connector 24"/>
          <p:cNvCxnSpPr>
            <a:stCxn id="20" idx="3"/>
          </p:cNvCxnSpPr>
          <p:nvPr/>
        </p:nvCxnSpPr>
        <p:spPr>
          <a:xfrm>
            <a:off x="4127539" y="3309316"/>
            <a:ext cx="1406306" cy="20858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08323" y="3616270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products, user can input products and can view the list of products</a:t>
            </a:r>
          </a:p>
        </p:txBody>
      </p:sp>
      <p:cxnSp>
        <p:nvCxnSpPr>
          <p:cNvPr id="12" name="Straight Arrow Connector 11"/>
          <p:cNvCxnSpPr>
            <a:stCxn id="27" idx="1"/>
            <a:endCxn id="23" idx="3"/>
          </p:cNvCxnSpPr>
          <p:nvPr/>
        </p:nvCxnSpPr>
        <p:spPr>
          <a:xfrm flipH="1">
            <a:off x="7466935" y="4077935"/>
            <a:ext cx="1341388" cy="70696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1900" y="4455585"/>
            <a:ext cx="289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graph, user can view the graph of sales, least and most purchased products</a:t>
            </a:r>
          </a:p>
        </p:txBody>
      </p:sp>
      <p:cxnSp>
        <p:nvCxnSpPr>
          <p:cNvPr id="33" name="Straight Arrow Connector 32"/>
          <p:cNvCxnSpPr>
            <a:stCxn id="31" idx="3"/>
            <a:endCxn id="24" idx="1"/>
          </p:cNvCxnSpPr>
          <p:nvPr/>
        </p:nvCxnSpPr>
        <p:spPr>
          <a:xfrm flipV="1">
            <a:off x="4127539" y="4778751"/>
            <a:ext cx="1406306" cy="13849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09316" y="5088753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 sales, user can view the expenses</a:t>
            </a:r>
          </a:p>
        </p:txBody>
      </p:sp>
      <p:cxnSp>
        <p:nvCxnSpPr>
          <p:cNvPr id="35" name="Straight Arrow Connector 34"/>
          <p:cNvCxnSpPr>
            <a:stCxn id="34" idx="1"/>
            <a:endCxn id="28" idx="3"/>
          </p:cNvCxnSpPr>
          <p:nvPr/>
        </p:nvCxnSpPr>
        <p:spPr>
          <a:xfrm flipH="1">
            <a:off x="7466932" y="5411919"/>
            <a:ext cx="1342384" cy="879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7108" y="5922906"/>
            <a:ext cx="243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If user wants to logout</a:t>
            </a:r>
          </a:p>
        </p:txBody>
      </p:sp>
      <p:cxnSp>
        <p:nvCxnSpPr>
          <p:cNvPr id="38" name="Straight Arrow Connector 37"/>
          <p:cNvCxnSpPr>
            <a:stCxn id="37" idx="3"/>
            <a:endCxn id="32" idx="1"/>
          </p:cNvCxnSpPr>
          <p:nvPr/>
        </p:nvCxnSpPr>
        <p:spPr>
          <a:xfrm>
            <a:off x="4127540" y="6107572"/>
            <a:ext cx="1931828" cy="9654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</p:spTree>
    <p:extLst>
      <p:ext uri="{BB962C8B-B14F-4D97-AF65-F5344CB8AC3E}">
        <p14:creationId xmlns:p14="http://schemas.microsoft.com/office/powerpoint/2010/main" val="79420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5284121" y="1816817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152" y="2551011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Welcome!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138134" y="3035300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33848" y="3294793"/>
            <a:ext cx="1933087" cy="478302"/>
          </a:xfrm>
          <a:prstGeom prst="roundRect">
            <a:avLst/>
          </a:prstGeom>
          <a:solidFill>
            <a:srgbClr val="FCD4B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Sales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33848" y="390948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Products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533845" y="4539600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4658209"/>
            <a:ext cx="442148" cy="343892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996" y="3362441"/>
            <a:ext cx="442147" cy="34166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1993" y="3995343"/>
            <a:ext cx="442147" cy="34389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8" name="Rounded Rectangle 27"/>
          <p:cNvSpPr/>
          <p:nvPr/>
        </p:nvSpPr>
        <p:spPr>
          <a:xfrm>
            <a:off x="5533845" y="5181558"/>
            <a:ext cx="1933087" cy="478302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rgbClr val="0B4555"/>
                </a:solidFill>
              </a:rPr>
              <a:t>Expenses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0995" y="5240770"/>
            <a:ext cx="442147" cy="34389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5123692" y="5934015"/>
            <a:ext cx="2753391" cy="6232"/>
          </a:xfrm>
          <a:prstGeom prst="line">
            <a:avLst/>
          </a:prstGeom>
          <a:ln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368" y="6019452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494151" y="1324499"/>
            <a:ext cx="24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MAIN ACTIVITY</a:t>
            </a:r>
          </a:p>
        </p:txBody>
      </p:sp>
      <p:sp>
        <p:nvSpPr>
          <p:cNvPr id="3" name="Oval 2"/>
          <p:cNvSpPr/>
          <p:nvPr/>
        </p:nvSpPr>
        <p:spPr>
          <a:xfrm>
            <a:off x="5138134" y="3035301"/>
            <a:ext cx="2635540" cy="944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66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46" y="140680"/>
            <a:ext cx="10018713" cy="1223887"/>
          </a:xfrm>
        </p:spPr>
        <p:txBody>
          <a:bodyPr/>
          <a:lstStyle/>
          <a:p>
            <a:r>
              <a:rPr lang="en-PH" b="1" dirty="0"/>
              <a:t>Features (continued)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7407" y="1353127"/>
            <a:ext cx="3488788" cy="5162844"/>
          </a:xfrm>
          <a:prstGeom prst="rect">
            <a:avLst/>
          </a:prstGeom>
          <a:solidFill>
            <a:srgbClr val="1789A9"/>
          </a:solidFill>
          <a:ln>
            <a:solidFill>
              <a:srgbClr val="E38C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9555302" y="1355152"/>
            <a:ext cx="233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SALES ACTIVITY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7025" y="1657674"/>
            <a:ext cx="248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ELOUS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301" y="362098"/>
            <a:ext cx="2133600" cy="7810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3938" y="2295525"/>
            <a:ext cx="3395662" cy="0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1695" y="2295525"/>
            <a:ext cx="1708165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INPUT SALES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4148" y="2295524"/>
            <a:ext cx="1723029" cy="369332"/>
          </a:xfrm>
          <a:prstGeom prst="rect">
            <a:avLst/>
          </a:prstGeom>
          <a:noFill/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rgbClr val="FDE4D3"/>
                </a:solidFill>
              </a:rPr>
              <a:t>LIST OF SALES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833938" y="2664856"/>
            <a:ext cx="1665922" cy="1905"/>
          </a:xfrm>
          <a:prstGeom prst="line">
            <a:avLst/>
          </a:prstGeom>
          <a:ln w="57150">
            <a:solidFill>
              <a:srgbClr val="C2F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45777" y="2962454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45777" y="3484222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Gross sales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5777" y="4008463"/>
            <a:ext cx="1078873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Bread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0204" y="4003096"/>
            <a:ext cx="1078873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Grocery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5777" y="4519565"/>
            <a:ext cx="2273300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E-load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45777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Smart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19840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Globe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93903" y="5030667"/>
            <a:ext cx="707398" cy="338554"/>
          </a:xfrm>
          <a:prstGeom prst="rect">
            <a:avLst/>
          </a:prstGeom>
          <a:solidFill>
            <a:srgbClr val="FEF6F0"/>
          </a:solidFill>
          <a:ln>
            <a:solidFill>
              <a:srgbClr val="C2F3FD"/>
            </a:solidFill>
          </a:ln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2">
                    <a:lumMod val="75000"/>
                  </a:schemeClr>
                </a:solidFill>
              </a:rPr>
              <a:t>Sun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962454"/>
            <a:ext cx="315912" cy="3268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3484222"/>
            <a:ext cx="335718" cy="338554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4017697"/>
            <a:ext cx="335718" cy="323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4517112"/>
            <a:ext cx="335718" cy="3410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5400" y="5030667"/>
            <a:ext cx="342900" cy="338554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5770978" y="5690193"/>
            <a:ext cx="1521582" cy="367121"/>
          </a:xfrm>
          <a:prstGeom prst="roundRect">
            <a:avLst/>
          </a:prstGeom>
          <a:solidFill>
            <a:srgbClr val="FCD4BA"/>
          </a:solidFill>
          <a:ln>
            <a:solidFill>
              <a:srgbClr val="71B8C7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rgbClr val="0B4555"/>
                </a:solidFill>
              </a:rPr>
              <a:t>Compute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62240" y="6019766"/>
            <a:ext cx="9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u="sng" dirty="0">
                <a:solidFill>
                  <a:srgbClr val="C2F3FD"/>
                </a:solidFill>
              </a:rPr>
              <a:t>Logout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71219" y="2837891"/>
            <a:ext cx="2895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Under the sales-input sales, this is where the user can input the actual sales. Per day sales consist of two shifts, from 4 a.m. – 3 p.m. and 3 p.m. to 12 a.m.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93262" y="5460609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After inputting the sales, the user can add expenses</a:t>
            </a:r>
          </a:p>
        </p:txBody>
      </p:sp>
      <p:cxnSp>
        <p:nvCxnSpPr>
          <p:cNvPr id="37" name="Straight Arrow Connector 36"/>
          <p:cNvCxnSpPr>
            <a:stCxn id="36" idx="1"/>
            <a:endCxn id="32" idx="3"/>
          </p:cNvCxnSpPr>
          <p:nvPr/>
        </p:nvCxnSpPr>
        <p:spPr>
          <a:xfrm flipH="1">
            <a:off x="7292560" y="5783775"/>
            <a:ext cx="1500702" cy="89979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76744" y="2669216"/>
            <a:ext cx="28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Date is needed for the listing of sales</a:t>
            </a: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7933366" y="2992382"/>
            <a:ext cx="943378" cy="16538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611</TotalTime>
  <Words>666</Words>
  <Application>Microsoft Office PowerPoint</Application>
  <PresentationFormat>Widescreen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Mobile Application (Sales and Product Report) </vt:lpstr>
      <vt:lpstr>Description</vt:lpstr>
      <vt:lpstr>Objectives</vt:lpstr>
      <vt:lpstr>Objectives (continued)</vt:lpstr>
      <vt:lpstr>Features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  <vt:lpstr>Features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(Utility)</dc:title>
  <dc:creator>Johanna Marisse Heramia</dc:creator>
  <cp:lastModifiedBy>Johanna Marisse Heramia</cp:lastModifiedBy>
  <cp:revision>127</cp:revision>
  <dcterms:created xsi:type="dcterms:W3CDTF">2016-10-26T03:52:00Z</dcterms:created>
  <dcterms:modified xsi:type="dcterms:W3CDTF">2016-11-30T09:59:19Z</dcterms:modified>
</cp:coreProperties>
</file>