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anna Marisse Heramia" initials="JMH" lastIdx="1" clrIdx="0">
    <p:extLst>
      <p:ext uri="{19B8F6BF-5375-455C-9EA6-DF929625EA0E}">
        <p15:presenceInfo xmlns:p15="http://schemas.microsoft.com/office/powerpoint/2012/main" userId="6c7e7a8a27f1b7a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8C59"/>
    <a:srgbClr val="C2F3FD"/>
    <a:srgbClr val="71B8C7"/>
    <a:srgbClr val="FCD4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26/10/2016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5016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26/10/2016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14763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26/10/2016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02448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26/10/2016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17347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26/10/2016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52792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26/10/2016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18597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26/10/2016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16558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26/10/2016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673419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26/10/2016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1732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26/10/2016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65394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26/10/2016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7059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26/10/2016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36337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26/10/2016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09720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26/10/2016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0507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26/10/2016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7433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26/10/2016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3541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26/10/2016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08850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FAC98C3-E17B-4BEE-BC07-0E797A641A8C}" type="datetimeFigureOut">
              <a:rPr lang="en-PH" smtClean="0"/>
              <a:t>26/10/2016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8829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b="1" dirty="0"/>
              <a:t>Mobile Application</a:t>
            </a:r>
            <a:br>
              <a:rPr lang="en-PH" dirty="0"/>
            </a:br>
            <a:r>
              <a:rPr lang="en-PH" sz="3600" dirty="0"/>
              <a:t>(Utility)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PH" dirty="0"/>
              <a:t>Johanna Marisse Heramia</a:t>
            </a:r>
            <a:br>
              <a:rPr lang="en-PH" dirty="0"/>
            </a:br>
            <a:r>
              <a:rPr lang="en-PH" dirty="0"/>
              <a:t>Christian Aleck Carlos</a:t>
            </a:r>
            <a:br>
              <a:rPr lang="en-PH" dirty="0"/>
            </a:br>
            <a:r>
              <a:rPr lang="en-PH" dirty="0"/>
              <a:t>Jose Lorenzo Tadeo</a:t>
            </a:r>
          </a:p>
          <a:p>
            <a:br>
              <a:rPr lang="en-PH" dirty="0"/>
            </a:b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7691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40680"/>
            <a:ext cx="10018713" cy="1752599"/>
          </a:xfrm>
        </p:spPr>
        <p:txBody>
          <a:bodyPr/>
          <a:lstStyle/>
          <a:p>
            <a:r>
              <a:rPr lang="en-PH" b="1" dirty="0"/>
              <a:t>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It is a </a:t>
            </a:r>
            <a:r>
              <a:rPr lang="en-PH" i="1" dirty="0"/>
              <a:t>business utility application</a:t>
            </a:r>
            <a:r>
              <a:rPr lang="en-PH" dirty="0"/>
              <a:t> that can be used to measure and improve the performance of a specific business’ operation by inputting actual sales then computing it and analyzing the profits through graph in a certain period of time.</a:t>
            </a:r>
          </a:p>
          <a:p>
            <a:r>
              <a:rPr lang="en-PH" dirty="0"/>
              <a:t>It can notify a user when a specific product is on its expiry date.</a:t>
            </a:r>
          </a:p>
          <a:p>
            <a:r>
              <a:rPr lang="en-PH" dirty="0"/>
              <a:t>It can also notify a user if they already need to buy products.</a:t>
            </a:r>
          </a:p>
        </p:txBody>
      </p:sp>
    </p:spTree>
    <p:extLst>
      <p:ext uri="{BB962C8B-B14F-4D97-AF65-F5344CB8AC3E}">
        <p14:creationId xmlns:p14="http://schemas.microsoft.com/office/powerpoint/2010/main" val="404571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40680"/>
            <a:ext cx="10018713" cy="1752599"/>
          </a:xfrm>
        </p:spPr>
        <p:txBody>
          <a:bodyPr/>
          <a:lstStyle/>
          <a:p>
            <a:r>
              <a:rPr lang="en-PH" b="1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To help a business by collecting actual sales data and use those data by computing it and translating it into a graph for easier analyzation of data.</a:t>
            </a:r>
          </a:p>
          <a:p>
            <a:r>
              <a:rPr lang="en-PH" dirty="0"/>
              <a:t>For the business to be able to know easily when a product will expire on a specific time through notification.</a:t>
            </a:r>
          </a:p>
          <a:p>
            <a:r>
              <a:rPr lang="en-PH" dirty="0"/>
              <a:t>For the business to be able to know what are the most and least purchased products per day, week or month.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9885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40680"/>
            <a:ext cx="10018713" cy="1752599"/>
          </a:xfrm>
        </p:spPr>
        <p:txBody>
          <a:bodyPr/>
          <a:lstStyle/>
          <a:p>
            <a:r>
              <a:rPr lang="en-PH" b="1" dirty="0"/>
              <a:t>Objectives </a:t>
            </a:r>
            <a:r>
              <a:rPr lang="en-PH" dirty="0"/>
              <a:t>(continued)</a:t>
            </a:r>
            <a:endParaRPr lang="en-P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For the business to be able to know when they need to reorder products.</a:t>
            </a:r>
          </a:p>
          <a:p>
            <a:r>
              <a:rPr lang="en-PH" dirty="0"/>
              <a:t>For the business to be able to know easily how much is their expenses (salary of employees, water, current, rent) per day, month or year.</a:t>
            </a:r>
          </a:p>
        </p:txBody>
      </p:sp>
    </p:spTree>
    <p:extLst>
      <p:ext uri="{BB962C8B-B14F-4D97-AF65-F5344CB8AC3E}">
        <p14:creationId xmlns:p14="http://schemas.microsoft.com/office/powerpoint/2010/main" val="28673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446" y="140680"/>
            <a:ext cx="10018713" cy="1223887"/>
          </a:xfrm>
        </p:spPr>
        <p:txBody>
          <a:bodyPr/>
          <a:lstStyle/>
          <a:p>
            <a:r>
              <a:rPr lang="en-PH" b="1" dirty="0"/>
              <a:t>Features</a:t>
            </a:r>
          </a:p>
        </p:txBody>
      </p:sp>
      <p:sp>
        <p:nvSpPr>
          <p:cNvPr id="5" name="Rectangle 4"/>
          <p:cNvSpPr/>
          <p:nvPr/>
        </p:nvSpPr>
        <p:spPr>
          <a:xfrm>
            <a:off x="4777408" y="1355152"/>
            <a:ext cx="3488788" cy="5162844"/>
          </a:xfrm>
          <a:prstGeom prst="rect">
            <a:avLst/>
          </a:prstGeom>
          <a:solidFill>
            <a:srgbClr val="1789A9"/>
          </a:solidFill>
          <a:ln>
            <a:solidFill>
              <a:srgbClr val="E38C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extBox 5"/>
          <p:cNvSpPr txBox="1"/>
          <p:nvPr/>
        </p:nvSpPr>
        <p:spPr>
          <a:xfrm>
            <a:off x="9663154" y="1355152"/>
            <a:ext cx="2025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LOGIN PAGE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91094" y="1811399"/>
            <a:ext cx="248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ELOUS STORE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5152" y="2551011"/>
            <a:ext cx="227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Login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5301" y="362098"/>
            <a:ext cx="2133600" cy="7810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18225" y="3482944"/>
            <a:ext cx="2273300" cy="369332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bg2">
                    <a:lumMod val="75000"/>
                  </a:schemeClr>
                </a:solidFill>
              </a:rPr>
              <a:t>Username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18225" y="4107750"/>
            <a:ext cx="2273300" cy="369332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bg2">
                    <a:lumMod val="75000"/>
                  </a:schemeClr>
                </a:solidFill>
              </a:rPr>
              <a:t>Password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134" y="3511370"/>
            <a:ext cx="346720" cy="34130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8134" y="4107751"/>
            <a:ext cx="346720" cy="369332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5138134" y="3035300"/>
            <a:ext cx="2753391" cy="6232"/>
          </a:xfrm>
          <a:prstGeom prst="line">
            <a:avLst/>
          </a:prstGeom>
          <a:ln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5718392" y="5292135"/>
            <a:ext cx="1592874" cy="478302"/>
          </a:xfrm>
          <a:prstGeom prst="roundRect">
            <a:avLst/>
          </a:prstGeom>
          <a:gradFill>
            <a:gsLst>
              <a:gs pos="0">
                <a:srgbClr val="C2F3FD"/>
              </a:gs>
              <a:gs pos="100000">
                <a:srgbClr val="71B8C7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rgbClr val="1789A9"/>
                </a:solidFill>
              </a:rPr>
              <a:t>LOGIN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16142" y="4496914"/>
            <a:ext cx="1884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u="sng" dirty="0">
                <a:solidFill>
                  <a:srgbClr val="C2F3FD"/>
                </a:solidFill>
              </a:rPr>
              <a:t>Forgot password?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79492" y="5888623"/>
            <a:ext cx="1884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u="sng" dirty="0">
                <a:solidFill>
                  <a:srgbClr val="C2F3FD"/>
                </a:solidFill>
              </a:rPr>
              <a:t>Don’t have an account yet?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8600762" y="1981200"/>
            <a:ext cx="1698938" cy="130810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91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446" y="140680"/>
            <a:ext cx="10018713" cy="1223887"/>
          </a:xfrm>
        </p:spPr>
        <p:txBody>
          <a:bodyPr/>
          <a:lstStyle/>
          <a:p>
            <a:r>
              <a:rPr lang="en-PH" b="1" dirty="0"/>
              <a:t>Features (continued)</a:t>
            </a:r>
          </a:p>
        </p:txBody>
      </p:sp>
      <p:sp>
        <p:nvSpPr>
          <p:cNvPr id="5" name="Rectangle 4"/>
          <p:cNvSpPr/>
          <p:nvPr/>
        </p:nvSpPr>
        <p:spPr>
          <a:xfrm>
            <a:off x="4777408" y="1355152"/>
            <a:ext cx="3488788" cy="5162844"/>
          </a:xfrm>
          <a:prstGeom prst="rect">
            <a:avLst/>
          </a:prstGeom>
          <a:solidFill>
            <a:srgbClr val="1789A9"/>
          </a:solidFill>
          <a:ln>
            <a:solidFill>
              <a:srgbClr val="E38C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extBox 5"/>
          <p:cNvSpPr txBox="1"/>
          <p:nvPr/>
        </p:nvSpPr>
        <p:spPr>
          <a:xfrm>
            <a:off x="9555302" y="1355152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SIGN UP PAGE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91094" y="1806807"/>
            <a:ext cx="248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ELOUS STORE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5152" y="2551011"/>
            <a:ext cx="227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Sign up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5301" y="362098"/>
            <a:ext cx="2133600" cy="7810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18225" y="3343244"/>
            <a:ext cx="2273300" cy="369332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bg2">
                    <a:lumMod val="75000"/>
                  </a:schemeClr>
                </a:solidFill>
              </a:rPr>
              <a:t>Name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18225" y="3968050"/>
            <a:ext cx="2273300" cy="369332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bg2">
                    <a:lumMod val="75000"/>
                  </a:schemeClr>
                </a:solidFill>
              </a:rPr>
              <a:t>Username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134" y="3968050"/>
            <a:ext cx="346720" cy="36933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8134" y="4561746"/>
            <a:ext cx="346720" cy="369332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5138134" y="3035300"/>
            <a:ext cx="2753391" cy="6232"/>
          </a:xfrm>
          <a:prstGeom prst="line">
            <a:avLst/>
          </a:prstGeom>
          <a:ln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18225" y="4560242"/>
            <a:ext cx="2273300" cy="369332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bg2">
                    <a:lumMod val="75000"/>
                  </a:schemeClr>
                </a:solidFill>
              </a:rPr>
              <a:t>Password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8134" y="5155055"/>
            <a:ext cx="346720" cy="36671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618225" y="5152434"/>
            <a:ext cx="2273300" cy="369332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bg2">
                    <a:lumMod val="75000"/>
                  </a:schemeClr>
                </a:solidFill>
              </a:rPr>
              <a:t>Email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725365" y="5744626"/>
            <a:ext cx="1592874" cy="478302"/>
          </a:xfrm>
          <a:prstGeom prst="roundRect">
            <a:avLst/>
          </a:prstGeom>
          <a:gradFill>
            <a:gsLst>
              <a:gs pos="0">
                <a:srgbClr val="C2F3FD"/>
              </a:gs>
              <a:gs pos="100000">
                <a:srgbClr val="71B8C7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rgbClr val="1789A9"/>
                </a:solidFill>
              </a:rPr>
              <a:t>Register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7502" y="3343245"/>
            <a:ext cx="347352" cy="369332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H="1">
            <a:off x="8600762" y="1981200"/>
            <a:ext cx="1698938" cy="130810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5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446" y="140680"/>
            <a:ext cx="10018713" cy="1223887"/>
          </a:xfrm>
        </p:spPr>
        <p:txBody>
          <a:bodyPr/>
          <a:lstStyle/>
          <a:p>
            <a:r>
              <a:rPr lang="en-PH" b="1" dirty="0"/>
              <a:t>Features (continued)</a:t>
            </a:r>
          </a:p>
        </p:txBody>
      </p:sp>
      <p:sp>
        <p:nvSpPr>
          <p:cNvPr id="5" name="Rectangle 4"/>
          <p:cNvSpPr/>
          <p:nvPr/>
        </p:nvSpPr>
        <p:spPr>
          <a:xfrm>
            <a:off x="4777407" y="1353127"/>
            <a:ext cx="3488788" cy="5162844"/>
          </a:xfrm>
          <a:prstGeom prst="rect">
            <a:avLst/>
          </a:prstGeom>
          <a:solidFill>
            <a:srgbClr val="1789A9"/>
          </a:solidFill>
          <a:ln>
            <a:solidFill>
              <a:srgbClr val="E38C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extBox 5"/>
          <p:cNvSpPr txBox="1"/>
          <p:nvPr/>
        </p:nvSpPr>
        <p:spPr>
          <a:xfrm>
            <a:off x="9555302" y="1355152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MAIN PAGE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84121" y="1816817"/>
            <a:ext cx="248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ELOUS STORE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5152" y="2551011"/>
            <a:ext cx="227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Welcome!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5301" y="362098"/>
            <a:ext cx="2133600" cy="781050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5138134" y="3035300"/>
            <a:ext cx="2753391" cy="6232"/>
          </a:xfrm>
          <a:prstGeom prst="line">
            <a:avLst/>
          </a:prstGeom>
          <a:ln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8600762" y="1981200"/>
            <a:ext cx="1698938" cy="130810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533848" y="3294793"/>
            <a:ext cx="1933087" cy="478302"/>
          </a:xfrm>
          <a:prstGeom prst="roundRect">
            <a:avLst/>
          </a:prstGeom>
          <a:solidFill>
            <a:srgbClr val="FCD4BA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Sales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533848" y="3909480"/>
            <a:ext cx="1933087" cy="478302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Products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533845" y="4539600"/>
            <a:ext cx="1933087" cy="478302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Graph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0996" y="4658209"/>
            <a:ext cx="442148" cy="343892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0996" y="3362441"/>
            <a:ext cx="442147" cy="341668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1993" y="3995343"/>
            <a:ext cx="442147" cy="343892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28" name="Rounded Rectangle 27"/>
          <p:cNvSpPr/>
          <p:nvPr/>
        </p:nvSpPr>
        <p:spPr>
          <a:xfrm>
            <a:off x="5533845" y="5181558"/>
            <a:ext cx="1933087" cy="478302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Expenses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70995" y="5240770"/>
            <a:ext cx="442147" cy="343892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>
            <a:off x="5123692" y="5934015"/>
            <a:ext cx="2753391" cy="6232"/>
          </a:xfrm>
          <a:prstGeom prst="line">
            <a:avLst/>
          </a:prstGeom>
          <a:ln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59368" y="6019452"/>
            <a:ext cx="93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u="sng" dirty="0">
                <a:solidFill>
                  <a:srgbClr val="C2F3FD"/>
                </a:solidFill>
              </a:rPr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79420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281</TotalTime>
  <Words>250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</vt:lpstr>
      <vt:lpstr>Mobile Application (Utility)</vt:lpstr>
      <vt:lpstr>Description</vt:lpstr>
      <vt:lpstr>Objectives</vt:lpstr>
      <vt:lpstr>Objectives (continued)</vt:lpstr>
      <vt:lpstr>Features</vt:lpstr>
      <vt:lpstr>Features (continued)</vt:lpstr>
      <vt:lpstr>Features (continued)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(Utility)</dc:title>
  <dc:creator>Johanna Marisse Heramia</dc:creator>
  <cp:lastModifiedBy>Johanna Marisse Heramia</cp:lastModifiedBy>
  <cp:revision>64</cp:revision>
  <dcterms:created xsi:type="dcterms:W3CDTF">2016-10-26T03:52:00Z</dcterms:created>
  <dcterms:modified xsi:type="dcterms:W3CDTF">2016-10-26T09:27:49Z</dcterms:modified>
</cp:coreProperties>
</file>