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C2F3FD"/>
    <a:srgbClr val="71B8C7"/>
    <a:srgbClr val="FCD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26/10/2016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Mobile Application</a:t>
            </a:r>
            <a:br>
              <a:rPr lang="en-PH" dirty="0"/>
            </a:br>
            <a:r>
              <a:rPr lang="en-PH" sz="3600" dirty="0"/>
              <a:t>(Utility)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profits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663154" y="1355152"/>
            <a:ext cx="20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600762" y="1981200"/>
            <a:ext cx="1698938" cy="13081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0762" y="1981200"/>
            <a:ext cx="1698938" cy="13081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600762" y="1981200"/>
            <a:ext cx="1698938" cy="13081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280</TotalTime>
  <Words>250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Mobile Application (Utility)</vt:lpstr>
      <vt:lpstr>Description</vt:lpstr>
      <vt:lpstr>Objectives</vt:lpstr>
      <vt:lpstr>Objectives (continued)</vt:lpstr>
      <vt:lpstr>Features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63</cp:revision>
  <dcterms:created xsi:type="dcterms:W3CDTF">2016-10-26T03:52:00Z</dcterms:created>
  <dcterms:modified xsi:type="dcterms:W3CDTF">2016-10-26T09:06:19Z</dcterms:modified>
</cp:coreProperties>
</file>