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2" r:id="rId11"/>
    <p:sldId id="273" r:id="rId12"/>
    <p:sldId id="275" r:id="rId13"/>
    <p:sldId id="277" r:id="rId14"/>
    <p:sldId id="266" r:id="rId15"/>
    <p:sldId id="276" r:id="rId16"/>
    <p:sldId id="27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FCD4BA"/>
    <a:srgbClr val="C2F3FD"/>
    <a:srgbClr val="71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Mobile Application</a:t>
            </a:r>
            <a:br>
              <a:rPr lang="en-PH" b="1" dirty="0"/>
            </a:br>
            <a:r>
              <a:rPr lang="en-PH" b="1" dirty="0"/>
              <a:t>(</a:t>
            </a:r>
            <a:r>
              <a:rPr lang="en-PH" sz="4900" b="1" dirty="0"/>
              <a:t>Sales and Product Report)</a:t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30486" y="2295524"/>
            <a:ext cx="3406691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830486" y="2664856"/>
            <a:ext cx="3393399" cy="1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1231" y="4377876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66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30486" y="2295524"/>
            <a:ext cx="3406691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830486" y="2664856"/>
            <a:ext cx="3393399" cy="1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7407" y="2744333"/>
            <a:ext cx="117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0176" y="5285191"/>
            <a:ext cx="27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expense, click here</a:t>
            </a:r>
            <a:endParaRPr lang="en-PH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96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09601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6576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22155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340161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16366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743555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479725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4856462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33845" y="53587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Records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4" y="5425997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0" name="Oval 39"/>
          <p:cNvSpPr/>
          <p:nvPr/>
        </p:nvSpPr>
        <p:spPr>
          <a:xfrm>
            <a:off x="5123692" y="3447270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19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09601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6576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22155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340161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16366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743555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479725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4856462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33845" y="53587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Records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4" y="5425997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0" name="Oval 39"/>
          <p:cNvSpPr/>
          <p:nvPr/>
        </p:nvSpPr>
        <p:spPr>
          <a:xfrm>
            <a:off x="5182617" y="4539514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2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EXPENSE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886" y="2295525"/>
            <a:ext cx="3420000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1071" y="2295524"/>
            <a:ext cx="3466800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EXPENSES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5777" y="3426278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Name of expense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948046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How much?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948046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2" name="Rounded Rectangle 31"/>
          <p:cNvSpPr/>
          <p:nvPr/>
        </p:nvSpPr>
        <p:spPr>
          <a:xfrm>
            <a:off x="6710288" y="5453865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426279"/>
            <a:ext cx="335718" cy="3385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47583" y="3007168"/>
            <a:ext cx="2895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clicking the ‘add expense’ button, the user can now input the name of expense and the value of the expense.</a:t>
            </a:r>
          </a:p>
        </p:txBody>
      </p:sp>
      <p:cxnSp>
        <p:nvCxnSpPr>
          <p:cNvPr id="33" name="Straight Arrow Connector 32"/>
          <p:cNvCxnSpPr>
            <a:stCxn id="30" idx="3"/>
            <a:endCxn id="12" idx="1"/>
          </p:cNvCxnSpPr>
          <p:nvPr/>
        </p:nvCxnSpPr>
        <p:spPr>
          <a:xfrm flipV="1">
            <a:off x="4343222" y="3595556"/>
            <a:ext cx="762178" cy="1502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8" idx="1"/>
          </p:cNvCxnSpPr>
          <p:nvPr/>
        </p:nvCxnSpPr>
        <p:spPr>
          <a:xfrm>
            <a:off x="4343222" y="3745832"/>
            <a:ext cx="762178" cy="3714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74281" y="5093869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there are more expenses, the user can add more expenses.</a:t>
            </a:r>
          </a:p>
        </p:txBody>
      </p:sp>
      <p:cxnSp>
        <p:nvCxnSpPr>
          <p:cNvPr id="44" name="Straight Arrow Connector 43"/>
          <p:cNvCxnSpPr>
            <a:stCxn id="37" idx="1"/>
            <a:endCxn id="32" idx="3"/>
          </p:cNvCxnSpPr>
          <p:nvPr/>
        </p:nvCxnSpPr>
        <p:spPr>
          <a:xfrm flipH="1">
            <a:off x="8025621" y="5555534"/>
            <a:ext cx="1148660" cy="8189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60634" y="5451298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Done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94758" y="4816870"/>
            <a:ext cx="28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putting the expense(s), to compute the sales input, user must click ‘compute’ button</a:t>
            </a:r>
          </a:p>
        </p:txBody>
      </p:sp>
      <p:cxnSp>
        <p:nvCxnSpPr>
          <p:cNvPr id="50" name="Straight Arrow Connector 49"/>
          <p:cNvCxnSpPr>
            <a:stCxn id="49" idx="3"/>
            <a:endCxn id="48" idx="1"/>
          </p:cNvCxnSpPr>
          <p:nvPr/>
        </p:nvCxnSpPr>
        <p:spPr>
          <a:xfrm>
            <a:off x="4290397" y="5417035"/>
            <a:ext cx="770237" cy="2178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5164" y="2887669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787" y="2887670"/>
            <a:ext cx="335718" cy="33855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739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09601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6576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22155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340161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16366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743555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479725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4856462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33845" y="53587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Records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4" y="5425997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0" name="Oval 39"/>
          <p:cNvSpPr/>
          <p:nvPr/>
        </p:nvSpPr>
        <p:spPr>
          <a:xfrm>
            <a:off x="5123692" y="3934818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857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09601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6576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22155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340161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16366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743555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479725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4856462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33845" y="53587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Records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4" y="5425997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0" name="Oval 39"/>
          <p:cNvSpPr/>
          <p:nvPr/>
        </p:nvSpPr>
        <p:spPr>
          <a:xfrm>
            <a:off x="5211126" y="5081246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451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37373" y="2295524"/>
            <a:ext cx="918316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837371" y="2690575"/>
            <a:ext cx="912389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7025" y="287655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21, 1965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7024" y="333178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5, 1967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7023" y="3787022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20, 1999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7021" y="469502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20, 1997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7022" y="4241024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2, 1997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7020" y="5145015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1, 1997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7019" y="560303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26, 1997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7371" y="333178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9602" y="3796393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7371" y="424102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7371" y="469502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7371" y="5145015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37371" y="5603030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7019" y="6055487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10, 2090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37371" y="6055487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22" y="2690575"/>
            <a:ext cx="195691" cy="38253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749760" y="2294216"/>
            <a:ext cx="1261181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75000"/>
                  </a:schemeClr>
                </a:solidFill>
              </a:rPr>
              <a:t>EXPENSES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941" y="2289326"/>
            <a:ext cx="121041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2615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sales (but not actual profit)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87263"/>
            <a:ext cx="10018713" cy="3124201"/>
          </a:xfrm>
        </p:spPr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740" y="365520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 needs to put the username and password </a:t>
            </a:r>
          </a:p>
        </p:txBody>
      </p:sp>
      <p:cxnSp>
        <p:nvCxnSpPr>
          <p:cNvPr id="14" name="Straight Arrow Connector 13"/>
          <p:cNvCxnSpPr>
            <a:stCxn id="3" idx="3"/>
            <a:endCxn id="12" idx="1"/>
          </p:cNvCxnSpPr>
          <p:nvPr/>
        </p:nvCxnSpPr>
        <p:spPr>
          <a:xfrm flipV="1">
            <a:off x="4306940" y="3682022"/>
            <a:ext cx="831194" cy="2963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4306940" y="3978373"/>
            <a:ext cx="831194" cy="323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740" y="5242292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 user do not have an account yet, he needs to sign up first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61478" y="5691554"/>
            <a:ext cx="1509660" cy="301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32913" y="4076701"/>
            <a:ext cx="289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When user forgot password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7891525" y="4261367"/>
            <a:ext cx="1341388" cy="34769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9996" y="3653045"/>
            <a:ext cx="248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user needs to provide name, username, password and email.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9196" y="3543300"/>
            <a:ext cx="1468306" cy="4388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8082" y="4014288"/>
            <a:ext cx="1489420" cy="89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48082" y="4103852"/>
            <a:ext cx="1489420" cy="6332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3669196" y="4253210"/>
            <a:ext cx="1468306" cy="1093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74408" y="1324499"/>
            <a:ext cx="256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ACTIVITY</a:t>
            </a:r>
          </a:p>
        </p:txBody>
      </p: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09601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6576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22155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340161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16366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743555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479725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4856462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1900" y="2986150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input sales and can view the list of sales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4127539" y="3309316"/>
            <a:ext cx="1406306" cy="2085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8323" y="3616270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products, user can input products and can view the list of products</a:t>
            </a:r>
          </a:p>
        </p:txBody>
      </p:sp>
      <p:cxnSp>
        <p:nvCxnSpPr>
          <p:cNvPr id="12" name="Straight Arrow Connector 11"/>
          <p:cNvCxnSpPr>
            <a:stCxn id="27" idx="1"/>
            <a:endCxn id="23" idx="3"/>
          </p:cNvCxnSpPr>
          <p:nvPr/>
        </p:nvCxnSpPr>
        <p:spPr>
          <a:xfrm flipH="1" flipV="1">
            <a:off x="7466935" y="3896843"/>
            <a:ext cx="1341388" cy="181092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1900" y="4455585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graph, user can view the graph of sales, least and most purchased products</a:t>
            </a:r>
          </a:p>
        </p:txBody>
      </p:sp>
      <p:cxnSp>
        <p:nvCxnSpPr>
          <p:cNvPr id="33" name="Straight Arrow Connector 32"/>
          <p:cNvCxnSpPr>
            <a:stCxn id="31" idx="3"/>
            <a:endCxn id="24" idx="1"/>
          </p:cNvCxnSpPr>
          <p:nvPr/>
        </p:nvCxnSpPr>
        <p:spPr>
          <a:xfrm flipV="1">
            <a:off x="4127539" y="4460703"/>
            <a:ext cx="1406306" cy="45654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09316" y="5088753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view the expenses</a:t>
            </a:r>
          </a:p>
        </p:txBody>
      </p:sp>
      <p:cxnSp>
        <p:nvCxnSpPr>
          <p:cNvPr id="35" name="Straight Arrow Connector 34"/>
          <p:cNvCxnSpPr>
            <a:stCxn id="34" idx="1"/>
            <a:endCxn id="28" idx="3"/>
          </p:cNvCxnSpPr>
          <p:nvPr/>
        </p:nvCxnSpPr>
        <p:spPr>
          <a:xfrm flipH="1" flipV="1">
            <a:off x="7466932" y="5036401"/>
            <a:ext cx="1342384" cy="37551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7108" y="5922906"/>
            <a:ext cx="24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user wants to logout</a:t>
            </a:r>
          </a:p>
        </p:txBody>
      </p:sp>
      <p:cxnSp>
        <p:nvCxnSpPr>
          <p:cNvPr id="38" name="Straight Arrow Connector 37"/>
          <p:cNvCxnSpPr>
            <a:stCxn id="37" idx="3"/>
            <a:endCxn id="32" idx="1"/>
          </p:cNvCxnSpPr>
          <p:nvPr/>
        </p:nvCxnSpPr>
        <p:spPr>
          <a:xfrm>
            <a:off x="4127540" y="6107572"/>
            <a:ext cx="1931828" cy="965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33845" y="53587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Records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4" y="5425997"/>
            <a:ext cx="442147" cy="34389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09601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6576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22155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340161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16366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743555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479725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4856462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33845" y="5358792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Records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4" y="5425997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0" name="Oval 39"/>
          <p:cNvSpPr/>
          <p:nvPr/>
        </p:nvSpPr>
        <p:spPr>
          <a:xfrm>
            <a:off x="5123692" y="2890196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83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33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SALES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20686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4947" y="2295525"/>
            <a:ext cx="3424653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820686" y="2664857"/>
            <a:ext cx="339566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Gross sales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5777" y="4008463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Bread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204" y="4003096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Grocery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5777" y="4519565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E-load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5777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19840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Globe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3903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62454"/>
            <a:ext cx="315912" cy="326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4017697"/>
            <a:ext cx="335718" cy="32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4517112"/>
            <a:ext cx="335718" cy="341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5030667"/>
            <a:ext cx="342900" cy="338554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770978" y="5690193"/>
            <a:ext cx="1521582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1219" y="2837891"/>
            <a:ext cx="2895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Under the sales-input sales, this is where the user can input the actual sales. Per day sales consist of two shifts, from 4 a.m. – 3 p.m. and 3 p.m. to 12 a.m.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3262" y="5460609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inputting the sales, the user can add expenses</a:t>
            </a:r>
          </a:p>
        </p:txBody>
      </p:sp>
      <p:cxnSp>
        <p:nvCxnSpPr>
          <p:cNvPr id="37" name="Straight Arrow Connector 36"/>
          <p:cNvCxnSpPr>
            <a:stCxn id="36" idx="1"/>
            <a:endCxn id="32" idx="3"/>
          </p:cNvCxnSpPr>
          <p:nvPr/>
        </p:nvCxnSpPr>
        <p:spPr>
          <a:xfrm flipH="1">
            <a:off x="7292560" y="5783775"/>
            <a:ext cx="1500702" cy="8997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76744" y="2669216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Date is needed for the listing of sales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7933366" y="2992382"/>
            <a:ext cx="943378" cy="16538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628</TotalTime>
  <Words>692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Mobile Application (Sales and Product Report) </vt:lpstr>
      <vt:lpstr>Description</vt:lpstr>
      <vt:lpstr>Objectives</vt:lpstr>
      <vt:lpstr>Objectives (continued)</vt:lpstr>
      <vt:lpstr>Features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138</cp:revision>
  <dcterms:created xsi:type="dcterms:W3CDTF">2016-10-26T03:52:00Z</dcterms:created>
  <dcterms:modified xsi:type="dcterms:W3CDTF">2016-12-09T15:50:27Z</dcterms:modified>
</cp:coreProperties>
</file>