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65264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2962455"/>
            <a:ext cx="335718" cy="338554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55073" y="5408923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131732"/>
            <a:ext cx="762178" cy="614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 flipV="1">
            <a:off x="4343222" y="3653499"/>
            <a:ext cx="762178" cy="9233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28067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65007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4166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66057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5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97059" y="4283100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7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4948023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035301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703445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expense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10323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517</TotalTime>
  <Words>634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121</cp:revision>
  <dcterms:created xsi:type="dcterms:W3CDTF">2016-10-26T03:52:00Z</dcterms:created>
  <dcterms:modified xsi:type="dcterms:W3CDTF">2016-11-30T04:24:35Z</dcterms:modified>
</cp:coreProperties>
</file>