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59F"/>
    <a:srgbClr val="07330E"/>
    <a:srgbClr val="A0F2AE"/>
    <a:srgbClr val="A1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064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0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0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8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651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80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4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5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22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9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9000">
              <a:schemeClr val="tx1"/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0AA1-3F87-4419-A207-08510636D71B}" type="datetimeFigureOut">
              <a:rPr lang="en-PH" smtClean="0"/>
              <a:t>13/08/2016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934" y="824080"/>
            <a:ext cx="594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If you want to learn more about Android…</a:t>
            </a:r>
          </a:p>
        </p:txBody>
      </p:sp>
      <p:sp>
        <p:nvSpPr>
          <p:cNvPr id="3" name="TextBox 2"/>
          <p:cNvSpPr txBox="1"/>
          <p:nvPr/>
        </p:nvSpPr>
        <p:spPr>
          <a:xfrm rot="20605420">
            <a:off x="2219865" y="3231592"/>
            <a:ext cx="586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/>
              <a:t>…with an entertainment!!!</a:t>
            </a:r>
          </a:p>
        </p:txBody>
      </p:sp>
      <p:sp>
        <p:nvSpPr>
          <p:cNvPr id="5" name="TextBox 4"/>
          <p:cNvSpPr txBox="1"/>
          <p:nvPr/>
        </p:nvSpPr>
        <p:spPr>
          <a:xfrm rot="1725591">
            <a:off x="7574905" y="1897318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/>
              <a:t>…with challenge!!!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1" y="3585535"/>
            <a:ext cx="4350501" cy="31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91667E-6 -7.40741E-7 L 2.916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1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96751" y="1575986"/>
            <a:ext cx="4553040" cy="4135498"/>
          </a:xfrm>
          <a:prstGeom prst="ellipse">
            <a:avLst/>
          </a:prstGeom>
          <a:solidFill>
            <a:srgbClr val="8BF59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4030294" y="3020405"/>
            <a:ext cx="5848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u="sng" dirty="0">
                <a:solidFill>
                  <a:srgbClr val="07330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GreenyDroid</a:t>
            </a:r>
          </a:p>
        </p:txBody>
      </p:sp>
      <p:sp>
        <p:nvSpPr>
          <p:cNvPr id="2" name="TextBox 1"/>
          <p:cNvSpPr txBox="1"/>
          <p:nvPr/>
        </p:nvSpPr>
        <p:spPr>
          <a:xfrm rot="20646111">
            <a:off x="8742989" y="497203"/>
            <a:ext cx="2963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/>
              <a:t>MIGHT BE THE BEST APPLICATION FOR YOU!!!</a:t>
            </a:r>
          </a:p>
        </p:txBody>
      </p:sp>
      <p:sp>
        <p:nvSpPr>
          <p:cNvPr id="3" name="Oval 2"/>
          <p:cNvSpPr/>
          <p:nvPr/>
        </p:nvSpPr>
        <p:spPr>
          <a:xfrm rot="20585450">
            <a:off x="8178878" y="326217"/>
            <a:ext cx="3640071" cy="31062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834" y="536748"/>
            <a:ext cx="959692" cy="821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2467" y="5929358"/>
            <a:ext cx="887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So, what GreenyDroid can do?</a:t>
            </a:r>
          </a:p>
        </p:txBody>
      </p:sp>
    </p:spTree>
    <p:extLst>
      <p:ext uri="{BB962C8B-B14F-4D97-AF65-F5344CB8AC3E}">
        <p14:creationId xmlns:p14="http://schemas.microsoft.com/office/powerpoint/2010/main" val="314663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0">
        <p14:flythrough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940" y="394446"/>
            <a:ext cx="887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So what can GreenyDroid can do?</a:t>
            </a:r>
          </a:p>
        </p:txBody>
      </p:sp>
    </p:spTree>
    <p:extLst>
      <p:ext uri="{BB962C8B-B14F-4D97-AF65-F5344CB8AC3E}">
        <p14:creationId xmlns:p14="http://schemas.microsoft.com/office/powerpoint/2010/main" val="37927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18</cp:revision>
  <dcterms:created xsi:type="dcterms:W3CDTF">2016-08-13T08:11:34Z</dcterms:created>
  <dcterms:modified xsi:type="dcterms:W3CDTF">2016-08-13T23:06:16Z</dcterms:modified>
</cp:coreProperties>
</file>