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303030"/>
    <a:srgbClr val="383838"/>
    <a:srgbClr val="434343"/>
    <a:srgbClr val="5A5A5A"/>
    <a:srgbClr val="8BF59F"/>
    <a:srgbClr val="07330E"/>
    <a:srgbClr val="A0F2AE"/>
    <a:srgbClr val="A1F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064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0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0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8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651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180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48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5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22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9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9000">
              <a:schemeClr val="tx1"/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0AA1-3F87-4419-A207-08510636D71B}" type="datetimeFigureOut">
              <a:rPr lang="en-PH" smtClean="0"/>
              <a:t>30/08/2016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658E-6F5C-45EE-994C-E621A3F5F8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84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83498" y="926629"/>
            <a:ext cx="5764085" cy="4387491"/>
            <a:chOff x="3963011" y="1496474"/>
            <a:chExt cx="5916226" cy="4135498"/>
          </a:xfrm>
        </p:grpSpPr>
        <p:sp>
          <p:nvSpPr>
            <p:cNvPr id="4" name="Oval 3"/>
            <p:cNvSpPr/>
            <p:nvPr/>
          </p:nvSpPr>
          <p:spPr>
            <a:xfrm>
              <a:off x="3963011" y="1496474"/>
              <a:ext cx="4399110" cy="4135498"/>
            </a:xfrm>
            <a:prstGeom prst="ellipse">
              <a:avLst/>
            </a:prstGeom>
            <a:solidFill>
              <a:srgbClr val="8BF59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0294" y="3020405"/>
              <a:ext cx="58489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0" u="sng" dirty="0">
                  <a:solidFill>
                    <a:srgbClr val="07330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ndara" panose="020E0502030303020204" pitchFamily="34" charset="0"/>
                </a:rPr>
                <a:t>GreenyDroid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3557" y="5500468"/>
            <a:ext cx="10283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Candara" panose="020E0502030303020204" pitchFamily="34" charset="0"/>
              </a:rPr>
              <a:t>Heramia, Johanna Marisse C.</a:t>
            </a:r>
            <a:br>
              <a:rPr lang="en-PH" sz="3200" dirty="0">
                <a:latin typeface="Candara" panose="020E0502030303020204" pitchFamily="34" charset="0"/>
              </a:rPr>
            </a:br>
            <a:r>
              <a:rPr lang="en-PH" sz="3200" dirty="0">
                <a:latin typeface="Candara" panose="020E0502030303020204" pitchFamily="34" charset="0"/>
              </a:rPr>
              <a:t>Tadeo, Jose Lorenzo G.</a:t>
            </a:r>
          </a:p>
        </p:txBody>
      </p:sp>
    </p:spTree>
    <p:extLst>
      <p:ext uri="{BB962C8B-B14F-4D97-AF65-F5344CB8AC3E}">
        <p14:creationId xmlns:p14="http://schemas.microsoft.com/office/powerpoint/2010/main" val="31466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orient="vert"/>
      </p:transition>
    </mc:Choice>
    <mc:Fallback xmlns="">
      <p:transition spd="slow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2C2C2C"/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" y="5500468"/>
            <a:ext cx="1028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latin typeface="Kristen ITC" panose="03050502040202030202" pitchFamily="66" charset="0"/>
              </a:rPr>
              <a:t>What is GreenyDroid?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57" y="1308295"/>
            <a:ext cx="11043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sz="3200" dirty="0"/>
              <a:t>Game application that has stories, questions, facts and mini games.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57" y="2423955"/>
            <a:ext cx="1104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sz="3200" dirty="0"/>
              <a:t>Different version of Android (</a:t>
            </a:r>
            <a:r>
              <a:rPr lang="en-PH" sz="3200" dirty="0" err="1"/>
              <a:t>e.g</a:t>
            </a:r>
            <a:r>
              <a:rPr lang="en-PH" sz="3200" dirty="0"/>
              <a:t> Cupcake, Donut, Éclair etc.)</a:t>
            </a:r>
          </a:p>
        </p:txBody>
      </p:sp>
    </p:spTree>
    <p:extLst>
      <p:ext uri="{BB962C8B-B14F-4D97-AF65-F5344CB8AC3E}">
        <p14:creationId xmlns:p14="http://schemas.microsoft.com/office/powerpoint/2010/main" val="1545081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2C2C2C"/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" y="5500468"/>
            <a:ext cx="1028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latin typeface="Kristen ITC" panose="03050502040202030202" pitchFamily="66" charset="0"/>
              </a:rPr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57" y="1266092"/>
            <a:ext cx="1104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sz="3200" dirty="0"/>
              <a:t>To give entertainment.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57" y="1850867"/>
            <a:ext cx="110431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sz="3200" dirty="0"/>
              <a:t>For the user to be able to know some simple facts or health facts and trivia base on the different name of version of Android.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528267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2C2C2C"/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" y="5500468"/>
            <a:ext cx="1028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latin typeface="Kristen ITC" panose="03050502040202030202" pitchFamily="66" charset="0"/>
              </a:rPr>
              <a:t>Target Audience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57" y="1294228"/>
            <a:ext cx="11043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sz="3200" dirty="0"/>
              <a:t>People ages from 7 to 15 years 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842950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2C2C2C"/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" y="5500468"/>
            <a:ext cx="1028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latin typeface="Kristen ITC" panose="03050502040202030202" pitchFamily="66" charset="0"/>
              </a:rPr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" y="548640"/>
            <a:ext cx="1104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Welcome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85" y="548640"/>
            <a:ext cx="3553868" cy="568826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3576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2C2C2C"/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" y="5500468"/>
            <a:ext cx="1028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latin typeface="Kristen ITC" panose="03050502040202030202" pitchFamily="66" charset="0"/>
              </a:rPr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" y="548640"/>
            <a:ext cx="1104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Sub menus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/>
          <a:stretch/>
        </p:blipFill>
        <p:spPr>
          <a:xfrm>
            <a:off x="4505372" y="701542"/>
            <a:ext cx="3347710" cy="5536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2C2C2C"/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" y="5500468"/>
            <a:ext cx="1028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latin typeface="Kristen ITC" panose="03050502040202030202" pitchFamily="66" charset="0"/>
              </a:rPr>
              <a:t>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" y="548640"/>
            <a:ext cx="1104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Game setting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93" y="548640"/>
            <a:ext cx="3368755" cy="5653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4874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2C2C2C"/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" y="5500468"/>
            <a:ext cx="1028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latin typeface="Kristen ITC" panose="03050502040202030202" pitchFamily="66" charset="0"/>
              </a:rPr>
              <a:t>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" y="548640"/>
            <a:ext cx="1104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Game About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"/>
          <a:stretch/>
        </p:blipFill>
        <p:spPr>
          <a:xfrm>
            <a:off x="4466190" y="548639"/>
            <a:ext cx="3379097" cy="5677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044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90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Kristen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Marisse Heramia</dc:creator>
  <cp:lastModifiedBy>Johanna Marisse Heramia</cp:lastModifiedBy>
  <cp:revision>46</cp:revision>
  <dcterms:created xsi:type="dcterms:W3CDTF">2016-08-13T08:11:34Z</dcterms:created>
  <dcterms:modified xsi:type="dcterms:W3CDTF">2016-08-29T16:12:57Z</dcterms:modified>
</cp:coreProperties>
</file>