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D85E-AE87-0892-B562-E7D3C181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CEC88-F28E-9A1F-7070-5C02FDAB2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99AA-C98C-E6FC-6631-5E2EF478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32A2-0C8F-C045-B5AE-246EC8EBCB7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7A551-A049-44ED-1B93-BB5C8131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FDAF-6628-C6D7-7227-5473C8D9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CF4-0450-0C4E-9CBA-8B623C56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3C97-D699-1DEC-21D9-68A3DDA8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25A9-DEA4-B939-F184-EF40CCD6B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34B55-82FC-1839-802F-47CAEF38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32A2-0C8F-C045-B5AE-246EC8EBCB7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EB3F-92DD-D5AB-A36B-CF3C4B77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E461D-AE24-FA8B-78AD-94F37252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CF4-0450-0C4E-9CBA-8B623C56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AD03C-BBD8-FE28-E04F-40F7FE12A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4DB21-4FC2-B0D6-E67B-69D4BFA35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9AD1-AB4C-F50B-1150-5FEA3719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32A2-0C8F-C045-B5AE-246EC8EBCB7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54FA-B92B-BBED-49BD-0364187F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79005-A8E6-FF3C-4EF2-599724B6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CF4-0450-0C4E-9CBA-8B623C56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7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85BC-C008-4381-709B-EC6E4961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F6E-FE14-EA57-CDF3-E1149536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58759-66C9-3A45-D203-94F59500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32A2-0C8F-C045-B5AE-246EC8EBCB7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704FA-680D-1D3E-8E07-F583890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37DA-31C5-D6A4-9D59-AD57534A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CF4-0450-0C4E-9CBA-8B623C56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9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A2E4-D7C1-1D2A-4481-7D9196FF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CDB1B-E094-ACFB-AEBD-28233ED42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5E3E-53D8-004D-4053-BC2993C3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32A2-0C8F-C045-B5AE-246EC8EBCB7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2287-3A28-C40B-72F9-C0F4D342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110E-AA9E-500B-4F40-C37104CF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CF4-0450-0C4E-9CBA-8B623C56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5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57B2-F9CA-762B-7D64-0099C8F2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A97D-7037-50B7-5105-D5AA8E927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BFB7A-D996-FA9C-D6B2-95D11304D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8D8F-8749-212C-ED50-5AB2F17B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32A2-0C8F-C045-B5AE-246EC8EBCB7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630FF-DB5D-3DDA-B6AC-ED458ECD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45DBF-9A51-01F2-C779-757533D0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CF4-0450-0C4E-9CBA-8B623C56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6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7046-023F-AB59-0F5D-04FDF19D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0959-227D-FFFB-2E84-4D41DABB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325D5-0785-5C7E-7B75-98155312F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6E6E-1048-EB2E-5AF2-A444C24AA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99326-CCCD-78C9-6880-C1B763958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24B17-9DD4-7DC8-208B-80C45BB2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32A2-0C8F-C045-B5AE-246EC8EBCB7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EA327-F718-3DA7-2562-E43A8A54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B47F0-AA53-59F7-F604-2BF3D989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CF4-0450-0C4E-9CBA-8B623C56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FFA6-B71B-ED10-4308-E3C53073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0203B-CAC0-D4FF-8838-1EFD042C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32A2-0C8F-C045-B5AE-246EC8EBCB7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B0E76-EE75-6F1D-7C9B-98F4D84A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2DE2E-E28E-45F9-0DA1-0F8D868E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CF4-0450-0C4E-9CBA-8B623C56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8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19574-EEB0-7C19-43CB-D9FAC079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32A2-0C8F-C045-B5AE-246EC8EBCB7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746DE-7A82-F65F-E1AC-8A229E18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49FE5-55B0-F18B-6AFC-64029B9E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CF4-0450-0C4E-9CBA-8B623C56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8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9375-44A5-9DEB-109A-07CD7BAB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7C3F-6C48-E178-658E-81A9EF0B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11E65-68CE-D78B-D72A-F7ED0B5A3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393B7-17F7-7AAC-A6A9-BD2EFB2F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32A2-0C8F-C045-B5AE-246EC8EBCB7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FFAA9-0352-1E70-C844-1E9ED97B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B8EE7-48A1-F15D-69AE-BA381552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CF4-0450-0C4E-9CBA-8B623C56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2172-B2A7-0E77-6810-4C5B75DD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12880-7A52-63CF-AF65-5E8CB1BAA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FC035-DE54-183E-D80C-48A26893B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7CE47-C558-13A6-C59E-E700A580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32A2-0C8F-C045-B5AE-246EC8EBCB7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36DA4-0F32-4264-26B3-5E07AE4E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612C9-45E1-4356-AD8F-B466BF57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CF4-0450-0C4E-9CBA-8B623C56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8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049F0-00BF-7013-CA73-B3F6864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285D-15FB-F456-091D-E6AD3EE6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97F5-5BBB-D384-F5A1-C7EA46A27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D32A2-0C8F-C045-B5AE-246EC8EBCB7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C8EA-7AA1-5E2B-017D-321079B99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A74BC-AEFD-1CE4-AD48-5F71F5EDF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7CF4-0450-0C4E-9CBA-8B623C56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E0EF2C-6858-B8DD-9ACB-342E4AB3B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868" y="160931"/>
            <a:ext cx="6129866" cy="6637802"/>
          </a:xfrm>
        </p:spPr>
      </p:pic>
      <p:pic>
        <p:nvPicPr>
          <p:cNvPr id="7" name="Graphic 6" descr="Rating Star with solid fill">
            <a:extLst>
              <a:ext uri="{FF2B5EF4-FFF2-40B4-BE49-F238E27FC236}">
                <a16:creationId xmlns:a16="http://schemas.microsoft.com/office/drawing/2014/main" id="{22F0E3D2-5716-4F11-170D-110D05596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5600" y="554566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3A6982-C421-2F02-4373-F79D44166D4A}"/>
              </a:ext>
            </a:extLst>
          </p:cNvPr>
          <p:cNvSpPr/>
          <p:nvPr/>
        </p:nvSpPr>
        <p:spPr>
          <a:xfrm>
            <a:off x="1456267" y="5782732"/>
            <a:ext cx="4876800" cy="44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4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DE5B-7162-EA63-0A54-A66BA4B76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B6CE0-DF3D-3A63-3F25-8A534F9B7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AD50F2-3F86-D779-C2DA-CE179D79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0" y="174698"/>
            <a:ext cx="11962739" cy="6683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980985-91DD-4F4D-3038-ED71C74EE164}"/>
              </a:ext>
            </a:extLst>
          </p:cNvPr>
          <p:cNvSpPr/>
          <p:nvPr/>
        </p:nvSpPr>
        <p:spPr>
          <a:xfrm>
            <a:off x="965200" y="5808133"/>
            <a:ext cx="441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Rating 3 Star with solid fill">
            <a:extLst>
              <a:ext uri="{FF2B5EF4-FFF2-40B4-BE49-F238E27FC236}">
                <a16:creationId xmlns:a16="http://schemas.microsoft.com/office/drawing/2014/main" id="{F7B62FD3-0A9B-BB66-8984-F58159418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3333" y="5503333"/>
            <a:ext cx="914400" cy="914400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4ECB0B5-4D77-BCE8-F1A3-1DB41380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32"/>
            <a:ext cx="11962739" cy="6683301"/>
          </a:xfrm>
          <a:prstGeom prst="rect">
            <a:avLst/>
          </a:prstGeom>
        </p:spPr>
      </p:pic>
      <p:pic>
        <p:nvPicPr>
          <p:cNvPr id="16" name="Graphic 15" descr="Rating 3 Star with solid fill">
            <a:extLst>
              <a:ext uri="{FF2B5EF4-FFF2-40B4-BE49-F238E27FC236}">
                <a16:creationId xmlns:a16="http://schemas.microsoft.com/office/drawing/2014/main" id="{9CF23D52-CF59-9E80-C939-9666A3AB2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3000" y="5503333"/>
            <a:ext cx="914400" cy="7948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07024F-FE45-B91F-4092-EA36E765A850}"/>
              </a:ext>
            </a:extLst>
          </p:cNvPr>
          <p:cNvSpPr/>
          <p:nvPr/>
        </p:nvSpPr>
        <p:spPr>
          <a:xfrm>
            <a:off x="114630" y="5735637"/>
            <a:ext cx="4482770" cy="377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6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E4D6-84AE-D061-F062-FDF0AE83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BB86-55BC-13C1-725D-35C48AB7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WANJING TAN</dc:creator>
  <cp:lastModifiedBy>WANJING TAN</cp:lastModifiedBy>
  <cp:revision>1</cp:revision>
  <dcterms:created xsi:type="dcterms:W3CDTF">2022-12-14T15:20:34Z</dcterms:created>
  <dcterms:modified xsi:type="dcterms:W3CDTF">2022-12-14T16:04:28Z</dcterms:modified>
</cp:coreProperties>
</file>