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037"/>
  </p:normalViewPr>
  <p:slideViewPr>
    <p:cSldViewPr snapToGrid="0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1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8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2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71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DD2A4B00-D7ED-5F2A-093F-09CB2986C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91C98-7715-07C3-4418-D8DA31BA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9" y="342900"/>
            <a:ext cx="10536767" cy="61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9365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Walbaum Display</vt:lpstr>
      <vt:lpstr>RegattaVTI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WANJING TAN</dc:creator>
  <cp:lastModifiedBy>WANJING TAN</cp:lastModifiedBy>
  <cp:revision>2</cp:revision>
  <dcterms:created xsi:type="dcterms:W3CDTF">2022-12-14T13:13:32Z</dcterms:created>
  <dcterms:modified xsi:type="dcterms:W3CDTF">2022-12-14T14:00:44Z</dcterms:modified>
</cp:coreProperties>
</file>