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DB3-5405-4719-BE9C-F0120FDF54C4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C93D-0DC5-4644-96EC-FA3AA593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3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DB3-5405-4719-BE9C-F0120FDF54C4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C93D-0DC5-4644-96EC-FA3AA593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5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DB3-5405-4719-BE9C-F0120FDF54C4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C93D-0DC5-4644-96EC-FA3AA593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1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DB3-5405-4719-BE9C-F0120FDF54C4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C93D-0DC5-4644-96EC-FA3AA593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4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DB3-5405-4719-BE9C-F0120FDF54C4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C93D-0DC5-4644-96EC-FA3AA593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9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DB3-5405-4719-BE9C-F0120FDF54C4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C93D-0DC5-4644-96EC-FA3AA593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4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DB3-5405-4719-BE9C-F0120FDF54C4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C93D-0DC5-4644-96EC-FA3AA593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7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DB3-5405-4719-BE9C-F0120FDF54C4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C93D-0DC5-4644-96EC-FA3AA593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8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DB3-5405-4719-BE9C-F0120FDF54C4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C93D-0DC5-4644-96EC-FA3AA593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2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DB3-5405-4719-BE9C-F0120FDF54C4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C93D-0DC5-4644-96EC-FA3AA593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9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DB3-5405-4719-BE9C-F0120FDF54C4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C93D-0DC5-4644-96EC-FA3AA593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5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99DB3-5405-4719-BE9C-F0120FDF54C4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1C93D-0DC5-4644-96EC-FA3AA593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sephguadagno.ne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smtClean="0"/>
              <a:t>Cloud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62344"/>
          </a:xfrm>
        </p:spPr>
        <p:txBody>
          <a:bodyPr>
            <a:normAutofit/>
          </a:bodyPr>
          <a:lstStyle/>
          <a:p>
            <a:r>
              <a:rPr lang="en-US" dirty="0" smtClean="0"/>
              <a:t>Walkthrough of Azure Blob </a:t>
            </a:r>
            <a:r>
              <a:rPr lang="en-US" dirty="0" smtClean="0"/>
              <a:t>Storage and </a:t>
            </a:r>
            <a:r>
              <a:rPr lang="en-US" dirty="0" smtClean="0"/>
              <a:t>Azure </a:t>
            </a:r>
            <a:r>
              <a:rPr lang="en-US" dirty="0" smtClean="0"/>
              <a:t>Queue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Joseph Guadagno</a:t>
            </a:r>
          </a:p>
          <a:p>
            <a:r>
              <a:rPr lang="en-US" dirty="0" smtClean="0">
                <a:hlinkClick r:id="rId2"/>
              </a:rPr>
              <a:t>http://www.josephguadagno.net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jguadagno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Microsoft Visual C# MVP</a:t>
            </a:r>
          </a:p>
          <a:p>
            <a:pPr lvl="1"/>
            <a:r>
              <a:rPr lang="en-US" dirty="0" smtClean="0"/>
              <a:t>Since 2009</a:t>
            </a:r>
          </a:p>
          <a:p>
            <a:r>
              <a:rPr lang="en-US" dirty="0" smtClean="0"/>
              <a:t>ASP.NET Insider</a:t>
            </a:r>
          </a:p>
          <a:p>
            <a:pPr lvl="1"/>
            <a:r>
              <a:rPr lang="en-US" dirty="0" smtClean="0"/>
              <a:t>Since last week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Software Architect – Quicken Loans</a:t>
            </a:r>
          </a:p>
          <a:p>
            <a:pPr lvl="1"/>
            <a:r>
              <a:rPr lang="en-US" dirty="0" smtClean="0"/>
              <a:t>Since 2013</a:t>
            </a:r>
          </a:p>
          <a:p>
            <a:r>
              <a:rPr lang="en-US" dirty="0" smtClean="0"/>
              <a:t>Vice President – INETA North America</a:t>
            </a:r>
          </a:p>
          <a:p>
            <a:pPr lvl="1"/>
            <a:r>
              <a:rPr lang="en-US" dirty="0" smtClean="0"/>
              <a:t>Since 2008</a:t>
            </a:r>
          </a:p>
          <a:p>
            <a:r>
              <a:rPr lang="en-US" dirty="0" smtClean="0"/>
              <a:t>Father of two</a:t>
            </a:r>
          </a:p>
          <a:p>
            <a:r>
              <a:rPr lang="en-US" dirty="0" smtClean="0"/>
              <a:t>Husband of One</a:t>
            </a:r>
          </a:p>
          <a:p>
            <a:r>
              <a:rPr lang="en-US" dirty="0" smtClean="0"/>
              <a:t>Social Media Addict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jguadagno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Azure Storage </a:t>
            </a:r>
            <a:r>
              <a:rPr lang="en-US" dirty="0"/>
              <a:t>Explorer</a:t>
            </a:r>
          </a:p>
          <a:p>
            <a:pPr lvl="1"/>
            <a:r>
              <a:rPr lang="en-US" dirty="0"/>
              <a:t>http://azurestorageexplorer.codeplex.com/</a:t>
            </a:r>
          </a:p>
          <a:p>
            <a:r>
              <a:rPr lang="en-US" dirty="0" smtClean="0"/>
              <a:t>Configuration </a:t>
            </a:r>
            <a:r>
              <a:rPr lang="en-US" dirty="0"/>
              <a:t>Settings for Storage Accounts:</a:t>
            </a:r>
          </a:p>
          <a:p>
            <a:pPr lvl="1"/>
            <a:r>
              <a:rPr lang="en-US" dirty="0"/>
              <a:t>http://www.windowsazure.com/en-us/documentation/articles/storage-dotnet-how-to-use-blobs-20/#setup-connection-string</a:t>
            </a:r>
          </a:p>
          <a:p>
            <a:r>
              <a:rPr lang="en-US" dirty="0" smtClean="0"/>
              <a:t>Access </a:t>
            </a:r>
            <a:r>
              <a:rPr lang="en-US" dirty="0"/>
              <a:t>Blog:</a:t>
            </a:r>
          </a:p>
          <a:p>
            <a:pPr lvl="1"/>
            <a:r>
              <a:rPr lang="en-US" dirty="0"/>
              <a:t>http://www.windowsazure.com/en-us/documentation/articles/storage-dotnet-how-to-use-blobs-20/#configure-access</a:t>
            </a:r>
          </a:p>
          <a:p>
            <a:r>
              <a:rPr lang="en-US" dirty="0" smtClean="0"/>
              <a:t>Website </a:t>
            </a:r>
            <a:r>
              <a:rPr lang="en-US" dirty="0"/>
              <a:t>Diagnostics:</a:t>
            </a:r>
          </a:p>
          <a:p>
            <a:pPr lvl="1"/>
            <a:r>
              <a:rPr lang="en-US" dirty="0"/>
              <a:t>http://www.windowsazure.com/en-us/documentation/articles/web-sites-enable-diagnostic-log/</a:t>
            </a:r>
          </a:p>
          <a:p>
            <a:pPr lvl="1"/>
            <a:r>
              <a:rPr lang="en-US" dirty="0"/>
              <a:t>http://www.windowsazure.com/en-us/documentation/articles/web-sites-dotnet-troubleshoot-visual-studio</a:t>
            </a:r>
          </a:p>
          <a:p>
            <a:pPr lvl="1"/>
            <a:r>
              <a:rPr lang="en-US" dirty="0" smtClean="0"/>
              <a:t>http</a:t>
            </a:r>
            <a:r>
              <a:rPr lang="en-US" dirty="0" smtClean="0"/>
              <a:t>://azure.microsoft.com/en-us/documentation/articles/cloud-services-dotnet-get-started/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jguadagno@hotmail.com</a:t>
            </a:r>
          </a:p>
          <a:p>
            <a:r>
              <a:rPr lang="en-US" dirty="0" smtClean="0"/>
              <a:t>Website</a:t>
            </a:r>
          </a:p>
          <a:p>
            <a:pPr lvl="1"/>
            <a:r>
              <a:rPr lang="en-US" dirty="0" smtClean="0"/>
              <a:t>http://www.josephguadagno.net</a:t>
            </a:r>
          </a:p>
          <a:p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jguadagno</a:t>
            </a:r>
            <a:endParaRPr lang="en-US" dirty="0" smtClean="0"/>
          </a:p>
          <a:p>
            <a:r>
              <a:rPr lang="en-US" dirty="0" smtClean="0"/>
              <a:t>Code Samples</a:t>
            </a:r>
          </a:p>
          <a:p>
            <a:pPr lvl="1"/>
            <a:r>
              <a:rPr lang="en-US" dirty="0" smtClean="0"/>
              <a:t>TODO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8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116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Azure Cloud Services</vt:lpstr>
      <vt:lpstr>Who Am I?</vt:lpstr>
      <vt:lpstr>References</vt:lpstr>
      <vt:lpstr>Contact Information </vt:lpstr>
    </vt:vector>
  </TitlesOfParts>
  <Company>Quicken Loans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</dc:title>
  <dc:creator>Guadagno, Joe</dc:creator>
  <cp:lastModifiedBy>Guadagno, Joe</cp:lastModifiedBy>
  <cp:revision>6</cp:revision>
  <dcterms:created xsi:type="dcterms:W3CDTF">2014-12-13T01:10:44Z</dcterms:created>
  <dcterms:modified xsi:type="dcterms:W3CDTF">2014-12-14T16:59:19Z</dcterms:modified>
</cp:coreProperties>
</file>