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0" r:id="rId5"/>
    <p:sldId id="261" r:id="rId6"/>
    <p:sldId id="263" r:id="rId7"/>
    <p:sldId id="276" r:id="rId8"/>
    <p:sldId id="265" r:id="rId9"/>
    <p:sldId id="262" r:id="rId10"/>
    <p:sldId id="267" r:id="rId11"/>
    <p:sldId id="268" r:id="rId12"/>
    <p:sldId id="266" r:id="rId13"/>
    <p:sldId id="269" r:id="rId14"/>
    <p:sldId id="270" r:id="rId15"/>
    <p:sldId id="271" r:id="rId16"/>
    <p:sldId id="264" r:id="rId17"/>
    <p:sldId id="278" r:id="rId18"/>
    <p:sldId id="273" r:id="rId19"/>
    <p:sldId id="272" r:id="rId20"/>
    <p:sldId id="282" r:id="rId21"/>
    <p:sldId id="277" r:id="rId22"/>
    <p:sldId id="274" r:id="rId23"/>
    <p:sldId id="279" r:id="rId24"/>
    <p:sldId id="281" r:id="rId25"/>
    <p:sldId id="280" r:id="rId26"/>
    <p:sldId id="25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6E894-0E63-459F-9B14-2012EE98C7C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ACD2127B-4B9A-4639-BB6A-19F7E5DD0C00}">
      <dgm:prSet phldrT="[Text]"/>
      <dgm:spPr/>
      <dgm:t>
        <a:bodyPr/>
        <a:lstStyle/>
        <a:p>
          <a:r>
            <a:rPr lang="en-US" dirty="0" smtClean="0"/>
            <a:t>Joe</a:t>
          </a:r>
          <a:endParaRPr lang="en-US" dirty="0"/>
        </a:p>
      </dgm:t>
    </dgm:pt>
    <dgm:pt modelId="{D809DB2A-79AD-4D41-A1BD-B2354295AB9C}" type="parTrans" cxnId="{2ADF8A12-B04C-42FD-BC38-433496C88C06}">
      <dgm:prSet/>
      <dgm:spPr/>
      <dgm:t>
        <a:bodyPr/>
        <a:lstStyle/>
        <a:p>
          <a:endParaRPr lang="en-US"/>
        </a:p>
      </dgm:t>
    </dgm:pt>
    <dgm:pt modelId="{D0D60AD9-8C25-45AF-B307-85F4AD12FB5F}" type="sibTrans" cxnId="{2ADF8A12-B04C-42FD-BC38-433496C88C06}">
      <dgm:prSet/>
      <dgm:spPr/>
      <dgm:t>
        <a:bodyPr/>
        <a:lstStyle/>
        <a:p>
          <a:endParaRPr lang="en-US"/>
        </a:p>
      </dgm:t>
    </dgm:pt>
    <dgm:pt modelId="{BEF36ED1-BEBA-49C7-A6E0-254AD00AEA28}">
      <dgm:prSet phldrT="[Text]"/>
      <dgm:spPr/>
      <dgm:t>
        <a:bodyPr/>
        <a:lstStyle/>
        <a:p>
          <a:r>
            <a:rPr lang="en-US" dirty="0" smtClean="0"/>
            <a:t>photos</a:t>
          </a:r>
          <a:endParaRPr lang="en-US" dirty="0"/>
        </a:p>
      </dgm:t>
    </dgm:pt>
    <dgm:pt modelId="{5C607756-2849-4916-9E0E-1BDA1A36DFF5}" type="parTrans" cxnId="{81E6E24C-02BE-415A-8EC2-F2EA0D7635AF}">
      <dgm:prSet/>
      <dgm:spPr/>
      <dgm:t>
        <a:bodyPr/>
        <a:lstStyle/>
        <a:p>
          <a:endParaRPr lang="en-US"/>
        </a:p>
      </dgm:t>
    </dgm:pt>
    <dgm:pt modelId="{58F36A08-2187-4A59-8583-FFF511B0781F}" type="sibTrans" cxnId="{81E6E24C-02BE-415A-8EC2-F2EA0D7635AF}">
      <dgm:prSet/>
      <dgm:spPr/>
      <dgm:t>
        <a:bodyPr/>
        <a:lstStyle/>
        <a:p>
          <a:endParaRPr lang="en-US"/>
        </a:p>
      </dgm:t>
    </dgm:pt>
    <dgm:pt modelId="{E6E67D21-FB74-496F-8593-A02B9705A778}">
      <dgm:prSet phldrT="[Text]"/>
      <dgm:spPr/>
      <dgm:t>
        <a:bodyPr/>
        <a:lstStyle/>
        <a:p>
          <a:r>
            <a:rPr lang="en-US" dirty="0" smtClean="0"/>
            <a:t>Photo1.jpeg</a:t>
          </a:r>
          <a:endParaRPr lang="en-US" dirty="0"/>
        </a:p>
      </dgm:t>
    </dgm:pt>
    <dgm:pt modelId="{C6D946E8-DF00-4E78-A3DA-BD964E870187}" type="parTrans" cxnId="{A52EBCB3-8713-4795-AA36-B734824E0371}">
      <dgm:prSet/>
      <dgm:spPr/>
      <dgm:t>
        <a:bodyPr/>
        <a:lstStyle/>
        <a:p>
          <a:endParaRPr lang="en-US"/>
        </a:p>
      </dgm:t>
    </dgm:pt>
    <dgm:pt modelId="{9C1D15F9-7D67-40A5-82D5-78F7EC06DB99}" type="sibTrans" cxnId="{A52EBCB3-8713-4795-AA36-B734824E0371}">
      <dgm:prSet/>
      <dgm:spPr/>
      <dgm:t>
        <a:bodyPr/>
        <a:lstStyle/>
        <a:p>
          <a:endParaRPr lang="en-US"/>
        </a:p>
      </dgm:t>
    </dgm:pt>
    <dgm:pt modelId="{845FB137-63EF-4496-B95A-21C637112DAE}">
      <dgm:prSet phldrT="[Text]"/>
      <dgm:spPr/>
      <dgm:t>
        <a:bodyPr/>
        <a:lstStyle/>
        <a:p>
          <a:r>
            <a:rPr lang="en-US" dirty="0" smtClean="0"/>
            <a:t>Photo2.jpeg</a:t>
          </a:r>
          <a:endParaRPr lang="en-US" dirty="0"/>
        </a:p>
      </dgm:t>
    </dgm:pt>
    <dgm:pt modelId="{412CFE73-26BA-4002-A64E-270752048FE0}" type="parTrans" cxnId="{9523A8D7-1524-4E45-8D64-22F87BEA6E06}">
      <dgm:prSet/>
      <dgm:spPr/>
      <dgm:t>
        <a:bodyPr/>
        <a:lstStyle/>
        <a:p>
          <a:endParaRPr lang="en-US"/>
        </a:p>
      </dgm:t>
    </dgm:pt>
    <dgm:pt modelId="{F45864D8-34BC-41C9-9282-A56D7327FBED}" type="sibTrans" cxnId="{9523A8D7-1524-4E45-8D64-22F87BEA6E06}">
      <dgm:prSet/>
      <dgm:spPr/>
      <dgm:t>
        <a:bodyPr/>
        <a:lstStyle/>
        <a:p>
          <a:endParaRPr lang="en-US"/>
        </a:p>
      </dgm:t>
    </dgm:pt>
    <dgm:pt modelId="{FE82EA91-EA49-4952-B666-5356CDAE6BA0}">
      <dgm:prSet phldrT="[Text]"/>
      <dgm:spPr/>
      <dgm:t>
        <a:bodyPr/>
        <a:lstStyle/>
        <a:p>
          <a:r>
            <a:rPr lang="en-US" dirty="0" smtClean="0"/>
            <a:t>thumbnails</a:t>
          </a:r>
          <a:endParaRPr lang="en-US" dirty="0"/>
        </a:p>
      </dgm:t>
    </dgm:pt>
    <dgm:pt modelId="{E1D7A31C-182D-4BB0-A7CB-97ACE60F6E66}" type="parTrans" cxnId="{702D694B-F98A-44A4-801E-EF56DD4287ED}">
      <dgm:prSet/>
      <dgm:spPr/>
      <dgm:t>
        <a:bodyPr/>
        <a:lstStyle/>
        <a:p>
          <a:endParaRPr lang="en-US"/>
        </a:p>
      </dgm:t>
    </dgm:pt>
    <dgm:pt modelId="{78F2B5A7-6A60-45D8-ACBE-C404C2030959}" type="sibTrans" cxnId="{702D694B-F98A-44A4-801E-EF56DD4287ED}">
      <dgm:prSet/>
      <dgm:spPr/>
      <dgm:t>
        <a:bodyPr/>
        <a:lstStyle/>
        <a:p>
          <a:endParaRPr lang="en-US"/>
        </a:p>
      </dgm:t>
    </dgm:pt>
    <dgm:pt modelId="{8FF50655-8487-4B4E-B83D-4F0AF1FA252E}">
      <dgm:prSet phldrT="[Text]"/>
      <dgm:spPr/>
      <dgm:t>
        <a:bodyPr/>
        <a:lstStyle/>
        <a:p>
          <a:r>
            <a:rPr lang="en-US" dirty="0" smtClean="0"/>
            <a:t>Photo1.jpeg</a:t>
          </a:r>
          <a:endParaRPr lang="en-US" dirty="0"/>
        </a:p>
      </dgm:t>
    </dgm:pt>
    <dgm:pt modelId="{FEFB7150-D722-4B84-ADC9-46811C3E13E6}" type="parTrans" cxnId="{DC5F8F5A-304E-4846-8F3D-EDD390A13A89}">
      <dgm:prSet/>
      <dgm:spPr/>
      <dgm:t>
        <a:bodyPr/>
        <a:lstStyle/>
        <a:p>
          <a:endParaRPr lang="en-US"/>
        </a:p>
      </dgm:t>
    </dgm:pt>
    <dgm:pt modelId="{100C9CE5-7415-4B27-BE93-3DEDA3A67A60}" type="sibTrans" cxnId="{DC5F8F5A-304E-4846-8F3D-EDD390A13A89}">
      <dgm:prSet/>
      <dgm:spPr/>
      <dgm:t>
        <a:bodyPr/>
        <a:lstStyle/>
        <a:p>
          <a:endParaRPr lang="en-US"/>
        </a:p>
      </dgm:t>
    </dgm:pt>
    <dgm:pt modelId="{D3A25813-4F2D-41E1-816A-FC4243F4D750}">
      <dgm:prSet phldrT="[Text]"/>
      <dgm:spPr/>
      <dgm:t>
        <a:bodyPr/>
        <a:lstStyle/>
        <a:p>
          <a:r>
            <a:rPr lang="en-US" dirty="0" smtClean="0"/>
            <a:t>Account</a:t>
          </a:r>
          <a:endParaRPr lang="en-US" dirty="0"/>
        </a:p>
      </dgm:t>
    </dgm:pt>
    <dgm:pt modelId="{8126AB85-A7E8-4F33-B6A2-5FE042AB2479}" type="parTrans" cxnId="{CA5F2454-58FF-4EB6-9D45-0BCC32FC54B0}">
      <dgm:prSet/>
      <dgm:spPr/>
      <dgm:t>
        <a:bodyPr/>
        <a:lstStyle/>
        <a:p>
          <a:endParaRPr lang="en-US"/>
        </a:p>
      </dgm:t>
    </dgm:pt>
    <dgm:pt modelId="{91A9E03C-29B3-4026-9BE1-8F868E765F9D}" type="sibTrans" cxnId="{CA5F2454-58FF-4EB6-9D45-0BCC32FC54B0}">
      <dgm:prSet/>
      <dgm:spPr/>
      <dgm:t>
        <a:bodyPr/>
        <a:lstStyle/>
        <a:p>
          <a:endParaRPr lang="en-US"/>
        </a:p>
      </dgm:t>
    </dgm:pt>
    <dgm:pt modelId="{1106F182-F18E-428A-88CB-9E2A4F0AF130}">
      <dgm:prSet phldrT="[Text]"/>
      <dgm:spPr/>
      <dgm:t>
        <a:bodyPr/>
        <a:lstStyle/>
        <a:p>
          <a:r>
            <a:rPr lang="en-US" dirty="0" smtClean="0"/>
            <a:t>Container</a:t>
          </a:r>
          <a:endParaRPr lang="en-US" dirty="0"/>
        </a:p>
      </dgm:t>
    </dgm:pt>
    <dgm:pt modelId="{6D6A0EFB-0267-4EF8-B4D7-66B54BE7F426}" type="parTrans" cxnId="{543B235A-D9EF-41A9-85C6-B3046D68F54F}">
      <dgm:prSet/>
      <dgm:spPr/>
      <dgm:t>
        <a:bodyPr/>
        <a:lstStyle/>
        <a:p>
          <a:endParaRPr lang="en-US"/>
        </a:p>
      </dgm:t>
    </dgm:pt>
    <dgm:pt modelId="{6E901D27-F2AE-4BE1-90A9-EC5A0C8EF515}" type="sibTrans" cxnId="{543B235A-D9EF-41A9-85C6-B3046D68F54F}">
      <dgm:prSet/>
      <dgm:spPr/>
      <dgm:t>
        <a:bodyPr/>
        <a:lstStyle/>
        <a:p>
          <a:endParaRPr lang="en-US"/>
        </a:p>
      </dgm:t>
    </dgm:pt>
    <dgm:pt modelId="{20C2B600-3431-49B4-A9B6-E162F7CACDDD}">
      <dgm:prSet phldrT="[Text]"/>
      <dgm:spPr/>
      <dgm:t>
        <a:bodyPr/>
        <a:lstStyle/>
        <a:p>
          <a:r>
            <a:rPr lang="en-US" dirty="0" smtClean="0"/>
            <a:t>Blob</a:t>
          </a:r>
          <a:endParaRPr lang="en-US" dirty="0"/>
        </a:p>
      </dgm:t>
    </dgm:pt>
    <dgm:pt modelId="{8786C7F9-220A-4B35-970D-820A8434F888}" type="parTrans" cxnId="{CB7F50D8-DD1C-4064-8BC8-1408BDE03138}">
      <dgm:prSet/>
      <dgm:spPr/>
      <dgm:t>
        <a:bodyPr/>
        <a:lstStyle/>
        <a:p>
          <a:endParaRPr lang="en-US"/>
        </a:p>
      </dgm:t>
    </dgm:pt>
    <dgm:pt modelId="{E5CE530A-76E5-45F9-9843-20EB6A14FC86}" type="sibTrans" cxnId="{CB7F50D8-DD1C-4064-8BC8-1408BDE03138}">
      <dgm:prSet/>
      <dgm:spPr/>
      <dgm:t>
        <a:bodyPr/>
        <a:lstStyle/>
        <a:p>
          <a:endParaRPr lang="en-US"/>
        </a:p>
      </dgm:t>
    </dgm:pt>
    <dgm:pt modelId="{F0513EC2-DFA4-41F0-B8E4-6E12E64D3A27}" type="pres">
      <dgm:prSet presAssocID="{6C26E894-0E63-459F-9B14-2012EE98C7C8}" presName="mainComposite" presStyleCnt="0">
        <dgm:presLayoutVars>
          <dgm:chPref val="1"/>
          <dgm:dir/>
          <dgm:animOne val="branch"/>
          <dgm:animLvl val="lvl"/>
          <dgm:resizeHandles val="exact"/>
        </dgm:presLayoutVars>
      </dgm:prSet>
      <dgm:spPr/>
      <dgm:t>
        <a:bodyPr/>
        <a:lstStyle/>
        <a:p>
          <a:endParaRPr lang="en-US"/>
        </a:p>
      </dgm:t>
    </dgm:pt>
    <dgm:pt modelId="{9C383881-4922-469A-875E-FF0AB0471C3C}" type="pres">
      <dgm:prSet presAssocID="{6C26E894-0E63-459F-9B14-2012EE98C7C8}" presName="hierFlow" presStyleCnt="0"/>
      <dgm:spPr/>
    </dgm:pt>
    <dgm:pt modelId="{E93A7849-3A72-42A4-90DC-AF5F33B97B1B}" type="pres">
      <dgm:prSet presAssocID="{6C26E894-0E63-459F-9B14-2012EE98C7C8}" presName="firstBuf" presStyleCnt="0"/>
      <dgm:spPr/>
    </dgm:pt>
    <dgm:pt modelId="{D6DCCA4B-7D46-44C1-BBDD-2F5EDA462FD2}" type="pres">
      <dgm:prSet presAssocID="{6C26E894-0E63-459F-9B14-2012EE98C7C8}" presName="hierChild1" presStyleCnt="0">
        <dgm:presLayoutVars>
          <dgm:chPref val="1"/>
          <dgm:animOne val="branch"/>
          <dgm:animLvl val="lvl"/>
        </dgm:presLayoutVars>
      </dgm:prSet>
      <dgm:spPr/>
    </dgm:pt>
    <dgm:pt modelId="{6C04F6F0-DAAD-40E9-999D-95109A67358C}" type="pres">
      <dgm:prSet presAssocID="{ACD2127B-4B9A-4639-BB6A-19F7E5DD0C00}" presName="Name17" presStyleCnt="0"/>
      <dgm:spPr/>
    </dgm:pt>
    <dgm:pt modelId="{79DBC7F8-2F1E-4572-BB3B-4AE2F88AB81E}" type="pres">
      <dgm:prSet presAssocID="{ACD2127B-4B9A-4639-BB6A-19F7E5DD0C00}" presName="level1Shape" presStyleLbl="node0" presStyleIdx="0" presStyleCnt="1">
        <dgm:presLayoutVars>
          <dgm:chPref val="3"/>
        </dgm:presLayoutVars>
      </dgm:prSet>
      <dgm:spPr/>
      <dgm:t>
        <a:bodyPr/>
        <a:lstStyle/>
        <a:p>
          <a:endParaRPr lang="en-US"/>
        </a:p>
      </dgm:t>
    </dgm:pt>
    <dgm:pt modelId="{6E64BB69-6613-4896-9B6D-7AB6487CB980}" type="pres">
      <dgm:prSet presAssocID="{ACD2127B-4B9A-4639-BB6A-19F7E5DD0C00}" presName="hierChild2" presStyleCnt="0"/>
      <dgm:spPr/>
    </dgm:pt>
    <dgm:pt modelId="{D288014C-3523-4477-B75E-1FCECF49E873}" type="pres">
      <dgm:prSet presAssocID="{5C607756-2849-4916-9E0E-1BDA1A36DFF5}" presName="Name25" presStyleLbl="parChTrans1D2" presStyleIdx="0" presStyleCnt="2"/>
      <dgm:spPr/>
      <dgm:t>
        <a:bodyPr/>
        <a:lstStyle/>
        <a:p>
          <a:endParaRPr lang="en-US"/>
        </a:p>
      </dgm:t>
    </dgm:pt>
    <dgm:pt modelId="{E6353FE9-924F-409B-8F8B-B03CAD099642}" type="pres">
      <dgm:prSet presAssocID="{5C607756-2849-4916-9E0E-1BDA1A36DFF5}" presName="connTx" presStyleLbl="parChTrans1D2" presStyleIdx="0" presStyleCnt="2"/>
      <dgm:spPr/>
      <dgm:t>
        <a:bodyPr/>
        <a:lstStyle/>
        <a:p>
          <a:endParaRPr lang="en-US"/>
        </a:p>
      </dgm:t>
    </dgm:pt>
    <dgm:pt modelId="{A7CAFE8F-A56B-414A-87DC-6CC8BDA719B9}" type="pres">
      <dgm:prSet presAssocID="{BEF36ED1-BEBA-49C7-A6E0-254AD00AEA28}" presName="Name30" presStyleCnt="0"/>
      <dgm:spPr/>
    </dgm:pt>
    <dgm:pt modelId="{1DC923BE-4EF5-42DA-8517-61665C2754EB}" type="pres">
      <dgm:prSet presAssocID="{BEF36ED1-BEBA-49C7-A6E0-254AD00AEA28}" presName="level2Shape" presStyleLbl="node2" presStyleIdx="0" presStyleCnt="2"/>
      <dgm:spPr/>
      <dgm:t>
        <a:bodyPr/>
        <a:lstStyle/>
        <a:p>
          <a:endParaRPr lang="en-US"/>
        </a:p>
      </dgm:t>
    </dgm:pt>
    <dgm:pt modelId="{DD69F295-4AAF-45BA-8FF5-A0064DFE5F6B}" type="pres">
      <dgm:prSet presAssocID="{BEF36ED1-BEBA-49C7-A6E0-254AD00AEA28}" presName="hierChild3" presStyleCnt="0"/>
      <dgm:spPr/>
    </dgm:pt>
    <dgm:pt modelId="{DD8A9B2E-E296-47C0-8000-922200AD4C78}" type="pres">
      <dgm:prSet presAssocID="{C6D946E8-DF00-4E78-A3DA-BD964E870187}" presName="Name25" presStyleLbl="parChTrans1D3" presStyleIdx="0" presStyleCnt="3"/>
      <dgm:spPr/>
      <dgm:t>
        <a:bodyPr/>
        <a:lstStyle/>
        <a:p>
          <a:endParaRPr lang="en-US"/>
        </a:p>
      </dgm:t>
    </dgm:pt>
    <dgm:pt modelId="{35BE477E-CFD8-4D31-AAD9-55B6FA729D69}" type="pres">
      <dgm:prSet presAssocID="{C6D946E8-DF00-4E78-A3DA-BD964E870187}" presName="connTx" presStyleLbl="parChTrans1D3" presStyleIdx="0" presStyleCnt="3"/>
      <dgm:spPr/>
      <dgm:t>
        <a:bodyPr/>
        <a:lstStyle/>
        <a:p>
          <a:endParaRPr lang="en-US"/>
        </a:p>
      </dgm:t>
    </dgm:pt>
    <dgm:pt modelId="{0B88785D-C52B-4421-BACF-F1A258F794BE}" type="pres">
      <dgm:prSet presAssocID="{E6E67D21-FB74-496F-8593-A02B9705A778}" presName="Name30" presStyleCnt="0"/>
      <dgm:spPr/>
    </dgm:pt>
    <dgm:pt modelId="{D380E640-43FF-4569-83A7-3E1A450D90BB}" type="pres">
      <dgm:prSet presAssocID="{E6E67D21-FB74-496F-8593-A02B9705A778}" presName="level2Shape" presStyleLbl="node3" presStyleIdx="0" presStyleCnt="3"/>
      <dgm:spPr/>
      <dgm:t>
        <a:bodyPr/>
        <a:lstStyle/>
        <a:p>
          <a:endParaRPr lang="en-US"/>
        </a:p>
      </dgm:t>
    </dgm:pt>
    <dgm:pt modelId="{CAEFEDE3-41E0-4C05-B2BF-A0D819396CA6}" type="pres">
      <dgm:prSet presAssocID="{E6E67D21-FB74-496F-8593-A02B9705A778}" presName="hierChild3" presStyleCnt="0"/>
      <dgm:spPr/>
    </dgm:pt>
    <dgm:pt modelId="{D5FA0CD8-7B13-4C06-849E-35CC554CD50E}" type="pres">
      <dgm:prSet presAssocID="{412CFE73-26BA-4002-A64E-270752048FE0}" presName="Name25" presStyleLbl="parChTrans1D3" presStyleIdx="1" presStyleCnt="3"/>
      <dgm:spPr/>
      <dgm:t>
        <a:bodyPr/>
        <a:lstStyle/>
        <a:p>
          <a:endParaRPr lang="en-US"/>
        </a:p>
      </dgm:t>
    </dgm:pt>
    <dgm:pt modelId="{C09EAD11-4F9B-4FC0-AC74-E50CD152359A}" type="pres">
      <dgm:prSet presAssocID="{412CFE73-26BA-4002-A64E-270752048FE0}" presName="connTx" presStyleLbl="parChTrans1D3" presStyleIdx="1" presStyleCnt="3"/>
      <dgm:spPr/>
      <dgm:t>
        <a:bodyPr/>
        <a:lstStyle/>
        <a:p>
          <a:endParaRPr lang="en-US"/>
        </a:p>
      </dgm:t>
    </dgm:pt>
    <dgm:pt modelId="{3978A8BE-2ADD-47C5-9640-4D7A684272C2}" type="pres">
      <dgm:prSet presAssocID="{845FB137-63EF-4496-B95A-21C637112DAE}" presName="Name30" presStyleCnt="0"/>
      <dgm:spPr/>
    </dgm:pt>
    <dgm:pt modelId="{D2A55942-24C2-443D-BE47-D1253E0F9BEF}" type="pres">
      <dgm:prSet presAssocID="{845FB137-63EF-4496-B95A-21C637112DAE}" presName="level2Shape" presStyleLbl="node3" presStyleIdx="1" presStyleCnt="3"/>
      <dgm:spPr/>
      <dgm:t>
        <a:bodyPr/>
        <a:lstStyle/>
        <a:p>
          <a:endParaRPr lang="en-US"/>
        </a:p>
      </dgm:t>
    </dgm:pt>
    <dgm:pt modelId="{041CA751-B1DE-4744-B467-7F2CB570F30C}" type="pres">
      <dgm:prSet presAssocID="{845FB137-63EF-4496-B95A-21C637112DAE}" presName="hierChild3" presStyleCnt="0"/>
      <dgm:spPr/>
    </dgm:pt>
    <dgm:pt modelId="{C918FCEE-4612-4AC8-966D-A84A3B6E5CBB}" type="pres">
      <dgm:prSet presAssocID="{E1D7A31C-182D-4BB0-A7CB-97ACE60F6E66}" presName="Name25" presStyleLbl="parChTrans1D2" presStyleIdx="1" presStyleCnt="2"/>
      <dgm:spPr/>
      <dgm:t>
        <a:bodyPr/>
        <a:lstStyle/>
        <a:p>
          <a:endParaRPr lang="en-US"/>
        </a:p>
      </dgm:t>
    </dgm:pt>
    <dgm:pt modelId="{4BB69C3D-5405-48ED-A297-7C6A2B335244}" type="pres">
      <dgm:prSet presAssocID="{E1D7A31C-182D-4BB0-A7CB-97ACE60F6E66}" presName="connTx" presStyleLbl="parChTrans1D2" presStyleIdx="1" presStyleCnt="2"/>
      <dgm:spPr/>
      <dgm:t>
        <a:bodyPr/>
        <a:lstStyle/>
        <a:p>
          <a:endParaRPr lang="en-US"/>
        </a:p>
      </dgm:t>
    </dgm:pt>
    <dgm:pt modelId="{15FB57E0-A88B-4971-BCBC-D4235FC75128}" type="pres">
      <dgm:prSet presAssocID="{FE82EA91-EA49-4952-B666-5356CDAE6BA0}" presName="Name30" presStyleCnt="0"/>
      <dgm:spPr/>
    </dgm:pt>
    <dgm:pt modelId="{575ABB36-2536-4BEE-B166-1F5CAC627ED9}" type="pres">
      <dgm:prSet presAssocID="{FE82EA91-EA49-4952-B666-5356CDAE6BA0}" presName="level2Shape" presStyleLbl="node2" presStyleIdx="1" presStyleCnt="2"/>
      <dgm:spPr/>
      <dgm:t>
        <a:bodyPr/>
        <a:lstStyle/>
        <a:p>
          <a:endParaRPr lang="en-US"/>
        </a:p>
      </dgm:t>
    </dgm:pt>
    <dgm:pt modelId="{E238D4A1-0990-4115-939D-D190903F2E82}" type="pres">
      <dgm:prSet presAssocID="{FE82EA91-EA49-4952-B666-5356CDAE6BA0}" presName="hierChild3" presStyleCnt="0"/>
      <dgm:spPr/>
    </dgm:pt>
    <dgm:pt modelId="{AEE26041-0EC8-4C2F-B740-B5D536742BB6}" type="pres">
      <dgm:prSet presAssocID="{FEFB7150-D722-4B84-ADC9-46811C3E13E6}" presName="Name25" presStyleLbl="parChTrans1D3" presStyleIdx="2" presStyleCnt="3"/>
      <dgm:spPr/>
      <dgm:t>
        <a:bodyPr/>
        <a:lstStyle/>
        <a:p>
          <a:endParaRPr lang="en-US"/>
        </a:p>
      </dgm:t>
    </dgm:pt>
    <dgm:pt modelId="{4D3A1D79-95DD-44B1-A556-5A7B8916AE94}" type="pres">
      <dgm:prSet presAssocID="{FEFB7150-D722-4B84-ADC9-46811C3E13E6}" presName="connTx" presStyleLbl="parChTrans1D3" presStyleIdx="2" presStyleCnt="3"/>
      <dgm:spPr/>
      <dgm:t>
        <a:bodyPr/>
        <a:lstStyle/>
        <a:p>
          <a:endParaRPr lang="en-US"/>
        </a:p>
      </dgm:t>
    </dgm:pt>
    <dgm:pt modelId="{22A1CC9C-E777-4D21-B3EF-148029B59D07}" type="pres">
      <dgm:prSet presAssocID="{8FF50655-8487-4B4E-B83D-4F0AF1FA252E}" presName="Name30" presStyleCnt="0"/>
      <dgm:spPr/>
    </dgm:pt>
    <dgm:pt modelId="{87630057-8D34-4E32-9EA4-2707D2D0D058}" type="pres">
      <dgm:prSet presAssocID="{8FF50655-8487-4B4E-B83D-4F0AF1FA252E}" presName="level2Shape" presStyleLbl="node3" presStyleIdx="2" presStyleCnt="3"/>
      <dgm:spPr/>
      <dgm:t>
        <a:bodyPr/>
        <a:lstStyle/>
        <a:p>
          <a:endParaRPr lang="en-US"/>
        </a:p>
      </dgm:t>
    </dgm:pt>
    <dgm:pt modelId="{C085690A-2679-4356-BD20-6CE4D79A02D4}" type="pres">
      <dgm:prSet presAssocID="{8FF50655-8487-4B4E-B83D-4F0AF1FA252E}" presName="hierChild3" presStyleCnt="0"/>
      <dgm:spPr/>
    </dgm:pt>
    <dgm:pt modelId="{7EEF3A8F-B83C-4047-AE77-EE130ABA78EB}" type="pres">
      <dgm:prSet presAssocID="{6C26E894-0E63-459F-9B14-2012EE98C7C8}" presName="bgShapesFlow" presStyleCnt="0"/>
      <dgm:spPr/>
    </dgm:pt>
    <dgm:pt modelId="{F65D6DE6-AD75-4DF0-AB27-E72FC137C2DC}" type="pres">
      <dgm:prSet presAssocID="{D3A25813-4F2D-41E1-816A-FC4243F4D750}" presName="rectComp" presStyleCnt="0"/>
      <dgm:spPr/>
    </dgm:pt>
    <dgm:pt modelId="{5BD92FB9-5AB2-423A-8E1A-8FD678F75648}" type="pres">
      <dgm:prSet presAssocID="{D3A25813-4F2D-41E1-816A-FC4243F4D750}" presName="bgRect" presStyleLbl="bgShp" presStyleIdx="0" presStyleCnt="3"/>
      <dgm:spPr/>
      <dgm:t>
        <a:bodyPr/>
        <a:lstStyle/>
        <a:p>
          <a:endParaRPr lang="en-US"/>
        </a:p>
      </dgm:t>
    </dgm:pt>
    <dgm:pt modelId="{388B4181-C1FC-4A5B-9FDD-B8B75DDAAF2F}" type="pres">
      <dgm:prSet presAssocID="{D3A25813-4F2D-41E1-816A-FC4243F4D750}" presName="bgRectTx" presStyleLbl="bgShp" presStyleIdx="0" presStyleCnt="3">
        <dgm:presLayoutVars>
          <dgm:bulletEnabled val="1"/>
        </dgm:presLayoutVars>
      </dgm:prSet>
      <dgm:spPr/>
      <dgm:t>
        <a:bodyPr/>
        <a:lstStyle/>
        <a:p>
          <a:endParaRPr lang="en-US"/>
        </a:p>
      </dgm:t>
    </dgm:pt>
    <dgm:pt modelId="{B9743140-E0E9-4FC7-B806-2F253DB5A2E7}" type="pres">
      <dgm:prSet presAssocID="{D3A25813-4F2D-41E1-816A-FC4243F4D750}" presName="spComp" presStyleCnt="0"/>
      <dgm:spPr/>
    </dgm:pt>
    <dgm:pt modelId="{2EEBADC0-011B-4083-B5B7-AAB793A4B342}" type="pres">
      <dgm:prSet presAssocID="{D3A25813-4F2D-41E1-816A-FC4243F4D750}" presName="hSp" presStyleCnt="0"/>
      <dgm:spPr/>
    </dgm:pt>
    <dgm:pt modelId="{F47A2221-4B8F-471F-929F-03C37180BFB0}" type="pres">
      <dgm:prSet presAssocID="{1106F182-F18E-428A-88CB-9E2A4F0AF130}" presName="rectComp" presStyleCnt="0"/>
      <dgm:spPr/>
    </dgm:pt>
    <dgm:pt modelId="{6AC0380A-D4E4-4D98-A6DE-8B77223A12E9}" type="pres">
      <dgm:prSet presAssocID="{1106F182-F18E-428A-88CB-9E2A4F0AF130}" presName="bgRect" presStyleLbl="bgShp" presStyleIdx="1" presStyleCnt="3"/>
      <dgm:spPr/>
      <dgm:t>
        <a:bodyPr/>
        <a:lstStyle/>
        <a:p>
          <a:endParaRPr lang="en-US"/>
        </a:p>
      </dgm:t>
    </dgm:pt>
    <dgm:pt modelId="{5DF402F2-FA92-496F-949B-03E6A5A48B79}" type="pres">
      <dgm:prSet presAssocID="{1106F182-F18E-428A-88CB-9E2A4F0AF130}" presName="bgRectTx" presStyleLbl="bgShp" presStyleIdx="1" presStyleCnt="3">
        <dgm:presLayoutVars>
          <dgm:bulletEnabled val="1"/>
        </dgm:presLayoutVars>
      </dgm:prSet>
      <dgm:spPr/>
      <dgm:t>
        <a:bodyPr/>
        <a:lstStyle/>
        <a:p>
          <a:endParaRPr lang="en-US"/>
        </a:p>
      </dgm:t>
    </dgm:pt>
    <dgm:pt modelId="{D4C2B9ED-BC79-4555-8101-B319295B46A7}" type="pres">
      <dgm:prSet presAssocID="{1106F182-F18E-428A-88CB-9E2A4F0AF130}" presName="spComp" presStyleCnt="0"/>
      <dgm:spPr/>
    </dgm:pt>
    <dgm:pt modelId="{ED6FD1BD-3AFB-493F-BB26-7FE8E781B6A9}" type="pres">
      <dgm:prSet presAssocID="{1106F182-F18E-428A-88CB-9E2A4F0AF130}" presName="hSp" presStyleCnt="0"/>
      <dgm:spPr/>
    </dgm:pt>
    <dgm:pt modelId="{470AA252-E6C6-4014-9629-CDD9630FAA1D}" type="pres">
      <dgm:prSet presAssocID="{20C2B600-3431-49B4-A9B6-E162F7CACDDD}" presName="rectComp" presStyleCnt="0"/>
      <dgm:spPr/>
    </dgm:pt>
    <dgm:pt modelId="{52588206-222C-452E-B875-DD3F66C6482F}" type="pres">
      <dgm:prSet presAssocID="{20C2B600-3431-49B4-A9B6-E162F7CACDDD}" presName="bgRect" presStyleLbl="bgShp" presStyleIdx="2" presStyleCnt="3"/>
      <dgm:spPr/>
      <dgm:t>
        <a:bodyPr/>
        <a:lstStyle/>
        <a:p>
          <a:endParaRPr lang="en-US"/>
        </a:p>
      </dgm:t>
    </dgm:pt>
    <dgm:pt modelId="{57BE5FDB-5306-4A05-9ABC-ED943B62E6D5}" type="pres">
      <dgm:prSet presAssocID="{20C2B600-3431-49B4-A9B6-E162F7CACDDD}" presName="bgRectTx" presStyleLbl="bgShp" presStyleIdx="2" presStyleCnt="3">
        <dgm:presLayoutVars>
          <dgm:bulletEnabled val="1"/>
        </dgm:presLayoutVars>
      </dgm:prSet>
      <dgm:spPr/>
      <dgm:t>
        <a:bodyPr/>
        <a:lstStyle/>
        <a:p>
          <a:endParaRPr lang="en-US"/>
        </a:p>
      </dgm:t>
    </dgm:pt>
  </dgm:ptLst>
  <dgm:cxnLst>
    <dgm:cxn modelId="{27DD580A-009F-41D6-8550-1940AF3BA3EE}" type="presOf" srcId="{FEFB7150-D722-4B84-ADC9-46811C3E13E6}" destId="{4D3A1D79-95DD-44B1-A556-5A7B8916AE94}" srcOrd="1" destOrd="0" presId="urn:microsoft.com/office/officeart/2005/8/layout/hierarchy5"/>
    <dgm:cxn modelId="{571FC3BB-820D-42E0-855E-8335449F698B}" type="presOf" srcId="{D3A25813-4F2D-41E1-816A-FC4243F4D750}" destId="{388B4181-C1FC-4A5B-9FDD-B8B75DDAAF2F}" srcOrd="1" destOrd="0" presId="urn:microsoft.com/office/officeart/2005/8/layout/hierarchy5"/>
    <dgm:cxn modelId="{CA5F2454-58FF-4EB6-9D45-0BCC32FC54B0}" srcId="{6C26E894-0E63-459F-9B14-2012EE98C7C8}" destId="{D3A25813-4F2D-41E1-816A-FC4243F4D750}" srcOrd="1" destOrd="0" parTransId="{8126AB85-A7E8-4F33-B6A2-5FE042AB2479}" sibTransId="{91A9E03C-29B3-4026-9BE1-8F868E765F9D}"/>
    <dgm:cxn modelId="{547499F0-EC95-44E4-8C33-CC53950A66F1}" type="presOf" srcId="{20C2B600-3431-49B4-A9B6-E162F7CACDDD}" destId="{57BE5FDB-5306-4A05-9ABC-ED943B62E6D5}" srcOrd="1" destOrd="0" presId="urn:microsoft.com/office/officeart/2005/8/layout/hierarchy5"/>
    <dgm:cxn modelId="{9523A8D7-1524-4E45-8D64-22F87BEA6E06}" srcId="{BEF36ED1-BEBA-49C7-A6E0-254AD00AEA28}" destId="{845FB137-63EF-4496-B95A-21C637112DAE}" srcOrd="1" destOrd="0" parTransId="{412CFE73-26BA-4002-A64E-270752048FE0}" sibTransId="{F45864D8-34BC-41C9-9282-A56D7327FBED}"/>
    <dgm:cxn modelId="{81E6E24C-02BE-415A-8EC2-F2EA0D7635AF}" srcId="{ACD2127B-4B9A-4639-BB6A-19F7E5DD0C00}" destId="{BEF36ED1-BEBA-49C7-A6E0-254AD00AEA28}" srcOrd="0" destOrd="0" parTransId="{5C607756-2849-4916-9E0E-1BDA1A36DFF5}" sibTransId="{58F36A08-2187-4A59-8583-FFF511B0781F}"/>
    <dgm:cxn modelId="{ACA7549B-129B-4469-955E-0E1FCF8E88D6}" type="presOf" srcId="{FEFB7150-D722-4B84-ADC9-46811C3E13E6}" destId="{AEE26041-0EC8-4C2F-B740-B5D536742BB6}" srcOrd="0" destOrd="0" presId="urn:microsoft.com/office/officeart/2005/8/layout/hierarchy5"/>
    <dgm:cxn modelId="{52D07327-AA43-4379-BC95-E252CF672B32}" type="presOf" srcId="{D3A25813-4F2D-41E1-816A-FC4243F4D750}" destId="{5BD92FB9-5AB2-423A-8E1A-8FD678F75648}" srcOrd="0" destOrd="0" presId="urn:microsoft.com/office/officeart/2005/8/layout/hierarchy5"/>
    <dgm:cxn modelId="{4CF5BF04-C411-43A5-8B6B-9D035F6D62E4}" type="presOf" srcId="{1106F182-F18E-428A-88CB-9E2A4F0AF130}" destId="{6AC0380A-D4E4-4D98-A6DE-8B77223A12E9}" srcOrd="0" destOrd="0" presId="urn:microsoft.com/office/officeart/2005/8/layout/hierarchy5"/>
    <dgm:cxn modelId="{B87698BE-9763-438D-9B8C-3F1439743BE8}" type="presOf" srcId="{8FF50655-8487-4B4E-B83D-4F0AF1FA252E}" destId="{87630057-8D34-4E32-9EA4-2707D2D0D058}" srcOrd="0" destOrd="0" presId="urn:microsoft.com/office/officeart/2005/8/layout/hierarchy5"/>
    <dgm:cxn modelId="{AF8F1126-A555-40A6-B747-06047B33C84E}" type="presOf" srcId="{E1D7A31C-182D-4BB0-A7CB-97ACE60F6E66}" destId="{4BB69C3D-5405-48ED-A297-7C6A2B335244}" srcOrd="1" destOrd="0" presId="urn:microsoft.com/office/officeart/2005/8/layout/hierarchy5"/>
    <dgm:cxn modelId="{CEFB440D-53E4-4A54-937D-F066797DE96B}" type="presOf" srcId="{ACD2127B-4B9A-4639-BB6A-19F7E5DD0C00}" destId="{79DBC7F8-2F1E-4572-BB3B-4AE2F88AB81E}" srcOrd="0" destOrd="0" presId="urn:microsoft.com/office/officeart/2005/8/layout/hierarchy5"/>
    <dgm:cxn modelId="{140990FF-4501-4C26-9DD1-4E8329FAA73E}" type="presOf" srcId="{5C607756-2849-4916-9E0E-1BDA1A36DFF5}" destId="{D288014C-3523-4477-B75E-1FCECF49E873}" srcOrd="0" destOrd="0" presId="urn:microsoft.com/office/officeart/2005/8/layout/hierarchy5"/>
    <dgm:cxn modelId="{C518F25B-F38E-40D9-BB34-32F36664B234}" type="presOf" srcId="{FE82EA91-EA49-4952-B666-5356CDAE6BA0}" destId="{575ABB36-2536-4BEE-B166-1F5CAC627ED9}" srcOrd="0" destOrd="0" presId="urn:microsoft.com/office/officeart/2005/8/layout/hierarchy5"/>
    <dgm:cxn modelId="{C8E052EF-7B3C-4538-87AD-3A0D5155AD05}" type="presOf" srcId="{E6E67D21-FB74-496F-8593-A02B9705A778}" destId="{D380E640-43FF-4569-83A7-3E1A450D90BB}" srcOrd="0" destOrd="0" presId="urn:microsoft.com/office/officeart/2005/8/layout/hierarchy5"/>
    <dgm:cxn modelId="{A891AA8A-FBBE-47FE-ABDE-27F6B75FD1FC}" type="presOf" srcId="{C6D946E8-DF00-4E78-A3DA-BD964E870187}" destId="{DD8A9B2E-E296-47C0-8000-922200AD4C78}" srcOrd="0" destOrd="0" presId="urn:microsoft.com/office/officeart/2005/8/layout/hierarchy5"/>
    <dgm:cxn modelId="{DC5F8F5A-304E-4846-8F3D-EDD390A13A89}" srcId="{FE82EA91-EA49-4952-B666-5356CDAE6BA0}" destId="{8FF50655-8487-4B4E-B83D-4F0AF1FA252E}" srcOrd="0" destOrd="0" parTransId="{FEFB7150-D722-4B84-ADC9-46811C3E13E6}" sibTransId="{100C9CE5-7415-4B27-BE93-3DEDA3A67A60}"/>
    <dgm:cxn modelId="{D07AFE75-213A-45C0-8C8C-C03221C56089}" type="presOf" srcId="{412CFE73-26BA-4002-A64E-270752048FE0}" destId="{D5FA0CD8-7B13-4C06-849E-35CC554CD50E}" srcOrd="0" destOrd="0" presId="urn:microsoft.com/office/officeart/2005/8/layout/hierarchy5"/>
    <dgm:cxn modelId="{CB7F50D8-DD1C-4064-8BC8-1408BDE03138}" srcId="{6C26E894-0E63-459F-9B14-2012EE98C7C8}" destId="{20C2B600-3431-49B4-A9B6-E162F7CACDDD}" srcOrd="3" destOrd="0" parTransId="{8786C7F9-220A-4B35-970D-820A8434F888}" sibTransId="{E5CE530A-76E5-45F9-9843-20EB6A14FC86}"/>
    <dgm:cxn modelId="{A52EBCB3-8713-4795-AA36-B734824E0371}" srcId="{BEF36ED1-BEBA-49C7-A6E0-254AD00AEA28}" destId="{E6E67D21-FB74-496F-8593-A02B9705A778}" srcOrd="0" destOrd="0" parTransId="{C6D946E8-DF00-4E78-A3DA-BD964E870187}" sibTransId="{9C1D15F9-7D67-40A5-82D5-78F7EC06DB99}"/>
    <dgm:cxn modelId="{8EE6B103-9F34-428D-94B4-2622F94C29C3}" type="presOf" srcId="{E1D7A31C-182D-4BB0-A7CB-97ACE60F6E66}" destId="{C918FCEE-4612-4AC8-966D-A84A3B6E5CBB}" srcOrd="0" destOrd="0" presId="urn:microsoft.com/office/officeart/2005/8/layout/hierarchy5"/>
    <dgm:cxn modelId="{2D70377D-450E-4314-8BB7-C7DE2EA014AF}" type="presOf" srcId="{C6D946E8-DF00-4E78-A3DA-BD964E870187}" destId="{35BE477E-CFD8-4D31-AAD9-55B6FA729D69}" srcOrd="1" destOrd="0" presId="urn:microsoft.com/office/officeart/2005/8/layout/hierarchy5"/>
    <dgm:cxn modelId="{AEE2A324-619A-4C35-8867-B2287FD2D8C6}" type="presOf" srcId="{20C2B600-3431-49B4-A9B6-E162F7CACDDD}" destId="{52588206-222C-452E-B875-DD3F66C6482F}" srcOrd="0" destOrd="0" presId="urn:microsoft.com/office/officeart/2005/8/layout/hierarchy5"/>
    <dgm:cxn modelId="{A8187BB7-350E-4EA2-A86A-4B708FE0671E}" type="presOf" srcId="{412CFE73-26BA-4002-A64E-270752048FE0}" destId="{C09EAD11-4F9B-4FC0-AC74-E50CD152359A}" srcOrd="1" destOrd="0" presId="urn:microsoft.com/office/officeart/2005/8/layout/hierarchy5"/>
    <dgm:cxn modelId="{2F587E15-89D8-402D-BDF4-FFAFB70BC601}" type="presOf" srcId="{6C26E894-0E63-459F-9B14-2012EE98C7C8}" destId="{F0513EC2-DFA4-41F0-B8E4-6E12E64D3A27}" srcOrd="0" destOrd="0" presId="urn:microsoft.com/office/officeart/2005/8/layout/hierarchy5"/>
    <dgm:cxn modelId="{1EF54BCD-112E-4FA3-A29C-6718BAA98024}" type="presOf" srcId="{5C607756-2849-4916-9E0E-1BDA1A36DFF5}" destId="{E6353FE9-924F-409B-8F8B-B03CAD099642}" srcOrd="1" destOrd="0" presId="urn:microsoft.com/office/officeart/2005/8/layout/hierarchy5"/>
    <dgm:cxn modelId="{543B235A-D9EF-41A9-85C6-B3046D68F54F}" srcId="{6C26E894-0E63-459F-9B14-2012EE98C7C8}" destId="{1106F182-F18E-428A-88CB-9E2A4F0AF130}" srcOrd="2" destOrd="0" parTransId="{6D6A0EFB-0267-4EF8-B4D7-66B54BE7F426}" sibTransId="{6E901D27-F2AE-4BE1-90A9-EC5A0C8EF515}"/>
    <dgm:cxn modelId="{D5BB9F66-2445-4665-B3A9-15DDC6A452C6}" type="presOf" srcId="{845FB137-63EF-4496-B95A-21C637112DAE}" destId="{D2A55942-24C2-443D-BE47-D1253E0F9BEF}" srcOrd="0" destOrd="0" presId="urn:microsoft.com/office/officeart/2005/8/layout/hierarchy5"/>
    <dgm:cxn modelId="{702D694B-F98A-44A4-801E-EF56DD4287ED}" srcId="{ACD2127B-4B9A-4639-BB6A-19F7E5DD0C00}" destId="{FE82EA91-EA49-4952-B666-5356CDAE6BA0}" srcOrd="1" destOrd="0" parTransId="{E1D7A31C-182D-4BB0-A7CB-97ACE60F6E66}" sibTransId="{78F2B5A7-6A60-45D8-ACBE-C404C2030959}"/>
    <dgm:cxn modelId="{D4F99EBA-2002-4F3D-934F-8966CC02D4FD}" type="presOf" srcId="{1106F182-F18E-428A-88CB-9E2A4F0AF130}" destId="{5DF402F2-FA92-496F-949B-03E6A5A48B79}" srcOrd="1" destOrd="0" presId="urn:microsoft.com/office/officeart/2005/8/layout/hierarchy5"/>
    <dgm:cxn modelId="{A7DCA82D-C316-4182-AFB0-135A8F8D9195}" type="presOf" srcId="{BEF36ED1-BEBA-49C7-A6E0-254AD00AEA28}" destId="{1DC923BE-4EF5-42DA-8517-61665C2754EB}" srcOrd="0" destOrd="0" presId="urn:microsoft.com/office/officeart/2005/8/layout/hierarchy5"/>
    <dgm:cxn modelId="{2ADF8A12-B04C-42FD-BC38-433496C88C06}" srcId="{6C26E894-0E63-459F-9B14-2012EE98C7C8}" destId="{ACD2127B-4B9A-4639-BB6A-19F7E5DD0C00}" srcOrd="0" destOrd="0" parTransId="{D809DB2A-79AD-4D41-A1BD-B2354295AB9C}" sibTransId="{D0D60AD9-8C25-45AF-B307-85F4AD12FB5F}"/>
    <dgm:cxn modelId="{7112423E-C12E-4849-9FDE-09F447D97AE8}" type="presParOf" srcId="{F0513EC2-DFA4-41F0-B8E4-6E12E64D3A27}" destId="{9C383881-4922-469A-875E-FF0AB0471C3C}" srcOrd="0" destOrd="0" presId="urn:microsoft.com/office/officeart/2005/8/layout/hierarchy5"/>
    <dgm:cxn modelId="{7D8BB080-AA97-41AB-BD51-831B044BA328}" type="presParOf" srcId="{9C383881-4922-469A-875E-FF0AB0471C3C}" destId="{E93A7849-3A72-42A4-90DC-AF5F33B97B1B}" srcOrd="0" destOrd="0" presId="urn:microsoft.com/office/officeart/2005/8/layout/hierarchy5"/>
    <dgm:cxn modelId="{38A83E6A-D51E-495A-A273-84182CE5AA1D}" type="presParOf" srcId="{9C383881-4922-469A-875E-FF0AB0471C3C}" destId="{D6DCCA4B-7D46-44C1-BBDD-2F5EDA462FD2}" srcOrd="1" destOrd="0" presId="urn:microsoft.com/office/officeart/2005/8/layout/hierarchy5"/>
    <dgm:cxn modelId="{BD99F779-ADE7-435D-8F5F-29536FD29410}" type="presParOf" srcId="{D6DCCA4B-7D46-44C1-BBDD-2F5EDA462FD2}" destId="{6C04F6F0-DAAD-40E9-999D-95109A67358C}" srcOrd="0" destOrd="0" presId="urn:microsoft.com/office/officeart/2005/8/layout/hierarchy5"/>
    <dgm:cxn modelId="{13B461E3-C49B-4DE4-84DA-921E1753EEC9}" type="presParOf" srcId="{6C04F6F0-DAAD-40E9-999D-95109A67358C}" destId="{79DBC7F8-2F1E-4572-BB3B-4AE2F88AB81E}" srcOrd="0" destOrd="0" presId="urn:microsoft.com/office/officeart/2005/8/layout/hierarchy5"/>
    <dgm:cxn modelId="{2EA49A1F-C01F-4AAF-8DD4-93BAA0B66977}" type="presParOf" srcId="{6C04F6F0-DAAD-40E9-999D-95109A67358C}" destId="{6E64BB69-6613-4896-9B6D-7AB6487CB980}" srcOrd="1" destOrd="0" presId="urn:microsoft.com/office/officeart/2005/8/layout/hierarchy5"/>
    <dgm:cxn modelId="{C54E2622-9FB7-41F0-A9B2-E681774317D7}" type="presParOf" srcId="{6E64BB69-6613-4896-9B6D-7AB6487CB980}" destId="{D288014C-3523-4477-B75E-1FCECF49E873}" srcOrd="0" destOrd="0" presId="urn:microsoft.com/office/officeart/2005/8/layout/hierarchy5"/>
    <dgm:cxn modelId="{FFBDCB1D-1BD6-42B4-BEF4-2B109AD26384}" type="presParOf" srcId="{D288014C-3523-4477-B75E-1FCECF49E873}" destId="{E6353FE9-924F-409B-8F8B-B03CAD099642}" srcOrd="0" destOrd="0" presId="urn:microsoft.com/office/officeart/2005/8/layout/hierarchy5"/>
    <dgm:cxn modelId="{D9F325CD-3EC8-4962-96CD-CA15EC354D8A}" type="presParOf" srcId="{6E64BB69-6613-4896-9B6D-7AB6487CB980}" destId="{A7CAFE8F-A56B-414A-87DC-6CC8BDA719B9}" srcOrd="1" destOrd="0" presId="urn:microsoft.com/office/officeart/2005/8/layout/hierarchy5"/>
    <dgm:cxn modelId="{3AB51312-8395-42E2-92B9-4C3D1B2A11C1}" type="presParOf" srcId="{A7CAFE8F-A56B-414A-87DC-6CC8BDA719B9}" destId="{1DC923BE-4EF5-42DA-8517-61665C2754EB}" srcOrd="0" destOrd="0" presId="urn:microsoft.com/office/officeart/2005/8/layout/hierarchy5"/>
    <dgm:cxn modelId="{CB1CD6BE-D020-406E-A6FD-9AB0267F3EFC}" type="presParOf" srcId="{A7CAFE8F-A56B-414A-87DC-6CC8BDA719B9}" destId="{DD69F295-4AAF-45BA-8FF5-A0064DFE5F6B}" srcOrd="1" destOrd="0" presId="urn:microsoft.com/office/officeart/2005/8/layout/hierarchy5"/>
    <dgm:cxn modelId="{E61669CE-BCA6-4370-91FC-DD3BAB0A332D}" type="presParOf" srcId="{DD69F295-4AAF-45BA-8FF5-A0064DFE5F6B}" destId="{DD8A9B2E-E296-47C0-8000-922200AD4C78}" srcOrd="0" destOrd="0" presId="urn:microsoft.com/office/officeart/2005/8/layout/hierarchy5"/>
    <dgm:cxn modelId="{67A5A2AA-8E74-4569-86BB-F20CF8C21DAA}" type="presParOf" srcId="{DD8A9B2E-E296-47C0-8000-922200AD4C78}" destId="{35BE477E-CFD8-4D31-AAD9-55B6FA729D69}" srcOrd="0" destOrd="0" presId="urn:microsoft.com/office/officeart/2005/8/layout/hierarchy5"/>
    <dgm:cxn modelId="{1A6AAAAB-E22D-4F3E-BF21-361032178B3F}" type="presParOf" srcId="{DD69F295-4AAF-45BA-8FF5-A0064DFE5F6B}" destId="{0B88785D-C52B-4421-BACF-F1A258F794BE}" srcOrd="1" destOrd="0" presId="urn:microsoft.com/office/officeart/2005/8/layout/hierarchy5"/>
    <dgm:cxn modelId="{264A85AB-55DC-48CA-8907-0A6EF27E2270}" type="presParOf" srcId="{0B88785D-C52B-4421-BACF-F1A258F794BE}" destId="{D380E640-43FF-4569-83A7-3E1A450D90BB}" srcOrd="0" destOrd="0" presId="urn:microsoft.com/office/officeart/2005/8/layout/hierarchy5"/>
    <dgm:cxn modelId="{EF68222E-E2DE-4287-AC80-3516D4449FF7}" type="presParOf" srcId="{0B88785D-C52B-4421-BACF-F1A258F794BE}" destId="{CAEFEDE3-41E0-4C05-B2BF-A0D819396CA6}" srcOrd="1" destOrd="0" presId="urn:microsoft.com/office/officeart/2005/8/layout/hierarchy5"/>
    <dgm:cxn modelId="{8AEBBCA3-CEEE-4922-A377-A300DF282929}" type="presParOf" srcId="{DD69F295-4AAF-45BA-8FF5-A0064DFE5F6B}" destId="{D5FA0CD8-7B13-4C06-849E-35CC554CD50E}" srcOrd="2" destOrd="0" presId="urn:microsoft.com/office/officeart/2005/8/layout/hierarchy5"/>
    <dgm:cxn modelId="{5D2370A4-6EAF-4050-9461-CA48ED6B580B}" type="presParOf" srcId="{D5FA0CD8-7B13-4C06-849E-35CC554CD50E}" destId="{C09EAD11-4F9B-4FC0-AC74-E50CD152359A}" srcOrd="0" destOrd="0" presId="urn:microsoft.com/office/officeart/2005/8/layout/hierarchy5"/>
    <dgm:cxn modelId="{C5546795-E764-47DF-A9BE-74CB7F8922A9}" type="presParOf" srcId="{DD69F295-4AAF-45BA-8FF5-A0064DFE5F6B}" destId="{3978A8BE-2ADD-47C5-9640-4D7A684272C2}" srcOrd="3" destOrd="0" presId="urn:microsoft.com/office/officeart/2005/8/layout/hierarchy5"/>
    <dgm:cxn modelId="{DDAC1935-9D9A-49A1-BA46-4D8FB1625D58}" type="presParOf" srcId="{3978A8BE-2ADD-47C5-9640-4D7A684272C2}" destId="{D2A55942-24C2-443D-BE47-D1253E0F9BEF}" srcOrd="0" destOrd="0" presId="urn:microsoft.com/office/officeart/2005/8/layout/hierarchy5"/>
    <dgm:cxn modelId="{D0E4ED6F-B5ED-4DEA-A23C-E9D682FA677F}" type="presParOf" srcId="{3978A8BE-2ADD-47C5-9640-4D7A684272C2}" destId="{041CA751-B1DE-4744-B467-7F2CB570F30C}" srcOrd="1" destOrd="0" presId="urn:microsoft.com/office/officeart/2005/8/layout/hierarchy5"/>
    <dgm:cxn modelId="{E2FF0D57-BA13-4A0C-9BF7-B465F6C06F81}" type="presParOf" srcId="{6E64BB69-6613-4896-9B6D-7AB6487CB980}" destId="{C918FCEE-4612-4AC8-966D-A84A3B6E5CBB}" srcOrd="2" destOrd="0" presId="urn:microsoft.com/office/officeart/2005/8/layout/hierarchy5"/>
    <dgm:cxn modelId="{F2FFD05D-FA57-4605-B19E-D9F10FDBB42F}" type="presParOf" srcId="{C918FCEE-4612-4AC8-966D-A84A3B6E5CBB}" destId="{4BB69C3D-5405-48ED-A297-7C6A2B335244}" srcOrd="0" destOrd="0" presId="urn:microsoft.com/office/officeart/2005/8/layout/hierarchy5"/>
    <dgm:cxn modelId="{15A6162A-74D9-4CE9-9408-6F6FED9B6B3B}" type="presParOf" srcId="{6E64BB69-6613-4896-9B6D-7AB6487CB980}" destId="{15FB57E0-A88B-4971-BCBC-D4235FC75128}" srcOrd="3" destOrd="0" presId="urn:microsoft.com/office/officeart/2005/8/layout/hierarchy5"/>
    <dgm:cxn modelId="{5366DA5E-500A-4DD5-AE3C-DA450E2AF5EA}" type="presParOf" srcId="{15FB57E0-A88B-4971-BCBC-D4235FC75128}" destId="{575ABB36-2536-4BEE-B166-1F5CAC627ED9}" srcOrd="0" destOrd="0" presId="urn:microsoft.com/office/officeart/2005/8/layout/hierarchy5"/>
    <dgm:cxn modelId="{CB29E2AD-CEA6-459E-B89E-44B8BE4AC495}" type="presParOf" srcId="{15FB57E0-A88B-4971-BCBC-D4235FC75128}" destId="{E238D4A1-0990-4115-939D-D190903F2E82}" srcOrd="1" destOrd="0" presId="urn:microsoft.com/office/officeart/2005/8/layout/hierarchy5"/>
    <dgm:cxn modelId="{51995B25-2568-49C7-A87D-5AFEC26B00B4}" type="presParOf" srcId="{E238D4A1-0990-4115-939D-D190903F2E82}" destId="{AEE26041-0EC8-4C2F-B740-B5D536742BB6}" srcOrd="0" destOrd="0" presId="urn:microsoft.com/office/officeart/2005/8/layout/hierarchy5"/>
    <dgm:cxn modelId="{E3453703-DAE1-401B-B08D-69FA6A2BC9DB}" type="presParOf" srcId="{AEE26041-0EC8-4C2F-B740-B5D536742BB6}" destId="{4D3A1D79-95DD-44B1-A556-5A7B8916AE94}" srcOrd="0" destOrd="0" presId="urn:microsoft.com/office/officeart/2005/8/layout/hierarchy5"/>
    <dgm:cxn modelId="{789618F7-915D-4E43-8560-674BBAC5C812}" type="presParOf" srcId="{E238D4A1-0990-4115-939D-D190903F2E82}" destId="{22A1CC9C-E777-4D21-B3EF-148029B59D07}" srcOrd="1" destOrd="0" presId="urn:microsoft.com/office/officeart/2005/8/layout/hierarchy5"/>
    <dgm:cxn modelId="{2E7A5D1E-6B5B-49E9-95A2-C631871071BF}" type="presParOf" srcId="{22A1CC9C-E777-4D21-B3EF-148029B59D07}" destId="{87630057-8D34-4E32-9EA4-2707D2D0D058}" srcOrd="0" destOrd="0" presId="urn:microsoft.com/office/officeart/2005/8/layout/hierarchy5"/>
    <dgm:cxn modelId="{D13F9E41-ACF5-4DA3-9A5D-45073ADDC210}" type="presParOf" srcId="{22A1CC9C-E777-4D21-B3EF-148029B59D07}" destId="{C085690A-2679-4356-BD20-6CE4D79A02D4}" srcOrd="1" destOrd="0" presId="urn:microsoft.com/office/officeart/2005/8/layout/hierarchy5"/>
    <dgm:cxn modelId="{A1D96156-72B7-464F-BAAE-3E53707F8871}" type="presParOf" srcId="{F0513EC2-DFA4-41F0-B8E4-6E12E64D3A27}" destId="{7EEF3A8F-B83C-4047-AE77-EE130ABA78EB}" srcOrd="1" destOrd="0" presId="urn:microsoft.com/office/officeart/2005/8/layout/hierarchy5"/>
    <dgm:cxn modelId="{DF9FF495-508E-4F51-9EE1-083422891FBE}" type="presParOf" srcId="{7EEF3A8F-B83C-4047-AE77-EE130ABA78EB}" destId="{F65D6DE6-AD75-4DF0-AB27-E72FC137C2DC}" srcOrd="0" destOrd="0" presId="urn:microsoft.com/office/officeart/2005/8/layout/hierarchy5"/>
    <dgm:cxn modelId="{FD6E22E6-F116-404E-9887-7C3C1D74D486}" type="presParOf" srcId="{F65D6DE6-AD75-4DF0-AB27-E72FC137C2DC}" destId="{5BD92FB9-5AB2-423A-8E1A-8FD678F75648}" srcOrd="0" destOrd="0" presId="urn:microsoft.com/office/officeart/2005/8/layout/hierarchy5"/>
    <dgm:cxn modelId="{582E731C-DBD3-403C-80A4-EF9F53D4E4D6}" type="presParOf" srcId="{F65D6DE6-AD75-4DF0-AB27-E72FC137C2DC}" destId="{388B4181-C1FC-4A5B-9FDD-B8B75DDAAF2F}" srcOrd="1" destOrd="0" presId="urn:microsoft.com/office/officeart/2005/8/layout/hierarchy5"/>
    <dgm:cxn modelId="{6D3FC7DB-FBF0-4D1E-A511-3E35A00CED73}" type="presParOf" srcId="{7EEF3A8F-B83C-4047-AE77-EE130ABA78EB}" destId="{B9743140-E0E9-4FC7-B806-2F253DB5A2E7}" srcOrd="1" destOrd="0" presId="urn:microsoft.com/office/officeart/2005/8/layout/hierarchy5"/>
    <dgm:cxn modelId="{52C18299-46D4-4281-ACF4-EA2221B65E41}" type="presParOf" srcId="{B9743140-E0E9-4FC7-B806-2F253DB5A2E7}" destId="{2EEBADC0-011B-4083-B5B7-AAB793A4B342}" srcOrd="0" destOrd="0" presId="urn:microsoft.com/office/officeart/2005/8/layout/hierarchy5"/>
    <dgm:cxn modelId="{D26DA399-1049-43DF-BD39-C694DA624F53}" type="presParOf" srcId="{7EEF3A8F-B83C-4047-AE77-EE130ABA78EB}" destId="{F47A2221-4B8F-471F-929F-03C37180BFB0}" srcOrd="2" destOrd="0" presId="urn:microsoft.com/office/officeart/2005/8/layout/hierarchy5"/>
    <dgm:cxn modelId="{29BC6909-58EC-4FE0-B4BF-FC9D37965F02}" type="presParOf" srcId="{F47A2221-4B8F-471F-929F-03C37180BFB0}" destId="{6AC0380A-D4E4-4D98-A6DE-8B77223A12E9}" srcOrd="0" destOrd="0" presId="urn:microsoft.com/office/officeart/2005/8/layout/hierarchy5"/>
    <dgm:cxn modelId="{22F50B0B-6CF2-4504-BB6E-490A87858074}" type="presParOf" srcId="{F47A2221-4B8F-471F-929F-03C37180BFB0}" destId="{5DF402F2-FA92-496F-949B-03E6A5A48B79}" srcOrd="1" destOrd="0" presId="urn:microsoft.com/office/officeart/2005/8/layout/hierarchy5"/>
    <dgm:cxn modelId="{636717D5-8353-43BF-84EE-7E82B3332F84}" type="presParOf" srcId="{7EEF3A8F-B83C-4047-AE77-EE130ABA78EB}" destId="{D4C2B9ED-BC79-4555-8101-B319295B46A7}" srcOrd="3" destOrd="0" presId="urn:microsoft.com/office/officeart/2005/8/layout/hierarchy5"/>
    <dgm:cxn modelId="{44275A14-1E5F-4099-9ADF-E569B1816824}" type="presParOf" srcId="{D4C2B9ED-BC79-4555-8101-B319295B46A7}" destId="{ED6FD1BD-3AFB-493F-BB26-7FE8E781B6A9}" srcOrd="0" destOrd="0" presId="urn:microsoft.com/office/officeart/2005/8/layout/hierarchy5"/>
    <dgm:cxn modelId="{8735CC7F-1F64-48A9-8F51-6DE802E032DE}" type="presParOf" srcId="{7EEF3A8F-B83C-4047-AE77-EE130ABA78EB}" destId="{470AA252-E6C6-4014-9629-CDD9630FAA1D}" srcOrd="4" destOrd="0" presId="urn:microsoft.com/office/officeart/2005/8/layout/hierarchy5"/>
    <dgm:cxn modelId="{97E4C728-B5A2-4F2D-808D-32EBBD4353D1}" type="presParOf" srcId="{470AA252-E6C6-4014-9629-CDD9630FAA1D}" destId="{52588206-222C-452E-B875-DD3F66C6482F}" srcOrd="0" destOrd="0" presId="urn:microsoft.com/office/officeart/2005/8/layout/hierarchy5"/>
    <dgm:cxn modelId="{3CA90D2E-1B51-4FE4-AB55-3AB1B5E6ACA7}" type="presParOf" srcId="{470AA252-E6C6-4014-9629-CDD9630FAA1D}" destId="{57BE5FDB-5306-4A05-9ABC-ED943B62E6D5}"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47D064-290C-4CF4-B928-C06CAA41DE2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8F3A4C41-CB28-4015-97A2-280907CE4EDA}">
      <dgm:prSet phldrT="[Text]"/>
      <dgm:spPr/>
      <dgm:t>
        <a:bodyPr/>
        <a:lstStyle/>
        <a:p>
          <a:r>
            <a:rPr lang="en-US" dirty="0" smtClean="0"/>
            <a:t>Account</a:t>
          </a:r>
          <a:endParaRPr lang="en-US" dirty="0"/>
        </a:p>
      </dgm:t>
    </dgm:pt>
    <dgm:pt modelId="{35783EA1-B9C8-4278-8186-0E3ADAAB94B9}" type="parTrans" cxnId="{3FB76441-49CA-43EF-8919-131EA0659895}">
      <dgm:prSet/>
      <dgm:spPr/>
      <dgm:t>
        <a:bodyPr/>
        <a:lstStyle/>
        <a:p>
          <a:endParaRPr lang="en-US"/>
        </a:p>
      </dgm:t>
    </dgm:pt>
    <dgm:pt modelId="{595A157F-A1A3-4AB0-90C8-2AFD9CD893E8}" type="sibTrans" cxnId="{3FB76441-49CA-43EF-8919-131EA0659895}">
      <dgm:prSet/>
      <dgm:spPr/>
      <dgm:t>
        <a:bodyPr/>
        <a:lstStyle/>
        <a:p>
          <a:endParaRPr lang="en-US"/>
        </a:p>
      </dgm:t>
    </dgm:pt>
    <dgm:pt modelId="{3D2C7853-AFBC-4389-8FF1-94A6C4CC512B}">
      <dgm:prSet phldrT="[Text]"/>
      <dgm:spPr/>
      <dgm:t>
        <a:bodyPr/>
        <a:lstStyle/>
        <a:p>
          <a:r>
            <a:rPr lang="en-US" dirty="0" smtClean="0"/>
            <a:t>Thumbnail creation</a:t>
          </a:r>
          <a:endParaRPr lang="en-US" dirty="0"/>
        </a:p>
      </dgm:t>
    </dgm:pt>
    <dgm:pt modelId="{FC9CEC5D-EFAF-4C5D-8EE7-9B64DE26A74A}" type="parTrans" cxnId="{859CFA74-90EF-41B8-B737-F956838F44F5}">
      <dgm:prSet/>
      <dgm:spPr/>
      <dgm:t>
        <a:bodyPr/>
        <a:lstStyle/>
        <a:p>
          <a:endParaRPr lang="en-US"/>
        </a:p>
      </dgm:t>
    </dgm:pt>
    <dgm:pt modelId="{5C41F9BE-A66E-45A0-8B6D-E860F9C26D82}" type="sibTrans" cxnId="{859CFA74-90EF-41B8-B737-F956838F44F5}">
      <dgm:prSet/>
      <dgm:spPr/>
      <dgm:t>
        <a:bodyPr/>
        <a:lstStyle/>
        <a:p>
          <a:endParaRPr lang="en-US"/>
        </a:p>
      </dgm:t>
    </dgm:pt>
    <dgm:pt modelId="{E0F4CF46-513A-44AF-A021-62688F438A54}">
      <dgm:prSet phldrT="[Text]"/>
      <dgm:spPr/>
      <dgm:t>
        <a:bodyPr/>
        <a:lstStyle/>
        <a:p>
          <a:r>
            <a:rPr lang="en-US" dirty="0" smtClean="0"/>
            <a:t>image.1</a:t>
          </a:r>
          <a:endParaRPr lang="en-US" dirty="0"/>
        </a:p>
      </dgm:t>
    </dgm:pt>
    <dgm:pt modelId="{0F373F17-DDC8-43A9-98AB-21B1D2B076ED}" type="parTrans" cxnId="{D168A1E9-E53D-4758-9013-32CC4E88BBEB}">
      <dgm:prSet/>
      <dgm:spPr/>
      <dgm:t>
        <a:bodyPr/>
        <a:lstStyle/>
        <a:p>
          <a:endParaRPr lang="en-US"/>
        </a:p>
      </dgm:t>
    </dgm:pt>
    <dgm:pt modelId="{9ADB4BB8-858C-4C33-B2EE-16CD6EE599C3}" type="sibTrans" cxnId="{D168A1E9-E53D-4758-9013-32CC4E88BBEB}">
      <dgm:prSet/>
      <dgm:spPr/>
      <dgm:t>
        <a:bodyPr/>
        <a:lstStyle/>
        <a:p>
          <a:endParaRPr lang="en-US"/>
        </a:p>
      </dgm:t>
    </dgm:pt>
    <dgm:pt modelId="{9D345C4B-33F0-4844-B985-E67DCB9F8F1E}">
      <dgm:prSet phldrT="[Text]"/>
      <dgm:spPr/>
      <dgm:t>
        <a:bodyPr/>
        <a:lstStyle/>
        <a:p>
          <a:r>
            <a:rPr lang="en-US" dirty="0" smtClean="0"/>
            <a:t>image.2</a:t>
          </a:r>
          <a:endParaRPr lang="en-US" dirty="0"/>
        </a:p>
      </dgm:t>
    </dgm:pt>
    <dgm:pt modelId="{236E11EA-A701-4530-9533-CECAD140DA60}" type="parTrans" cxnId="{32619693-F69B-467F-9F45-6AC179FBF81B}">
      <dgm:prSet/>
      <dgm:spPr/>
      <dgm:t>
        <a:bodyPr/>
        <a:lstStyle/>
        <a:p>
          <a:endParaRPr lang="en-US"/>
        </a:p>
      </dgm:t>
    </dgm:pt>
    <dgm:pt modelId="{BE14B0F8-CDC1-4C5B-AF32-D93580A94D9B}" type="sibTrans" cxnId="{32619693-F69B-467F-9F45-6AC179FBF81B}">
      <dgm:prSet/>
      <dgm:spPr/>
      <dgm:t>
        <a:bodyPr/>
        <a:lstStyle/>
        <a:p>
          <a:endParaRPr lang="en-US"/>
        </a:p>
      </dgm:t>
    </dgm:pt>
    <dgm:pt modelId="{8894A0DC-2024-4518-A9DD-06A9AA0C8516}">
      <dgm:prSet phldrT="[Text]"/>
      <dgm:spPr/>
      <dgm:t>
        <a:bodyPr/>
        <a:lstStyle/>
        <a:p>
          <a:r>
            <a:rPr lang="en-US" dirty="0" err="1" smtClean="0"/>
            <a:t>SaveImageToCdn</a:t>
          </a:r>
          <a:endParaRPr lang="en-US" dirty="0"/>
        </a:p>
      </dgm:t>
    </dgm:pt>
    <dgm:pt modelId="{06442029-26F0-4485-9BA1-70AC52AB9FDD}" type="parTrans" cxnId="{A088AAAF-170D-4D40-83FC-69040FE8116B}">
      <dgm:prSet/>
      <dgm:spPr/>
      <dgm:t>
        <a:bodyPr/>
        <a:lstStyle/>
        <a:p>
          <a:endParaRPr lang="en-US"/>
        </a:p>
      </dgm:t>
    </dgm:pt>
    <dgm:pt modelId="{45744049-F0E5-4516-8CE5-3722A1027FC8}" type="sibTrans" cxnId="{A088AAAF-170D-4D40-83FC-69040FE8116B}">
      <dgm:prSet/>
      <dgm:spPr/>
      <dgm:t>
        <a:bodyPr/>
        <a:lstStyle/>
        <a:p>
          <a:endParaRPr lang="en-US"/>
        </a:p>
      </dgm:t>
    </dgm:pt>
    <dgm:pt modelId="{F66D399A-DD2A-4E4F-A18B-D45BE00AD232}">
      <dgm:prSet phldrT="[Text]"/>
      <dgm:spPr/>
      <dgm:t>
        <a:bodyPr/>
        <a:lstStyle/>
        <a:p>
          <a:r>
            <a:rPr lang="en-US" dirty="0" smtClean="0"/>
            <a:t>Image.1</a:t>
          </a:r>
          <a:endParaRPr lang="en-US" dirty="0"/>
        </a:p>
      </dgm:t>
    </dgm:pt>
    <dgm:pt modelId="{0C047200-23BA-4BE9-A241-571FFEA9C0AA}" type="parTrans" cxnId="{8DB63843-F8C9-4C57-8D39-8DDBFA4DDBBD}">
      <dgm:prSet/>
      <dgm:spPr/>
      <dgm:t>
        <a:bodyPr/>
        <a:lstStyle/>
        <a:p>
          <a:endParaRPr lang="en-US"/>
        </a:p>
      </dgm:t>
    </dgm:pt>
    <dgm:pt modelId="{4A7AC9C3-5BD7-4198-BCB6-7C7837BCFE60}" type="sibTrans" cxnId="{8DB63843-F8C9-4C57-8D39-8DDBFA4DDBBD}">
      <dgm:prSet/>
      <dgm:spPr/>
      <dgm:t>
        <a:bodyPr/>
        <a:lstStyle/>
        <a:p>
          <a:endParaRPr lang="en-US"/>
        </a:p>
      </dgm:t>
    </dgm:pt>
    <dgm:pt modelId="{3080FDB2-1EE4-4999-B20F-A7E3B20DC397}">
      <dgm:prSet phldrT="[Text]"/>
      <dgm:spPr/>
      <dgm:t>
        <a:bodyPr/>
        <a:lstStyle/>
        <a:p>
          <a:r>
            <a:rPr lang="en-US" dirty="0" smtClean="0"/>
            <a:t>Storage Account</a:t>
          </a:r>
          <a:endParaRPr lang="en-US" dirty="0"/>
        </a:p>
      </dgm:t>
    </dgm:pt>
    <dgm:pt modelId="{E3BD591C-13B2-4DC8-9BAC-0954A4F98482}" type="parTrans" cxnId="{99DC99A9-64F6-4C37-8E18-3406D1B2D616}">
      <dgm:prSet/>
      <dgm:spPr/>
      <dgm:t>
        <a:bodyPr/>
        <a:lstStyle/>
        <a:p>
          <a:endParaRPr lang="en-US"/>
        </a:p>
      </dgm:t>
    </dgm:pt>
    <dgm:pt modelId="{20100E62-8D95-44C5-A796-649363408F1A}" type="sibTrans" cxnId="{99DC99A9-64F6-4C37-8E18-3406D1B2D616}">
      <dgm:prSet/>
      <dgm:spPr/>
      <dgm:t>
        <a:bodyPr/>
        <a:lstStyle/>
        <a:p>
          <a:endParaRPr lang="en-US"/>
        </a:p>
      </dgm:t>
    </dgm:pt>
    <dgm:pt modelId="{61FEC309-25AB-4243-B8B6-B093BBDC5E2E}">
      <dgm:prSet phldrT="[Text]"/>
      <dgm:spPr/>
      <dgm:t>
        <a:bodyPr/>
        <a:lstStyle/>
        <a:p>
          <a:r>
            <a:rPr lang="en-US" dirty="0" smtClean="0"/>
            <a:t>Queue</a:t>
          </a:r>
          <a:endParaRPr lang="en-US" dirty="0"/>
        </a:p>
      </dgm:t>
    </dgm:pt>
    <dgm:pt modelId="{88CF8DD4-167E-4498-A48E-B5E0D301F215}" type="parTrans" cxnId="{2251FF0F-F2A0-41C6-82CB-4E332D4D08E7}">
      <dgm:prSet/>
      <dgm:spPr/>
      <dgm:t>
        <a:bodyPr/>
        <a:lstStyle/>
        <a:p>
          <a:endParaRPr lang="en-US"/>
        </a:p>
      </dgm:t>
    </dgm:pt>
    <dgm:pt modelId="{66AC1191-1868-4DFC-986B-99283CE17D5E}" type="sibTrans" cxnId="{2251FF0F-F2A0-41C6-82CB-4E332D4D08E7}">
      <dgm:prSet/>
      <dgm:spPr/>
      <dgm:t>
        <a:bodyPr/>
        <a:lstStyle/>
        <a:p>
          <a:endParaRPr lang="en-US"/>
        </a:p>
      </dgm:t>
    </dgm:pt>
    <dgm:pt modelId="{232E259F-2711-427F-B4BA-19988A27ECFC}">
      <dgm:prSet phldrT="[Text]"/>
      <dgm:spPr/>
      <dgm:t>
        <a:bodyPr/>
        <a:lstStyle/>
        <a:p>
          <a:r>
            <a:rPr lang="en-US" dirty="0" smtClean="0"/>
            <a:t>Message</a:t>
          </a:r>
          <a:endParaRPr lang="en-US" dirty="0"/>
        </a:p>
      </dgm:t>
    </dgm:pt>
    <dgm:pt modelId="{ACB163E0-330B-465E-B688-29D65C994D4F}" type="parTrans" cxnId="{75205DC9-B79E-4BEF-9218-11F0A9316384}">
      <dgm:prSet/>
      <dgm:spPr/>
      <dgm:t>
        <a:bodyPr/>
        <a:lstStyle/>
        <a:p>
          <a:endParaRPr lang="en-US"/>
        </a:p>
      </dgm:t>
    </dgm:pt>
    <dgm:pt modelId="{DF150B6A-0E97-4EAB-82A5-323E82F8064F}" type="sibTrans" cxnId="{75205DC9-B79E-4BEF-9218-11F0A9316384}">
      <dgm:prSet/>
      <dgm:spPr/>
      <dgm:t>
        <a:bodyPr/>
        <a:lstStyle/>
        <a:p>
          <a:endParaRPr lang="en-US"/>
        </a:p>
      </dgm:t>
    </dgm:pt>
    <dgm:pt modelId="{A481F89E-DB13-4F5B-9715-82E50CD1AC6D}" type="pres">
      <dgm:prSet presAssocID="{BB47D064-290C-4CF4-B928-C06CAA41DE21}" presName="mainComposite" presStyleCnt="0">
        <dgm:presLayoutVars>
          <dgm:chPref val="1"/>
          <dgm:dir/>
          <dgm:animOne val="branch"/>
          <dgm:animLvl val="lvl"/>
          <dgm:resizeHandles val="exact"/>
        </dgm:presLayoutVars>
      </dgm:prSet>
      <dgm:spPr/>
      <dgm:t>
        <a:bodyPr/>
        <a:lstStyle/>
        <a:p>
          <a:endParaRPr lang="en-US"/>
        </a:p>
      </dgm:t>
    </dgm:pt>
    <dgm:pt modelId="{CF3419D7-81E0-4231-961E-845616240217}" type="pres">
      <dgm:prSet presAssocID="{BB47D064-290C-4CF4-B928-C06CAA41DE21}" presName="hierFlow" presStyleCnt="0"/>
      <dgm:spPr/>
    </dgm:pt>
    <dgm:pt modelId="{0DB41967-AE8D-49C6-B623-7F2D818E144E}" type="pres">
      <dgm:prSet presAssocID="{BB47D064-290C-4CF4-B928-C06CAA41DE21}" presName="firstBuf" presStyleCnt="0"/>
      <dgm:spPr/>
    </dgm:pt>
    <dgm:pt modelId="{E92D233A-CB3C-47A5-AD96-FC0F42C8485A}" type="pres">
      <dgm:prSet presAssocID="{BB47D064-290C-4CF4-B928-C06CAA41DE21}" presName="hierChild1" presStyleCnt="0">
        <dgm:presLayoutVars>
          <dgm:chPref val="1"/>
          <dgm:animOne val="branch"/>
          <dgm:animLvl val="lvl"/>
        </dgm:presLayoutVars>
      </dgm:prSet>
      <dgm:spPr/>
    </dgm:pt>
    <dgm:pt modelId="{C972E179-5CE7-4E3C-8689-734BACC29EB2}" type="pres">
      <dgm:prSet presAssocID="{8F3A4C41-CB28-4015-97A2-280907CE4EDA}" presName="Name17" presStyleCnt="0"/>
      <dgm:spPr/>
    </dgm:pt>
    <dgm:pt modelId="{B67A883D-F03B-4951-8888-E2DF146DD8FF}" type="pres">
      <dgm:prSet presAssocID="{8F3A4C41-CB28-4015-97A2-280907CE4EDA}" presName="level1Shape" presStyleLbl="node0" presStyleIdx="0" presStyleCnt="1">
        <dgm:presLayoutVars>
          <dgm:chPref val="3"/>
        </dgm:presLayoutVars>
      </dgm:prSet>
      <dgm:spPr/>
      <dgm:t>
        <a:bodyPr/>
        <a:lstStyle/>
        <a:p>
          <a:endParaRPr lang="en-US"/>
        </a:p>
      </dgm:t>
    </dgm:pt>
    <dgm:pt modelId="{7D681370-BF6C-471D-8C3E-E16FBEE4E925}" type="pres">
      <dgm:prSet presAssocID="{8F3A4C41-CB28-4015-97A2-280907CE4EDA}" presName="hierChild2" presStyleCnt="0"/>
      <dgm:spPr/>
    </dgm:pt>
    <dgm:pt modelId="{8394F2BF-239D-4AEE-8A3E-8F5BFC66898A}" type="pres">
      <dgm:prSet presAssocID="{FC9CEC5D-EFAF-4C5D-8EE7-9B64DE26A74A}" presName="Name25" presStyleLbl="parChTrans1D2" presStyleIdx="0" presStyleCnt="2"/>
      <dgm:spPr/>
      <dgm:t>
        <a:bodyPr/>
        <a:lstStyle/>
        <a:p>
          <a:endParaRPr lang="en-US"/>
        </a:p>
      </dgm:t>
    </dgm:pt>
    <dgm:pt modelId="{40CA99EB-A8C7-4C4F-902D-2F4D1AB0EF7B}" type="pres">
      <dgm:prSet presAssocID="{FC9CEC5D-EFAF-4C5D-8EE7-9B64DE26A74A}" presName="connTx" presStyleLbl="parChTrans1D2" presStyleIdx="0" presStyleCnt="2"/>
      <dgm:spPr/>
      <dgm:t>
        <a:bodyPr/>
        <a:lstStyle/>
        <a:p>
          <a:endParaRPr lang="en-US"/>
        </a:p>
      </dgm:t>
    </dgm:pt>
    <dgm:pt modelId="{6E3D0FDE-1CC1-4A02-A7D6-90E104EB42D6}" type="pres">
      <dgm:prSet presAssocID="{3D2C7853-AFBC-4389-8FF1-94A6C4CC512B}" presName="Name30" presStyleCnt="0"/>
      <dgm:spPr/>
    </dgm:pt>
    <dgm:pt modelId="{5605A27C-E0DA-4DC6-B669-C9FCEB55EC46}" type="pres">
      <dgm:prSet presAssocID="{3D2C7853-AFBC-4389-8FF1-94A6C4CC512B}" presName="level2Shape" presStyleLbl="node2" presStyleIdx="0" presStyleCnt="2"/>
      <dgm:spPr/>
      <dgm:t>
        <a:bodyPr/>
        <a:lstStyle/>
        <a:p>
          <a:endParaRPr lang="en-US"/>
        </a:p>
      </dgm:t>
    </dgm:pt>
    <dgm:pt modelId="{400077A6-AA09-4DE0-904F-DB1A09607E8B}" type="pres">
      <dgm:prSet presAssocID="{3D2C7853-AFBC-4389-8FF1-94A6C4CC512B}" presName="hierChild3" presStyleCnt="0"/>
      <dgm:spPr/>
    </dgm:pt>
    <dgm:pt modelId="{D93E91CC-5971-400C-9645-3CE8160C8269}" type="pres">
      <dgm:prSet presAssocID="{0F373F17-DDC8-43A9-98AB-21B1D2B076ED}" presName="Name25" presStyleLbl="parChTrans1D3" presStyleIdx="0" presStyleCnt="3"/>
      <dgm:spPr/>
      <dgm:t>
        <a:bodyPr/>
        <a:lstStyle/>
        <a:p>
          <a:endParaRPr lang="en-US"/>
        </a:p>
      </dgm:t>
    </dgm:pt>
    <dgm:pt modelId="{9868EC7E-9FF4-4611-9DC7-C52D47ADDF26}" type="pres">
      <dgm:prSet presAssocID="{0F373F17-DDC8-43A9-98AB-21B1D2B076ED}" presName="connTx" presStyleLbl="parChTrans1D3" presStyleIdx="0" presStyleCnt="3"/>
      <dgm:spPr/>
      <dgm:t>
        <a:bodyPr/>
        <a:lstStyle/>
        <a:p>
          <a:endParaRPr lang="en-US"/>
        </a:p>
      </dgm:t>
    </dgm:pt>
    <dgm:pt modelId="{5242BDEA-1CCB-42EB-AD6A-1A687B03B294}" type="pres">
      <dgm:prSet presAssocID="{E0F4CF46-513A-44AF-A021-62688F438A54}" presName="Name30" presStyleCnt="0"/>
      <dgm:spPr/>
    </dgm:pt>
    <dgm:pt modelId="{ECA487D3-8B1A-4685-91DB-4D0D21D0AAC3}" type="pres">
      <dgm:prSet presAssocID="{E0F4CF46-513A-44AF-A021-62688F438A54}" presName="level2Shape" presStyleLbl="node3" presStyleIdx="0" presStyleCnt="3"/>
      <dgm:spPr/>
      <dgm:t>
        <a:bodyPr/>
        <a:lstStyle/>
        <a:p>
          <a:endParaRPr lang="en-US"/>
        </a:p>
      </dgm:t>
    </dgm:pt>
    <dgm:pt modelId="{7B53D306-C06C-43C3-9F2B-C556EC912A03}" type="pres">
      <dgm:prSet presAssocID="{E0F4CF46-513A-44AF-A021-62688F438A54}" presName="hierChild3" presStyleCnt="0"/>
      <dgm:spPr/>
    </dgm:pt>
    <dgm:pt modelId="{E588BB08-9230-4AE3-B029-9FDFC1829342}" type="pres">
      <dgm:prSet presAssocID="{236E11EA-A701-4530-9533-CECAD140DA60}" presName="Name25" presStyleLbl="parChTrans1D3" presStyleIdx="1" presStyleCnt="3"/>
      <dgm:spPr/>
      <dgm:t>
        <a:bodyPr/>
        <a:lstStyle/>
        <a:p>
          <a:endParaRPr lang="en-US"/>
        </a:p>
      </dgm:t>
    </dgm:pt>
    <dgm:pt modelId="{898EBEE6-718F-4CBD-A471-4D7353D2EB0B}" type="pres">
      <dgm:prSet presAssocID="{236E11EA-A701-4530-9533-CECAD140DA60}" presName="connTx" presStyleLbl="parChTrans1D3" presStyleIdx="1" presStyleCnt="3"/>
      <dgm:spPr/>
      <dgm:t>
        <a:bodyPr/>
        <a:lstStyle/>
        <a:p>
          <a:endParaRPr lang="en-US"/>
        </a:p>
      </dgm:t>
    </dgm:pt>
    <dgm:pt modelId="{07759127-B7BD-48AE-BB0D-0BA847A7713D}" type="pres">
      <dgm:prSet presAssocID="{9D345C4B-33F0-4844-B985-E67DCB9F8F1E}" presName="Name30" presStyleCnt="0"/>
      <dgm:spPr/>
    </dgm:pt>
    <dgm:pt modelId="{165C5976-14BD-4E86-A924-B4DC61FEFE2D}" type="pres">
      <dgm:prSet presAssocID="{9D345C4B-33F0-4844-B985-E67DCB9F8F1E}" presName="level2Shape" presStyleLbl="node3" presStyleIdx="1" presStyleCnt="3"/>
      <dgm:spPr/>
      <dgm:t>
        <a:bodyPr/>
        <a:lstStyle/>
        <a:p>
          <a:endParaRPr lang="en-US"/>
        </a:p>
      </dgm:t>
    </dgm:pt>
    <dgm:pt modelId="{CB09D4B1-3933-44F6-973E-F157DC4F799B}" type="pres">
      <dgm:prSet presAssocID="{9D345C4B-33F0-4844-B985-E67DCB9F8F1E}" presName="hierChild3" presStyleCnt="0"/>
      <dgm:spPr/>
    </dgm:pt>
    <dgm:pt modelId="{CA2175F0-661D-4F52-BB60-D098E4CF301E}" type="pres">
      <dgm:prSet presAssocID="{06442029-26F0-4485-9BA1-70AC52AB9FDD}" presName="Name25" presStyleLbl="parChTrans1D2" presStyleIdx="1" presStyleCnt="2"/>
      <dgm:spPr/>
      <dgm:t>
        <a:bodyPr/>
        <a:lstStyle/>
        <a:p>
          <a:endParaRPr lang="en-US"/>
        </a:p>
      </dgm:t>
    </dgm:pt>
    <dgm:pt modelId="{5F95F7ED-5007-4513-B3C6-AB107DD67974}" type="pres">
      <dgm:prSet presAssocID="{06442029-26F0-4485-9BA1-70AC52AB9FDD}" presName="connTx" presStyleLbl="parChTrans1D2" presStyleIdx="1" presStyleCnt="2"/>
      <dgm:spPr/>
      <dgm:t>
        <a:bodyPr/>
        <a:lstStyle/>
        <a:p>
          <a:endParaRPr lang="en-US"/>
        </a:p>
      </dgm:t>
    </dgm:pt>
    <dgm:pt modelId="{096CA627-ABB8-44AB-A607-903F35B694CB}" type="pres">
      <dgm:prSet presAssocID="{8894A0DC-2024-4518-A9DD-06A9AA0C8516}" presName="Name30" presStyleCnt="0"/>
      <dgm:spPr/>
    </dgm:pt>
    <dgm:pt modelId="{0B228379-917C-4462-876B-8BA09E5A2CF8}" type="pres">
      <dgm:prSet presAssocID="{8894A0DC-2024-4518-A9DD-06A9AA0C8516}" presName="level2Shape" presStyleLbl="node2" presStyleIdx="1" presStyleCnt="2"/>
      <dgm:spPr/>
      <dgm:t>
        <a:bodyPr/>
        <a:lstStyle/>
        <a:p>
          <a:endParaRPr lang="en-US"/>
        </a:p>
      </dgm:t>
    </dgm:pt>
    <dgm:pt modelId="{616512B4-357C-4A81-9939-2F6B27706F27}" type="pres">
      <dgm:prSet presAssocID="{8894A0DC-2024-4518-A9DD-06A9AA0C8516}" presName="hierChild3" presStyleCnt="0"/>
      <dgm:spPr/>
    </dgm:pt>
    <dgm:pt modelId="{BA32C234-F8C9-401E-AF60-42D3862B9B3A}" type="pres">
      <dgm:prSet presAssocID="{0C047200-23BA-4BE9-A241-571FFEA9C0AA}" presName="Name25" presStyleLbl="parChTrans1D3" presStyleIdx="2" presStyleCnt="3"/>
      <dgm:spPr/>
      <dgm:t>
        <a:bodyPr/>
        <a:lstStyle/>
        <a:p>
          <a:endParaRPr lang="en-US"/>
        </a:p>
      </dgm:t>
    </dgm:pt>
    <dgm:pt modelId="{F503C4FB-6A3C-4531-8833-6E9A3E22B982}" type="pres">
      <dgm:prSet presAssocID="{0C047200-23BA-4BE9-A241-571FFEA9C0AA}" presName="connTx" presStyleLbl="parChTrans1D3" presStyleIdx="2" presStyleCnt="3"/>
      <dgm:spPr/>
      <dgm:t>
        <a:bodyPr/>
        <a:lstStyle/>
        <a:p>
          <a:endParaRPr lang="en-US"/>
        </a:p>
      </dgm:t>
    </dgm:pt>
    <dgm:pt modelId="{5C3E19E4-1C5B-4B65-B00A-53F4C9218B5F}" type="pres">
      <dgm:prSet presAssocID="{F66D399A-DD2A-4E4F-A18B-D45BE00AD232}" presName="Name30" presStyleCnt="0"/>
      <dgm:spPr/>
    </dgm:pt>
    <dgm:pt modelId="{29ECACD1-90DF-41BC-877A-66150360A70D}" type="pres">
      <dgm:prSet presAssocID="{F66D399A-DD2A-4E4F-A18B-D45BE00AD232}" presName="level2Shape" presStyleLbl="node3" presStyleIdx="2" presStyleCnt="3"/>
      <dgm:spPr/>
      <dgm:t>
        <a:bodyPr/>
        <a:lstStyle/>
        <a:p>
          <a:endParaRPr lang="en-US"/>
        </a:p>
      </dgm:t>
    </dgm:pt>
    <dgm:pt modelId="{7B653BDB-B86B-45B1-8937-0C4EA495D5EB}" type="pres">
      <dgm:prSet presAssocID="{F66D399A-DD2A-4E4F-A18B-D45BE00AD232}" presName="hierChild3" presStyleCnt="0"/>
      <dgm:spPr/>
    </dgm:pt>
    <dgm:pt modelId="{301B8276-7916-468F-8200-4453704C985D}" type="pres">
      <dgm:prSet presAssocID="{BB47D064-290C-4CF4-B928-C06CAA41DE21}" presName="bgShapesFlow" presStyleCnt="0"/>
      <dgm:spPr/>
    </dgm:pt>
    <dgm:pt modelId="{7BD13922-D96B-4961-A1B2-AD206CF35BAA}" type="pres">
      <dgm:prSet presAssocID="{3080FDB2-1EE4-4999-B20F-A7E3B20DC397}" presName="rectComp" presStyleCnt="0"/>
      <dgm:spPr/>
    </dgm:pt>
    <dgm:pt modelId="{7F829706-49F8-4FE2-909D-624ED645D185}" type="pres">
      <dgm:prSet presAssocID="{3080FDB2-1EE4-4999-B20F-A7E3B20DC397}" presName="bgRect" presStyleLbl="bgShp" presStyleIdx="0" presStyleCnt="3"/>
      <dgm:spPr/>
      <dgm:t>
        <a:bodyPr/>
        <a:lstStyle/>
        <a:p>
          <a:endParaRPr lang="en-US"/>
        </a:p>
      </dgm:t>
    </dgm:pt>
    <dgm:pt modelId="{05813EFB-E618-4CFC-88D4-9E8BE0CE3481}" type="pres">
      <dgm:prSet presAssocID="{3080FDB2-1EE4-4999-B20F-A7E3B20DC397}" presName="bgRectTx" presStyleLbl="bgShp" presStyleIdx="0" presStyleCnt="3">
        <dgm:presLayoutVars>
          <dgm:bulletEnabled val="1"/>
        </dgm:presLayoutVars>
      </dgm:prSet>
      <dgm:spPr/>
      <dgm:t>
        <a:bodyPr/>
        <a:lstStyle/>
        <a:p>
          <a:endParaRPr lang="en-US"/>
        </a:p>
      </dgm:t>
    </dgm:pt>
    <dgm:pt modelId="{766C4F46-23DA-4DD2-8376-62FE9DF4BF65}" type="pres">
      <dgm:prSet presAssocID="{3080FDB2-1EE4-4999-B20F-A7E3B20DC397}" presName="spComp" presStyleCnt="0"/>
      <dgm:spPr/>
    </dgm:pt>
    <dgm:pt modelId="{2C3AAEE3-5B44-4877-8521-F67F3CC74435}" type="pres">
      <dgm:prSet presAssocID="{3080FDB2-1EE4-4999-B20F-A7E3B20DC397}" presName="hSp" presStyleCnt="0"/>
      <dgm:spPr/>
    </dgm:pt>
    <dgm:pt modelId="{3061F9EF-3829-4DB3-A007-A73AB14BDB6C}" type="pres">
      <dgm:prSet presAssocID="{61FEC309-25AB-4243-B8B6-B093BBDC5E2E}" presName="rectComp" presStyleCnt="0"/>
      <dgm:spPr/>
    </dgm:pt>
    <dgm:pt modelId="{0C18B89A-7373-4A7D-BEC0-36E0AB596B49}" type="pres">
      <dgm:prSet presAssocID="{61FEC309-25AB-4243-B8B6-B093BBDC5E2E}" presName="bgRect" presStyleLbl="bgShp" presStyleIdx="1" presStyleCnt="3"/>
      <dgm:spPr/>
      <dgm:t>
        <a:bodyPr/>
        <a:lstStyle/>
        <a:p>
          <a:endParaRPr lang="en-US"/>
        </a:p>
      </dgm:t>
    </dgm:pt>
    <dgm:pt modelId="{0C13162E-EBF5-4BE4-B488-B801A2F81B4A}" type="pres">
      <dgm:prSet presAssocID="{61FEC309-25AB-4243-B8B6-B093BBDC5E2E}" presName="bgRectTx" presStyleLbl="bgShp" presStyleIdx="1" presStyleCnt="3">
        <dgm:presLayoutVars>
          <dgm:bulletEnabled val="1"/>
        </dgm:presLayoutVars>
      </dgm:prSet>
      <dgm:spPr/>
      <dgm:t>
        <a:bodyPr/>
        <a:lstStyle/>
        <a:p>
          <a:endParaRPr lang="en-US"/>
        </a:p>
      </dgm:t>
    </dgm:pt>
    <dgm:pt modelId="{1933C4F2-4E00-4A4C-9414-E3AAA639F673}" type="pres">
      <dgm:prSet presAssocID="{61FEC309-25AB-4243-B8B6-B093BBDC5E2E}" presName="spComp" presStyleCnt="0"/>
      <dgm:spPr/>
    </dgm:pt>
    <dgm:pt modelId="{0D0E8634-FC6A-4207-8D89-3D184B1D426E}" type="pres">
      <dgm:prSet presAssocID="{61FEC309-25AB-4243-B8B6-B093BBDC5E2E}" presName="hSp" presStyleCnt="0"/>
      <dgm:spPr/>
    </dgm:pt>
    <dgm:pt modelId="{A7B45F6A-5B3B-4764-920A-364C475C4670}" type="pres">
      <dgm:prSet presAssocID="{232E259F-2711-427F-B4BA-19988A27ECFC}" presName="rectComp" presStyleCnt="0"/>
      <dgm:spPr/>
    </dgm:pt>
    <dgm:pt modelId="{CE4DBF05-53AF-47E4-B319-13092F6ADA51}" type="pres">
      <dgm:prSet presAssocID="{232E259F-2711-427F-B4BA-19988A27ECFC}" presName="bgRect" presStyleLbl="bgShp" presStyleIdx="2" presStyleCnt="3"/>
      <dgm:spPr/>
      <dgm:t>
        <a:bodyPr/>
        <a:lstStyle/>
        <a:p>
          <a:endParaRPr lang="en-US"/>
        </a:p>
      </dgm:t>
    </dgm:pt>
    <dgm:pt modelId="{6D150BF1-07D2-40C8-99B5-72FA6120A482}" type="pres">
      <dgm:prSet presAssocID="{232E259F-2711-427F-B4BA-19988A27ECFC}" presName="bgRectTx" presStyleLbl="bgShp" presStyleIdx="2" presStyleCnt="3">
        <dgm:presLayoutVars>
          <dgm:bulletEnabled val="1"/>
        </dgm:presLayoutVars>
      </dgm:prSet>
      <dgm:spPr/>
      <dgm:t>
        <a:bodyPr/>
        <a:lstStyle/>
        <a:p>
          <a:endParaRPr lang="en-US"/>
        </a:p>
      </dgm:t>
    </dgm:pt>
  </dgm:ptLst>
  <dgm:cxnLst>
    <dgm:cxn modelId="{AC01D2FD-9FA7-4BCA-AE70-144E8F06536D}" type="presOf" srcId="{BB47D064-290C-4CF4-B928-C06CAA41DE21}" destId="{A481F89E-DB13-4F5B-9715-82E50CD1AC6D}" srcOrd="0" destOrd="0" presId="urn:microsoft.com/office/officeart/2005/8/layout/hierarchy5"/>
    <dgm:cxn modelId="{E70CA1D7-6FA5-4CEE-9DDA-C94A079B14B5}" type="presOf" srcId="{06442029-26F0-4485-9BA1-70AC52AB9FDD}" destId="{CA2175F0-661D-4F52-BB60-D098E4CF301E}" srcOrd="0" destOrd="0" presId="urn:microsoft.com/office/officeart/2005/8/layout/hierarchy5"/>
    <dgm:cxn modelId="{8DB63843-F8C9-4C57-8D39-8DDBFA4DDBBD}" srcId="{8894A0DC-2024-4518-A9DD-06A9AA0C8516}" destId="{F66D399A-DD2A-4E4F-A18B-D45BE00AD232}" srcOrd="0" destOrd="0" parTransId="{0C047200-23BA-4BE9-A241-571FFEA9C0AA}" sibTransId="{4A7AC9C3-5BD7-4198-BCB6-7C7837BCFE60}"/>
    <dgm:cxn modelId="{75205DC9-B79E-4BEF-9218-11F0A9316384}" srcId="{BB47D064-290C-4CF4-B928-C06CAA41DE21}" destId="{232E259F-2711-427F-B4BA-19988A27ECFC}" srcOrd="3" destOrd="0" parTransId="{ACB163E0-330B-465E-B688-29D65C994D4F}" sibTransId="{DF150B6A-0E97-4EAB-82A5-323E82F8064F}"/>
    <dgm:cxn modelId="{BBD7D9A5-2553-429D-8EDA-AB0E2C85DF89}" type="presOf" srcId="{61FEC309-25AB-4243-B8B6-B093BBDC5E2E}" destId="{0C18B89A-7373-4A7D-BEC0-36E0AB596B49}" srcOrd="0" destOrd="0" presId="urn:microsoft.com/office/officeart/2005/8/layout/hierarchy5"/>
    <dgm:cxn modelId="{8D5AE74E-D929-42C4-A702-126DEE1A475C}" type="presOf" srcId="{236E11EA-A701-4530-9533-CECAD140DA60}" destId="{E588BB08-9230-4AE3-B029-9FDFC1829342}" srcOrd="0" destOrd="0" presId="urn:microsoft.com/office/officeart/2005/8/layout/hierarchy5"/>
    <dgm:cxn modelId="{4F076C64-90C1-42BE-A830-F4E46BC9CAA3}" type="presOf" srcId="{FC9CEC5D-EFAF-4C5D-8EE7-9B64DE26A74A}" destId="{8394F2BF-239D-4AEE-8A3E-8F5BFC66898A}" srcOrd="0" destOrd="0" presId="urn:microsoft.com/office/officeart/2005/8/layout/hierarchy5"/>
    <dgm:cxn modelId="{A088AAAF-170D-4D40-83FC-69040FE8116B}" srcId="{8F3A4C41-CB28-4015-97A2-280907CE4EDA}" destId="{8894A0DC-2024-4518-A9DD-06A9AA0C8516}" srcOrd="1" destOrd="0" parTransId="{06442029-26F0-4485-9BA1-70AC52AB9FDD}" sibTransId="{45744049-F0E5-4516-8CE5-3722A1027FC8}"/>
    <dgm:cxn modelId="{C14426D1-17F4-4DB9-A820-E8E99FEF386A}" type="presOf" srcId="{E0F4CF46-513A-44AF-A021-62688F438A54}" destId="{ECA487D3-8B1A-4685-91DB-4D0D21D0AAC3}" srcOrd="0" destOrd="0" presId="urn:microsoft.com/office/officeart/2005/8/layout/hierarchy5"/>
    <dgm:cxn modelId="{556C027F-0B90-4613-91EF-880A52C34F47}" type="presOf" srcId="{3D2C7853-AFBC-4389-8FF1-94A6C4CC512B}" destId="{5605A27C-E0DA-4DC6-B669-C9FCEB55EC46}" srcOrd="0" destOrd="0" presId="urn:microsoft.com/office/officeart/2005/8/layout/hierarchy5"/>
    <dgm:cxn modelId="{F2C2F3F3-177D-4A1B-8CF9-675207170CC7}" type="presOf" srcId="{9D345C4B-33F0-4844-B985-E67DCB9F8F1E}" destId="{165C5976-14BD-4E86-A924-B4DC61FEFE2D}" srcOrd="0" destOrd="0" presId="urn:microsoft.com/office/officeart/2005/8/layout/hierarchy5"/>
    <dgm:cxn modelId="{99DC99A9-64F6-4C37-8E18-3406D1B2D616}" srcId="{BB47D064-290C-4CF4-B928-C06CAA41DE21}" destId="{3080FDB2-1EE4-4999-B20F-A7E3B20DC397}" srcOrd="1" destOrd="0" parTransId="{E3BD591C-13B2-4DC8-9BAC-0954A4F98482}" sibTransId="{20100E62-8D95-44C5-A796-649363408F1A}"/>
    <dgm:cxn modelId="{B4CF77EC-886E-4F8A-997D-7D99BD3ACF4C}" type="presOf" srcId="{3080FDB2-1EE4-4999-B20F-A7E3B20DC397}" destId="{7F829706-49F8-4FE2-909D-624ED645D185}" srcOrd="0" destOrd="0" presId="urn:microsoft.com/office/officeart/2005/8/layout/hierarchy5"/>
    <dgm:cxn modelId="{8308D942-03BE-4B6E-B84B-5404B85F04C2}" type="presOf" srcId="{F66D399A-DD2A-4E4F-A18B-D45BE00AD232}" destId="{29ECACD1-90DF-41BC-877A-66150360A70D}" srcOrd="0" destOrd="0" presId="urn:microsoft.com/office/officeart/2005/8/layout/hierarchy5"/>
    <dgm:cxn modelId="{701BCD62-C460-41AF-AB89-AB20518BF84E}" type="presOf" srcId="{06442029-26F0-4485-9BA1-70AC52AB9FDD}" destId="{5F95F7ED-5007-4513-B3C6-AB107DD67974}" srcOrd="1" destOrd="0" presId="urn:microsoft.com/office/officeart/2005/8/layout/hierarchy5"/>
    <dgm:cxn modelId="{2251FF0F-F2A0-41C6-82CB-4E332D4D08E7}" srcId="{BB47D064-290C-4CF4-B928-C06CAA41DE21}" destId="{61FEC309-25AB-4243-B8B6-B093BBDC5E2E}" srcOrd="2" destOrd="0" parTransId="{88CF8DD4-167E-4498-A48E-B5E0D301F215}" sibTransId="{66AC1191-1868-4DFC-986B-99283CE17D5E}"/>
    <dgm:cxn modelId="{CC94F254-4537-4D85-8157-C80CBD5F5F65}" type="presOf" srcId="{FC9CEC5D-EFAF-4C5D-8EE7-9B64DE26A74A}" destId="{40CA99EB-A8C7-4C4F-902D-2F4D1AB0EF7B}" srcOrd="1" destOrd="0" presId="urn:microsoft.com/office/officeart/2005/8/layout/hierarchy5"/>
    <dgm:cxn modelId="{CA6B3E81-36AD-4408-BC1A-1E888C138929}" type="presOf" srcId="{0F373F17-DDC8-43A9-98AB-21B1D2B076ED}" destId="{9868EC7E-9FF4-4611-9DC7-C52D47ADDF26}" srcOrd="1" destOrd="0" presId="urn:microsoft.com/office/officeart/2005/8/layout/hierarchy5"/>
    <dgm:cxn modelId="{DD7EDE92-CD5B-4C20-8E5B-574CFB1A3373}" type="presOf" srcId="{0C047200-23BA-4BE9-A241-571FFEA9C0AA}" destId="{F503C4FB-6A3C-4531-8833-6E9A3E22B982}" srcOrd="1" destOrd="0" presId="urn:microsoft.com/office/officeart/2005/8/layout/hierarchy5"/>
    <dgm:cxn modelId="{1094DBEC-9A04-48F5-A6D9-18514DB84F06}" type="presOf" srcId="{3080FDB2-1EE4-4999-B20F-A7E3B20DC397}" destId="{05813EFB-E618-4CFC-88D4-9E8BE0CE3481}" srcOrd="1" destOrd="0" presId="urn:microsoft.com/office/officeart/2005/8/layout/hierarchy5"/>
    <dgm:cxn modelId="{95BE3448-C892-4BAE-A0CB-F7D4C0CEBD5D}" type="presOf" srcId="{61FEC309-25AB-4243-B8B6-B093BBDC5E2E}" destId="{0C13162E-EBF5-4BE4-B488-B801A2F81B4A}" srcOrd="1" destOrd="0" presId="urn:microsoft.com/office/officeart/2005/8/layout/hierarchy5"/>
    <dgm:cxn modelId="{3FB76441-49CA-43EF-8919-131EA0659895}" srcId="{BB47D064-290C-4CF4-B928-C06CAA41DE21}" destId="{8F3A4C41-CB28-4015-97A2-280907CE4EDA}" srcOrd="0" destOrd="0" parTransId="{35783EA1-B9C8-4278-8186-0E3ADAAB94B9}" sibTransId="{595A157F-A1A3-4AB0-90C8-2AFD9CD893E8}"/>
    <dgm:cxn modelId="{9700CAF9-F55E-44FD-9B4F-F33B95FEBC58}" type="presOf" srcId="{8894A0DC-2024-4518-A9DD-06A9AA0C8516}" destId="{0B228379-917C-4462-876B-8BA09E5A2CF8}" srcOrd="0" destOrd="0" presId="urn:microsoft.com/office/officeart/2005/8/layout/hierarchy5"/>
    <dgm:cxn modelId="{48C2BE85-54A0-4327-944D-FD9A1C0006E5}" type="presOf" srcId="{0F373F17-DDC8-43A9-98AB-21B1D2B076ED}" destId="{D93E91CC-5971-400C-9645-3CE8160C8269}" srcOrd="0" destOrd="0" presId="urn:microsoft.com/office/officeart/2005/8/layout/hierarchy5"/>
    <dgm:cxn modelId="{859CFA74-90EF-41B8-B737-F956838F44F5}" srcId="{8F3A4C41-CB28-4015-97A2-280907CE4EDA}" destId="{3D2C7853-AFBC-4389-8FF1-94A6C4CC512B}" srcOrd="0" destOrd="0" parTransId="{FC9CEC5D-EFAF-4C5D-8EE7-9B64DE26A74A}" sibTransId="{5C41F9BE-A66E-45A0-8B6D-E860F9C26D82}"/>
    <dgm:cxn modelId="{434E2AC7-7E34-47B2-96F6-13655FBF253C}" type="presOf" srcId="{8F3A4C41-CB28-4015-97A2-280907CE4EDA}" destId="{B67A883D-F03B-4951-8888-E2DF146DD8FF}" srcOrd="0" destOrd="0" presId="urn:microsoft.com/office/officeart/2005/8/layout/hierarchy5"/>
    <dgm:cxn modelId="{141E9610-DCD1-4667-B61E-0B42A9EEC804}" type="presOf" srcId="{236E11EA-A701-4530-9533-CECAD140DA60}" destId="{898EBEE6-718F-4CBD-A471-4D7353D2EB0B}" srcOrd="1" destOrd="0" presId="urn:microsoft.com/office/officeart/2005/8/layout/hierarchy5"/>
    <dgm:cxn modelId="{6B1F7CE3-2436-479F-8EBD-3EB4195CD2D9}" type="presOf" srcId="{232E259F-2711-427F-B4BA-19988A27ECFC}" destId="{6D150BF1-07D2-40C8-99B5-72FA6120A482}" srcOrd="1" destOrd="0" presId="urn:microsoft.com/office/officeart/2005/8/layout/hierarchy5"/>
    <dgm:cxn modelId="{D168A1E9-E53D-4758-9013-32CC4E88BBEB}" srcId="{3D2C7853-AFBC-4389-8FF1-94A6C4CC512B}" destId="{E0F4CF46-513A-44AF-A021-62688F438A54}" srcOrd="0" destOrd="0" parTransId="{0F373F17-DDC8-43A9-98AB-21B1D2B076ED}" sibTransId="{9ADB4BB8-858C-4C33-B2EE-16CD6EE599C3}"/>
    <dgm:cxn modelId="{32619693-F69B-467F-9F45-6AC179FBF81B}" srcId="{3D2C7853-AFBC-4389-8FF1-94A6C4CC512B}" destId="{9D345C4B-33F0-4844-B985-E67DCB9F8F1E}" srcOrd="1" destOrd="0" parTransId="{236E11EA-A701-4530-9533-CECAD140DA60}" sibTransId="{BE14B0F8-CDC1-4C5B-AF32-D93580A94D9B}"/>
    <dgm:cxn modelId="{03260A24-1A5B-486F-B1BC-A01D80259EFE}" type="presOf" srcId="{232E259F-2711-427F-B4BA-19988A27ECFC}" destId="{CE4DBF05-53AF-47E4-B319-13092F6ADA51}" srcOrd="0" destOrd="0" presId="urn:microsoft.com/office/officeart/2005/8/layout/hierarchy5"/>
    <dgm:cxn modelId="{21639054-5A1E-4498-A338-F11EC78A34E7}" type="presOf" srcId="{0C047200-23BA-4BE9-A241-571FFEA9C0AA}" destId="{BA32C234-F8C9-401E-AF60-42D3862B9B3A}" srcOrd="0" destOrd="0" presId="urn:microsoft.com/office/officeart/2005/8/layout/hierarchy5"/>
    <dgm:cxn modelId="{9AE8C434-7753-4201-9AEE-802045C59161}" type="presParOf" srcId="{A481F89E-DB13-4F5B-9715-82E50CD1AC6D}" destId="{CF3419D7-81E0-4231-961E-845616240217}" srcOrd="0" destOrd="0" presId="urn:microsoft.com/office/officeart/2005/8/layout/hierarchy5"/>
    <dgm:cxn modelId="{BF7CF713-1DF5-451C-B08B-5D386091050E}" type="presParOf" srcId="{CF3419D7-81E0-4231-961E-845616240217}" destId="{0DB41967-AE8D-49C6-B623-7F2D818E144E}" srcOrd="0" destOrd="0" presId="urn:microsoft.com/office/officeart/2005/8/layout/hierarchy5"/>
    <dgm:cxn modelId="{57B1B5F2-B310-42F0-8F3E-FD1AA297B51B}" type="presParOf" srcId="{CF3419D7-81E0-4231-961E-845616240217}" destId="{E92D233A-CB3C-47A5-AD96-FC0F42C8485A}" srcOrd="1" destOrd="0" presId="urn:microsoft.com/office/officeart/2005/8/layout/hierarchy5"/>
    <dgm:cxn modelId="{BE7230B5-091E-43B0-9BA3-1169BC830456}" type="presParOf" srcId="{E92D233A-CB3C-47A5-AD96-FC0F42C8485A}" destId="{C972E179-5CE7-4E3C-8689-734BACC29EB2}" srcOrd="0" destOrd="0" presId="urn:microsoft.com/office/officeart/2005/8/layout/hierarchy5"/>
    <dgm:cxn modelId="{D8A7E750-84DF-46A1-87B3-0423A1DE427D}" type="presParOf" srcId="{C972E179-5CE7-4E3C-8689-734BACC29EB2}" destId="{B67A883D-F03B-4951-8888-E2DF146DD8FF}" srcOrd="0" destOrd="0" presId="urn:microsoft.com/office/officeart/2005/8/layout/hierarchy5"/>
    <dgm:cxn modelId="{7FBBFB9E-6A11-4AE2-BC77-4E94BECD123B}" type="presParOf" srcId="{C972E179-5CE7-4E3C-8689-734BACC29EB2}" destId="{7D681370-BF6C-471D-8C3E-E16FBEE4E925}" srcOrd="1" destOrd="0" presId="urn:microsoft.com/office/officeart/2005/8/layout/hierarchy5"/>
    <dgm:cxn modelId="{20211B83-80A2-4730-B914-BBBF041E29D1}" type="presParOf" srcId="{7D681370-BF6C-471D-8C3E-E16FBEE4E925}" destId="{8394F2BF-239D-4AEE-8A3E-8F5BFC66898A}" srcOrd="0" destOrd="0" presId="urn:microsoft.com/office/officeart/2005/8/layout/hierarchy5"/>
    <dgm:cxn modelId="{7E316A82-6752-44CD-82D4-41E7D338AFF3}" type="presParOf" srcId="{8394F2BF-239D-4AEE-8A3E-8F5BFC66898A}" destId="{40CA99EB-A8C7-4C4F-902D-2F4D1AB0EF7B}" srcOrd="0" destOrd="0" presId="urn:microsoft.com/office/officeart/2005/8/layout/hierarchy5"/>
    <dgm:cxn modelId="{CA99D4C0-ADEF-4F94-AF3A-827B6A09F690}" type="presParOf" srcId="{7D681370-BF6C-471D-8C3E-E16FBEE4E925}" destId="{6E3D0FDE-1CC1-4A02-A7D6-90E104EB42D6}" srcOrd="1" destOrd="0" presId="urn:microsoft.com/office/officeart/2005/8/layout/hierarchy5"/>
    <dgm:cxn modelId="{28DF969B-C5C5-468F-A3E0-B3FBD2270525}" type="presParOf" srcId="{6E3D0FDE-1CC1-4A02-A7D6-90E104EB42D6}" destId="{5605A27C-E0DA-4DC6-B669-C9FCEB55EC46}" srcOrd="0" destOrd="0" presId="urn:microsoft.com/office/officeart/2005/8/layout/hierarchy5"/>
    <dgm:cxn modelId="{C4DE8C20-F2C9-45E8-A7A0-F350EA73ACC9}" type="presParOf" srcId="{6E3D0FDE-1CC1-4A02-A7D6-90E104EB42D6}" destId="{400077A6-AA09-4DE0-904F-DB1A09607E8B}" srcOrd="1" destOrd="0" presId="urn:microsoft.com/office/officeart/2005/8/layout/hierarchy5"/>
    <dgm:cxn modelId="{7C30CD51-08E6-4255-B765-A05AC788795D}" type="presParOf" srcId="{400077A6-AA09-4DE0-904F-DB1A09607E8B}" destId="{D93E91CC-5971-400C-9645-3CE8160C8269}" srcOrd="0" destOrd="0" presId="urn:microsoft.com/office/officeart/2005/8/layout/hierarchy5"/>
    <dgm:cxn modelId="{60BA60F0-FC51-49C7-9CBA-689AD536C3AF}" type="presParOf" srcId="{D93E91CC-5971-400C-9645-3CE8160C8269}" destId="{9868EC7E-9FF4-4611-9DC7-C52D47ADDF26}" srcOrd="0" destOrd="0" presId="urn:microsoft.com/office/officeart/2005/8/layout/hierarchy5"/>
    <dgm:cxn modelId="{2078FD6E-E51B-4593-A877-9B8BD517ADA9}" type="presParOf" srcId="{400077A6-AA09-4DE0-904F-DB1A09607E8B}" destId="{5242BDEA-1CCB-42EB-AD6A-1A687B03B294}" srcOrd="1" destOrd="0" presId="urn:microsoft.com/office/officeart/2005/8/layout/hierarchy5"/>
    <dgm:cxn modelId="{8DC731F4-1CF9-4B78-A7B5-7FCA72503D3C}" type="presParOf" srcId="{5242BDEA-1CCB-42EB-AD6A-1A687B03B294}" destId="{ECA487D3-8B1A-4685-91DB-4D0D21D0AAC3}" srcOrd="0" destOrd="0" presId="urn:microsoft.com/office/officeart/2005/8/layout/hierarchy5"/>
    <dgm:cxn modelId="{E3B4AEF5-C7DB-43CA-8143-546DBF8A3363}" type="presParOf" srcId="{5242BDEA-1CCB-42EB-AD6A-1A687B03B294}" destId="{7B53D306-C06C-43C3-9F2B-C556EC912A03}" srcOrd="1" destOrd="0" presId="urn:microsoft.com/office/officeart/2005/8/layout/hierarchy5"/>
    <dgm:cxn modelId="{2CE55AFA-8987-48E2-B62B-EFA766FE8423}" type="presParOf" srcId="{400077A6-AA09-4DE0-904F-DB1A09607E8B}" destId="{E588BB08-9230-4AE3-B029-9FDFC1829342}" srcOrd="2" destOrd="0" presId="urn:microsoft.com/office/officeart/2005/8/layout/hierarchy5"/>
    <dgm:cxn modelId="{715304A4-E4F4-47B8-BF29-424DAFDC0D63}" type="presParOf" srcId="{E588BB08-9230-4AE3-B029-9FDFC1829342}" destId="{898EBEE6-718F-4CBD-A471-4D7353D2EB0B}" srcOrd="0" destOrd="0" presId="urn:microsoft.com/office/officeart/2005/8/layout/hierarchy5"/>
    <dgm:cxn modelId="{B20DAF63-0934-4801-A897-757DA13825DF}" type="presParOf" srcId="{400077A6-AA09-4DE0-904F-DB1A09607E8B}" destId="{07759127-B7BD-48AE-BB0D-0BA847A7713D}" srcOrd="3" destOrd="0" presId="urn:microsoft.com/office/officeart/2005/8/layout/hierarchy5"/>
    <dgm:cxn modelId="{422C53D5-696F-412A-9B64-43C52DC92F0A}" type="presParOf" srcId="{07759127-B7BD-48AE-BB0D-0BA847A7713D}" destId="{165C5976-14BD-4E86-A924-B4DC61FEFE2D}" srcOrd="0" destOrd="0" presId="urn:microsoft.com/office/officeart/2005/8/layout/hierarchy5"/>
    <dgm:cxn modelId="{C48E213F-C9B5-433B-ACE3-BA911CE05713}" type="presParOf" srcId="{07759127-B7BD-48AE-BB0D-0BA847A7713D}" destId="{CB09D4B1-3933-44F6-973E-F157DC4F799B}" srcOrd="1" destOrd="0" presId="urn:microsoft.com/office/officeart/2005/8/layout/hierarchy5"/>
    <dgm:cxn modelId="{7A0DC91E-244E-4260-9213-5FD1F3DC38AE}" type="presParOf" srcId="{7D681370-BF6C-471D-8C3E-E16FBEE4E925}" destId="{CA2175F0-661D-4F52-BB60-D098E4CF301E}" srcOrd="2" destOrd="0" presId="urn:microsoft.com/office/officeart/2005/8/layout/hierarchy5"/>
    <dgm:cxn modelId="{1235FBA8-E65B-41E8-B7EF-AC9A90A9EA04}" type="presParOf" srcId="{CA2175F0-661D-4F52-BB60-D098E4CF301E}" destId="{5F95F7ED-5007-4513-B3C6-AB107DD67974}" srcOrd="0" destOrd="0" presId="urn:microsoft.com/office/officeart/2005/8/layout/hierarchy5"/>
    <dgm:cxn modelId="{B76A1423-AB81-4598-A5D1-2207EA0A04F5}" type="presParOf" srcId="{7D681370-BF6C-471D-8C3E-E16FBEE4E925}" destId="{096CA627-ABB8-44AB-A607-903F35B694CB}" srcOrd="3" destOrd="0" presId="urn:microsoft.com/office/officeart/2005/8/layout/hierarchy5"/>
    <dgm:cxn modelId="{D03E7FA4-76C8-436C-8D0F-89A34906182E}" type="presParOf" srcId="{096CA627-ABB8-44AB-A607-903F35B694CB}" destId="{0B228379-917C-4462-876B-8BA09E5A2CF8}" srcOrd="0" destOrd="0" presId="urn:microsoft.com/office/officeart/2005/8/layout/hierarchy5"/>
    <dgm:cxn modelId="{B3FB7404-B974-49FA-8982-F7102110A613}" type="presParOf" srcId="{096CA627-ABB8-44AB-A607-903F35B694CB}" destId="{616512B4-357C-4A81-9939-2F6B27706F27}" srcOrd="1" destOrd="0" presId="urn:microsoft.com/office/officeart/2005/8/layout/hierarchy5"/>
    <dgm:cxn modelId="{BB3E2BE3-5857-4F91-B934-E8E8F7B13304}" type="presParOf" srcId="{616512B4-357C-4A81-9939-2F6B27706F27}" destId="{BA32C234-F8C9-401E-AF60-42D3862B9B3A}" srcOrd="0" destOrd="0" presId="urn:microsoft.com/office/officeart/2005/8/layout/hierarchy5"/>
    <dgm:cxn modelId="{25FF03C6-7012-4611-98B2-8CB043068979}" type="presParOf" srcId="{BA32C234-F8C9-401E-AF60-42D3862B9B3A}" destId="{F503C4FB-6A3C-4531-8833-6E9A3E22B982}" srcOrd="0" destOrd="0" presId="urn:microsoft.com/office/officeart/2005/8/layout/hierarchy5"/>
    <dgm:cxn modelId="{6F2AAA6A-795F-4531-A391-070AFBF44AC4}" type="presParOf" srcId="{616512B4-357C-4A81-9939-2F6B27706F27}" destId="{5C3E19E4-1C5B-4B65-B00A-53F4C9218B5F}" srcOrd="1" destOrd="0" presId="urn:microsoft.com/office/officeart/2005/8/layout/hierarchy5"/>
    <dgm:cxn modelId="{EAD62828-4D6C-45E1-BE7C-4B7C9045A42D}" type="presParOf" srcId="{5C3E19E4-1C5B-4B65-B00A-53F4C9218B5F}" destId="{29ECACD1-90DF-41BC-877A-66150360A70D}" srcOrd="0" destOrd="0" presId="urn:microsoft.com/office/officeart/2005/8/layout/hierarchy5"/>
    <dgm:cxn modelId="{1E45F96E-49F6-487D-BE2C-9916FFEEFE11}" type="presParOf" srcId="{5C3E19E4-1C5B-4B65-B00A-53F4C9218B5F}" destId="{7B653BDB-B86B-45B1-8937-0C4EA495D5EB}" srcOrd="1" destOrd="0" presId="urn:microsoft.com/office/officeart/2005/8/layout/hierarchy5"/>
    <dgm:cxn modelId="{C8A80C50-C069-4903-BA08-0C1A81FCC97B}" type="presParOf" srcId="{A481F89E-DB13-4F5B-9715-82E50CD1AC6D}" destId="{301B8276-7916-468F-8200-4453704C985D}" srcOrd="1" destOrd="0" presId="urn:microsoft.com/office/officeart/2005/8/layout/hierarchy5"/>
    <dgm:cxn modelId="{BDFBA0E3-7E2D-47C3-9E8B-8F1696ABA5CB}" type="presParOf" srcId="{301B8276-7916-468F-8200-4453704C985D}" destId="{7BD13922-D96B-4961-A1B2-AD206CF35BAA}" srcOrd="0" destOrd="0" presId="urn:microsoft.com/office/officeart/2005/8/layout/hierarchy5"/>
    <dgm:cxn modelId="{AD3372DE-F70C-4405-8020-B10B6138D472}" type="presParOf" srcId="{7BD13922-D96B-4961-A1B2-AD206CF35BAA}" destId="{7F829706-49F8-4FE2-909D-624ED645D185}" srcOrd="0" destOrd="0" presId="urn:microsoft.com/office/officeart/2005/8/layout/hierarchy5"/>
    <dgm:cxn modelId="{213F8DA3-5681-48E9-97EB-DF9C95FE1C61}" type="presParOf" srcId="{7BD13922-D96B-4961-A1B2-AD206CF35BAA}" destId="{05813EFB-E618-4CFC-88D4-9E8BE0CE3481}" srcOrd="1" destOrd="0" presId="urn:microsoft.com/office/officeart/2005/8/layout/hierarchy5"/>
    <dgm:cxn modelId="{E1F9A8DC-62CA-454B-A7F4-D0C81B9C377A}" type="presParOf" srcId="{301B8276-7916-468F-8200-4453704C985D}" destId="{766C4F46-23DA-4DD2-8376-62FE9DF4BF65}" srcOrd="1" destOrd="0" presId="urn:microsoft.com/office/officeart/2005/8/layout/hierarchy5"/>
    <dgm:cxn modelId="{C1DF5708-50E0-4447-A56D-890E140F8B76}" type="presParOf" srcId="{766C4F46-23DA-4DD2-8376-62FE9DF4BF65}" destId="{2C3AAEE3-5B44-4877-8521-F67F3CC74435}" srcOrd="0" destOrd="0" presId="urn:microsoft.com/office/officeart/2005/8/layout/hierarchy5"/>
    <dgm:cxn modelId="{974AE3A7-550D-49D8-A7FB-D6CE4816F0C4}" type="presParOf" srcId="{301B8276-7916-468F-8200-4453704C985D}" destId="{3061F9EF-3829-4DB3-A007-A73AB14BDB6C}" srcOrd="2" destOrd="0" presId="urn:microsoft.com/office/officeart/2005/8/layout/hierarchy5"/>
    <dgm:cxn modelId="{37038EDD-824D-412D-983D-C8D281C3A56C}" type="presParOf" srcId="{3061F9EF-3829-4DB3-A007-A73AB14BDB6C}" destId="{0C18B89A-7373-4A7D-BEC0-36E0AB596B49}" srcOrd="0" destOrd="0" presId="urn:microsoft.com/office/officeart/2005/8/layout/hierarchy5"/>
    <dgm:cxn modelId="{10A513FC-7FEA-4F3C-B3C1-CA9BC006F04C}" type="presParOf" srcId="{3061F9EF-3829-4DB3-A007-A73AB14BDB6C}" destId="{0C13162E-EBF5-4BE4-B488-B801A2F81B4A}" srcOrd="1" destOrd="0" presId="urn:microsoft.com/office/officeart/2005/8/layout/hierarchy5"/>
    <dgm:cxn modelId="{D5B63C16-80B7-4E9D-8C39-446A8826ABE7}" type="presParOf" srcId="{301B8276-7916-468F-8200-4453704C985D}" destId="{1933C4F2-4E00-4A4C-9414-E3AAA639F673}" srcOrd="3" destOrd="0" presId="urn:microsoft.com/office/officeart/2005/8/layout/hierarchy5"/>
    <dgm:cxn modelId="{AEE2D04E-E30D-4FA9-9B70-07B506E747A5}" type="presParOf" srcId="{1933C4F2-4E00-4A4C-9414-E3AAA639F673}" destId="{0D0E8634-FC6A-4207-8D89-3D184B1D426E}" srcOrd="0" destOrd="0" presId="urn:microsoft.com/office/officeart/2005/8/layout/hierarchy5"/>
    <dgm:cxn modelId="{68661B84-8F29-4E92-9F7A-C53285748713}" type="presParOf" srcId="{301B8276-7916-468F-8200-4453704C985D}" destId="{A7B45F6A-5B3B-4764-920A-364C475C4670}" srcOrd="4" destOrd="0" presId="urn:microsoft.com/office/officeart/2005/8/layout/hierarchy5"/>
    <dgm:cxn modelId="{923BE7A4-19B2-4394-A5AC-9C086648C13E}" type="presParOf" srcId="{A7B45F6A-5B3B-4764-920A-364C475C4670}" destId="{CE4DBF05-53AF-47E4-B319-13092F6ADA51}" srcOrd="0" destOrd="0" presId="urn:microsoft.com/office/officeart/2005/8/layout/hierarchy5"/>
    <dgm:cxn modelId="{8234A040-870D-43BD-A6C6-EDE5318B9644}" type="presParOf" srcId="{A7B45F6A-5B3B-4764-920A-364C475C4670}" destId="{6D150BF1-07D2-40C8-99B5-72FA6120A482}"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8206-222C-452E-B875-DD3F66C6482F}">
      <dsp:nvSpPr>
        <dsp:cNvPr id="0" name=""/>
        <dsp:cNvSpPr/>
      </dsp:nvSpPr>
      <dsp:spPr>
        <a:xfrm>
          <a:off x="6649888"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Blob</a:t>
          </a:r>
          <a:endParaRPr lang="en-US" sz="3200" kern="1200" dirty="0"/>
        </a:p>
      </dsp:txBody>
      <dsp:txXfrm>
        <a:off x="6649888" y="0"/>
        <a:ext cx="2088132" cy="1305401"/>
      </dsp:txXfrm>
    </dsp:sp>
    <dsp:sp modelId="{6AC0380A-D4E4-4D98-A6DE-8B77223A12E9}">
      <dsp:nvSpPr>
        <dsp:cNvPr id="0" name=""/>
        <dsp:cNvSpPr/>
      </dsp:nvSpPr>
      <dsp:spPr>
        <a:xfrm>
          <a:off x="4213733"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Container</a:t>
          </a:r>
          <a:endParaRPr lang="en-US" sz="3200" kern="1200" dirty="0"/>
        </a:p>
      </dsp:txBody>
      <dsp:txXfrm>
        <a:off x="4213733" y="0"/>
        <a:ext cx="2088132" cy="1305401"/>
      </dsp:txXfrm>
    </dsp:sp>
    <dsp:sp modelId="{5BD92FB9-5AB2-423A-8E1A-8FD678F75648}">
      <dsp:nvSpPr>
        <dsp:cNvPr id="0" name=""/>
        <dsp:cNvSpPr/>
      </dsp:nvSpPr>
      <dsp:spPr>
        <a:xfrm>
          <a:off x="1777579"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Account</a:t>
          </a:r>
          <a:endParaRPr lang="en-US" sz="3200" kern="1200" dirty="0"/>
        </a:p>
      </dsp:txBody>
      <dsp:txXfrm>
        <a:off x="1777579" y="0"/>
        <a:ext cx="2088132" cy="1305401"/>
      </dsp:txXfrm>
    </dsp:sp>
    <dsp:sp modelId="{79DBC7F8-2F1E-4572-BB3B-4AE2F88AB81E}">
      <dsp:nvSpPr>
        <dsp:cNvPr id="0" name=""/>
        <dsp:cNvSpPr/>
      </dsp:nvSpPr>
      <dsp:spPr>
        <a:xfrm>
          <a:off x="1951590" y="2556456"/>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Joe</a:t>
          </a:r>
          <a:endParaRPr lang="en-US" sz="2600" kern="1200" dirty="0"/>
        </a:p>
      </dsp:txBody>
      <dsp:txXfrm>
        <a:off x="1977073" y="2581939"/>
        <a:ext cx="1689144" cy="819089"/>
      </dsp:txXfrm>
    </dsp:sp>
    <dsp:sp modelId="{D288014C-3523-4477-B75E-1FCECF49E873}">
      <dsp:nvSpPr>
        <dsp:cNvPr id="0" name=""/>
        <dsp:cNvSpPr/>
      </dsp:nvSpPr>
      <dsp:spPr>
        <a:xfrm rot="18770822">
          <a:off x="3527958" y="2598276"/>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2590684"/>
        <a:ext cx="51176" cy="51176"/>
      </dsp:txXfrm>
    </dsp:sp>
    <dsp:sp modelId="{1DC923BE-4EF5-42DA-8517-61665C2754EB}">
      <dsp:nvSpPr>
        <dsp:cNvPr id="0" name=""/>
        <dsp:cNvSpPr/>
      </dsp:nvSpPr>
      <dsp:spPr>
        <a:xfrm>
          <a:off x="4387744" y="1806033"/>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photos</a:t>
          </a:r>
          <a:endParaRPr lang="en-US" sz="2600" kern="1200" dirty="0"/>
        </a:p>
      </dsp:txBody>
      <dsp:txXfrm>
        <a:off x="4413227" y="1831516"/>
        <a:ext cx="1689144" cy="819089"/>
      </dsp:txXfrm>
    </dsp:sp>
    <dsp:sp modelId="{DD8A9B2E-E296-47C0-8000-922200AD4C78}">
      <dsp:nvSpPr>
        <dsp:cNvPr id="0" name=""/>
        <dsp:cNvSpPr/>
      </dsp:nvSpPr>
      <dsp:spPr>
        <a:xfrm rot="19457599">
          <a:off x="6047286" y="1972924"/>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1969490"/>
        <a:ext cx="42859" cy="42859"/>
      </dsp:txXfrm>
    </dsp:sp>
    <dsp:sp modelId="{D380E640-43FF-4569-83A7-3E1A450D90BB}">
      <dsp:nvSpPr>
        <dsp:cNvPr id="0" name=""/>
        <dsp:cNvSpPr/>
      </dsp:nvSpPr>
      <dsp:spPr>
        <a:xfrm>
          <a:off x="6823899" y="1305751"/>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Photo1.jpeg</a:t>
          </a:r>
          <a:endParaRPr lang="en-US" sz="2600" kern="1200" dirty="0"/>
        </a:p>
      </dsp:txBody>
      <dsp:txXfrm>
        <a:off x="6849382" y="1331234"/>
        <a:ext cx="1689144" cy="819089"/>
      </dsp:txXfrm>
    </dsp:sp>
    <dsp:sp modelId="{D5FA0CD8-7B13-4C06-849E-35CC554CD50E}">
      <dsp:nvSpPr>
        <dsp:cNvPr id="0" name=""/>
        <dsp:cNvSpPr/>
      </dsp:nvSpPr>
      <dsp:spPr>
        <a:xfrm rot="2142401">
          <a:off x="6047286" y="2473206"/>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2469772"/>
        <a:ext cx="42859" cy="42859"/>
      </dsp:txXfrm>
    </dsp:sp>
    <dsp:sp modelId="{D2A55942-24C2-443D-BE47-D1253E0F9BEF}">
      <dsp:nvSpPr>
        <dsp:cNvPr id="0" name=""/>
        <dsp:cNvSpPr/>
      </dsp:nvSpPr>
      <dsp:spPr>
        <a:xfrm>
          <a:off x="6823899" y="2306315"/>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Photo2.jpeg</a:t>
          </a:r>
          <a:endParaRPr lang="en-US" sz="2600" kern="1200" dirty="0"/>
        </a:p>
      </dsp:txBody>
      <dsp:txXfrm>
        <a:off x="6849382" y="2331798"/>
        <a:ext cx="1689144" cy="819089"/>
      </dsp:txXfrm>
    </dsp:sp>
    <dsp:sp modelId="{C918FCEE-4612-4AC8-966D-A84A3B6E5CBB}">
      <dsp:nvSpPr>
        <dsp:cNvPr id="0" name=""/>
        <dsp:cNvSpPr/>
      </dsp:nvSpPr>
      <dsp:spPr>
        <a:xfrm rot="2829178">
          <a:off x="3527958" y="3348699"/>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3341106"/>
        <a:ext cx="51176" cy="51176"/>
      </dsp:txXfrm>
    </dsp:sp>
    <dsp:sp modelId="{575ABB36-2536-4BEE-B166-1F5CAC627ED9}">
      <dsp:nvSpPr>
        <dsp:cNvPr id="0" name=""/>
        <dsp:cNvSpPr/>
      </dsp:nvSpPr>
      <dsp:spPr>
        <a:xfrm>
          <a:off x="4387744"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thumbnails</a:t>
          </a:r>
          <a:endParaRPr lang="en-US" sz="2600" kern="1200" dirty="0"/>
        </a:p>
      </dsp:txBody>
      <dsp:txXfrm>
        <a:off x="4413227" y="3332361"/>
        <a:ext cx="1689144" cy="819089"/>
      </dsp:txXfrm>
    </dsp:sp>
    <dsp:sp modelId="{AEE26041-0EC8-4C2F-B740-B5D536742BB6}">
      <dsp:nvSpPr>
        <dsp:cNvPr id="0" name=""/>
        <dsp:cNvSpPr/>
      </dsp:nvSpPr>
      <dsp:spPr>
        <a:xfrm>
          <a:off x="6127855" y="3723910"/>
          <a:ext cx="696044" cy="35991"/>
        </a:xfrm>
        <a:custGeom>
          <a:avLst/>
          <a:gdLst/>
          <a:ahLst/>
          <a:cxnLst/>
          <a:rect l="0" t="0" r="0" b="0"/>
          <a:pathLst>
            <a:path>
              <a:moveTo>
                <a:pt x="0" y="17995"/>
              </a:moveTo>
              <a:lnTo>
                <a:pt x="696044"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8476" y="3724505"/>
        <a:ext cx="34802" cy="34802"/>
      </dsp:txXfrm>
    </dsp:sp>
    <dsp:sp modelId="{87630057-8D34-4E32-9EA4-2707D2D0D058}">
      <dsp:nvSpPr>
        <dsp:cNvPr id="0" name=""/>
        <dsp:cNvSpPr/>
      </dsp:nvSpPr>
      <dsp:spPr>
        <a:xfrm>
          <a:off x="6823899"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Photo1.jpeg</a:t>
          </a:r>
          <a:endParaRPr lang="en-US" sz="2600" kern="1200" dirty="0"/>
        </a:p>
      </dsp:txBody>
      <dsp:txXfrm>
        <a:off x="6849382" y="3332361"/>
        <a:ext cx="1689144" cy="819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DBF05-53AF-47E4-B319-13092F6ADA51}">
      <dsp:nvSpPr>
        <dsp:cNvPr id="0" name=""/>
        <dsp:cNvSpPr/>
      </dsp:nvSpPr>
      <dsp:spPr>
        <a:xfrm>
          <a:off x="6649888"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Message</a:t>
          </a:r>
          <a:endParaRPr lang="en-US" sz="3000" kern="1200" dirty="0"/>
        </a:p>
      </dsp:txBody>
      <dsp:txXfrm>
        <a:off x="6649888" y="0"/>
        <a:ext cx="2088132" cy="1305401"/>
      </dsp:txXfrm>
    </dsp:sp>
    <dsp:sp modelId="{0C18B89A-7373-4A7D-BEC0-36E0AB596B49}">
      <dsp:nvSpPr>
        <dsp:cNvPr id="0" name=""/>
        <dsp:cNvSpPr/>
      </dsp:nvSpPr>
      <dsp:spPr>
        <a:xfrm>
          <a:off x="4213733"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Queue</a:t>
          </a:r>
          <a:endParaRPr lang="en-US" sz="3000" kern="1200" dirty="0"/>
        </a:p>
      </dsp:txBody>
      <dsp:txXfrm>
        <a:off x="4213733" y="0"/>
        <a:ext cx="2088132" cy="1305401"/>
      </dsp:txXfrm>
    </dsp:sp>
    <dsp:sp modelId="{7F829706-49F8-4FE2-909D-624ED645D185}">
      <dsp:nvSpPr>
        <dsp:cNvPr id="0" name=""/>
        <dsp:cNvSpPr/>
      </dsp:nvSpPr>
      <dsp:spPr>
        <a:xfrm>
          <a:off x="1777579"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Storage Account</a:t>
          </a:r>
          <a:endParaRPr lang="en-US" sz="3000" kern="1200" dirty="0"/>
        </a:p>
      </dsp:txBody>
      <dsp:txXfrm>
        <a:off x="1777579" y="0"/>
        <a:ext cx="2088132" cy="1305401"/>
      </dsp:txXfrm>
    </dsp:sp>
    <dsp:sp modelId="{B67A883D-F03B-4951-8888-E2DF146DD8FF}">
      <dsp:nvSpPr>
        <dsp:cNvPr id="0" name=""/>
        <dsp:cNvSpPr/>
      </dsp:nvSpPr>
      <dsp:spPr>
        <a:xfrm>
          <a:off x="1951590" y="2556456"/>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Account</a:t>
          </a:r>
          <a:endParaRPr lang="en-US" sz="1900" kern="1200" dirty="0"/>
        </a:p>
      </dsp:txBody>
      <dsp:txXfrm>
        <a:off x="1977073" y="2581939"/>
        <a:ext cx="1689144" cy="819089"/>
      </dsp:txXfrm>
    </dsp:sp>
    <dsp:sp modelId="{8394F2BF-239D-4AEE-8A3E-8F5BFC66898A}">
      <dsp:nvSpPr>
        <dsp:cNvPr id="0" name=""/>
        <dsp:cNvSpPr/>
      </dsp:nvSpPr>
      <dsp:spPr>
        <a:xfrm rot="18770822">
          <a:off x="3527958" y="2598276"/>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2590684"/>
        <a:ext cx="51176" cy="51176"/>
      </dsp:txXfrm>
    </dsp:sp>
    <dsp:sp modelId="{5605A27C-E0DA-4DC6-B669-C9FCEB55EC46}">
      <dsp:nvSpPr>
        <dsp:cNvPr id="0" name=""/>
        <dsp:cNvSpPr/>
      </dsp:nvSpPr>
      <dsp:spPr>
        <a:xfrm>
          <a:off x="4387744" y="1806033"/>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Thumbnail creation</a:t>
          </a:r>
          <a:endParaRPr lang="en-US" sz="1900" kern="1200" dirty="0"/>
        </a:p>
      </dsp:txBody>
      <dsp:txXfrm>
        <a:off x="4413227" y="1831516"/>
        <a:ext cx="1689144" cy="819089"/>
      </dsp:txXfrm>
    </dsp:sp>
    <dsp:sp modelId="{D93E91CC-5971-400C-9645-3CE8160C8269}">
      <dsp:nvSpPr>
        <dsp:cNvPr id="0" name=""/>
        <dsp:cNvSpPr/>
      </dsp:nvSpPr>
      <dsp:spPr>
        <a:xfrm rot="19457599">
          <a:off x="6047286" y="1972924"/>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1969490"/>
        <a:ext cx="42859" cy="42859"/>
      </dsp:txXfrm>
    </dsp:sp>
    <dsp:sp modelId="{ECA487D3-8B1A-4685-91DB-4D0D21D0AAC3}">
      <dsp:nvSpPr>
        <dsp:cNvPr id="0" name=""/>
        <dsp:cNvSpPr/>
      </dsp:nvSpPr>
      <dsp:spPr>
        <a:xfrm>
          <a:off x="6823899" y="1305751"/>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image.1</a:t>
          </a:r>
          <a:endParaRPr lang="en-US" sz="1900" kern="1200" dirty="0"/>
        </a:p>
      </dsp:txBody>
      <dsp:txXfrm>
        <a:off x="6849382" y="1331234"/>
        <a:ext cx="1689144" cy="819089"/>
      </dsp:txXfrm>
    </dsp:sp>
    <dsp:sp modelId="{E588BB08-9230-4AE3-B029-9FDFC1829342}">
      <dsp:nvSpPr>
        <dsp:cNvPr id="0" name=""/>
        <dsp:cNvSpPr/>
      </dsp:nvSpPr>
      <dsp:spPr>
        <a:xfrm rot="2142401">
          <a:off x="6047286" y="2473206"/>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2469772"/>
        <a:ext cx="42859" cy="42859"/>
      </dsp:txXfrm>
    </dsp:sp>
    <dsp:sp modelId="{165C5976-14BD-4E86-A924-B4DC61FEFE2D}">
      <dsp:nvSpPr>
        <dsp:cNvPr id="0" name=""/>
        <dsp:cNvSpPr/>
      </dsp:nvSpPr>
      <dsp:spPr>
        <a:xfrm>
          <a:off x="6823899" y="2306315"/>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image.2</a:t>
          </a:r>
          <a:endParaRPr lang="en-US" sz="1900" kern="1200" dirty="0"/>
        </a:p>
      </dsp:txBody>
      <dsp:txXfrm>
        <a:off x="6849382" y="2331798"/>
        <a:ext cx="1689144" cy="819089"/>
      </dsp:txXfrm>
    </dsp:sp>
    <dsp:sp modelId="{CA2175F0-661D-4F52-BB60-D098E4CF301E}">
      <dsp:nvSpPr>
        <dsp:cNvPr id="0" name=""/>
        <dsp:cNvSpPr/>
      </dsp:nvSpPr>
      <dsp:spPr>
        <a:xfrm rot="2829178">
          <a:off x="3527958" y="3348699"/>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3341106"/>
        <a:ext cx="51176" cy="51176"/>
      </dsp:txXfrm>
    </dsp:sp>
    <dsp:sp modelId="{0B228379-917C-4462-876B-8BA09E5A2CF8}">
      <dsp:nvSpPr>
        <dsp:cNvPr id="0" name=""/>
        <dsp:cNvSpPr/>
      </dsp:nvSpPr>
      <dsp:spPr>
        <a:xfrm>
          <a:off x="4387744"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SaveImageToCdn</a:t>
          </a:r>
          <a:endParaRPr lang="en-US" sz="1900" kern="1200" dirty="0"/>
        </a:p>
      </dsp:txBody>
      <dsp:txXfrm>
        <a:off x="4413227" y="3332361"/>
        <a:ext cx="1689144" cy="819089"/>
      </dsp:txXfrm>
    </dsp:sp>
    <dsp:sp modelId="{BA32C234-F8C9-401E-AF60-42D3862B9B3A}">
      <dsp:nvSpPr>
        <dsp:cNvPr id="0" name=""/>
        <dsp:cNvSpPr/>
      </dsp:nvSpPr>
      <dsp:spPr>
        <a:xfrm>
          <a:off x="6127855" y="3723910"/>
          <a:ext cx="696044" cy="35991"/>
        </a:xfrm>
        <a:custGeom>
          <a:avLst/>
          <a:gdLst/>
          <a:ahLst/>
          <a:cxnLst/>
          <a:rect l="0" t="0" r="0" b="0"/>
          <a:pathLst>
            <a:path>
              <a:moveTo>
                <a:pt x="0" y="17995"/>
              </a:moveTo>
              <a:lnTo>
                <a:pt x="696044"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8476" y="3724505"/>
        <a:ext cx="34802" cy="34802"/>
      </dsp:txXfrm>
    </dsp:sp>
    <dsp:sp modelId="{29ECACD1-90DF-41BC-877A-66150360A70D}">
      <dsp:nvSpPr>
        <dsp:cNvPr id="0" name=""/>
        <dsp:cNvSpPr/>
      </dsp:nvSpPr>
      <dsp:spPr>
        <a:xfrm>
          <a:off x="6823899"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Image.1</a:t>
          </a:r>
          <a:endParaRPr lang="en-US" sz="1900" kern="1200" dirty="0"/>
        </a:p>
      </dsp:txBody>
      <dsp:txXfrm>
        <a:off x="6849382" y="3332361"/>
        <a:ext cx="1689144" cy="8190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52403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26405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112081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30344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99DB3-5405-4719-BE9C-F0120FDF54C4}"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10769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599DB3-5405-4719-BE9C-F0120FDF54C4}"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97294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599DB3-5405-4719-BE9C-F0120FDF54C4}" type="datetimeFigureOut">
              <a:rPr lang="en-US" smtClean="0"/>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6755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599DB3-5405-4719-BE9C-F0120FDF54C4}" type="datetimeFigureOut">
              <a:rPr lang="en-US" smtClean="0"/>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02108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99DB3-5405-4719-BE9C-F0120FDF54C4}" type="datetimeFigureOut">
              <a:rPr lang="en-US" smtClean="0"/>
              <a:t>3/16/2015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98962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99DB3-5405-4719-BE9C-F0120FDF54C4}"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02419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99DB3-5405-4719-BE9C-F0120FDF54C4}"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69465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99DB3-5405-4719-BE9C-F0120FDF54C4}" type="datetimeFigureOut">
              <a:rPr lang="en-US" smtClean="0"/>
              <a:t>3/16/2015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1C93D-0DC5-4644-96EC-FA3AA5935B95}" type="slidenum">
              <a:rPr lang="en-US" smtClean="0"/>
              <a:t>‹#›</a:t>
            </a:fld>
            <a:endParaRPr lang="en-US"/>
          </a:p>
        </p:txBody>
      </p:sp>
    </p:spTree>
    <p:extLst>
      <p:ext uri="{BB962C8B-B14F-4D97-AF65-F5344CB8AC3E}">
        <p14:creationId xmlns:p14="http://schemas.microsoft.com/office/powerpoint/2010/main" val="275184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josephguadagno.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library/windowsazure/dn249410.aspx" TargetMode="External"/><Relationship Id="rId2" Type="http://schemas.openxmlformats.org/officeDocument/2006/relationships/hyperlink" Target="http://azure.microsoft.com/en-us/services/pre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 Services</a:t>
            </a:r>
            <a:endParaRPr lang="en-US" dirty="0"/>
          </a:p>
        </p:txBody>
      </p:sp>
      <p:sp>
        <p:nvSpPr>
          <p:cNvPr id="3" name="Subtitle 2"/>
          <p:cNvSpPr>
            <a:spLocks noGrp="1"/>
          </p:cNvSpPr>
          <p:nvPr>
            <p:ph type="subTitle" idx="1"/>
          </p:nvPr>
        </p:nvSpPr>
        <p:spPr>
          <a:xfrm>
            <a:off x="1524000" y="3602038"/>
            <a:ext cx="9144000" cy="2362344"/>
          </a:xfrm>
        </p:spPr>
        <p:txBody>
          <a:bodyPr>
            <a:normAutofit/>
          </a:bodyPr>
          <a:lstStyle/>
          <a:p>
            <a:r>
              <a:rPr lang="en-US" dirty="0" smtClean="0"/>
              <a:t>Walkthrough of Azure Blob Storage and Azure Queue</a:t>
            </a:r>
          </a:p>
          <a:p>
            <a:endParaRPr lang="en-US" dirty="0"/>
          </a:p>
          <a:p>
            <a:r>
              <a:rPr lang="en-US" dirty="0" smtClean="0"/>
              <a:t>Joseph Guadagno</a:t>
            </a:r>
          </a:p>
          <a:p>
            <a:r>
              <a:rPr lang="en-US" dirty="0" smtClean="0">
                <a:hlinkClick r:id="rId2"/>
              </a:rPr>
              <a:t>http://www.josephguadagno.net</a:t>
            </a:r>
            <a:endParaRPr lang="en-US" dirty="0" smtClean="0"/>
          </a:p>
          <a:p>
            <a:r>
              <a:rPr lang="en-US" dirty="0" smtClean="0"/>
              <a:t>@</a:t>
            </a:r>
            <a:r>
              <a:rPr lang="en-US" dirty="0" err="1" smtClean="0"/>
              <a:t>jguadagno</a:t>
            </a:r>
            <a:endParaRPr lang="en-US" dirty="0"/>
          </a:p>
        </p:txBody>
      </p:sp>
    </p:spTree>
    <p:extLst>
      <p:ext uri="{BB962C8B-B14F-4D97-AF65-F5344CB8AC3E}">
        <p14:creationId xmlns:p14="http://schemas.microsoft.com/office/powerpoint/2010/main" val="4273970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Services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standard storage account gives you access to Blob storage, Table storage, Queue storage, and File storage:</a:t>
            </a:r>
          </a:p>
          <a:p>
            <a:r>
              <a:rPr lang="en-US" b="1" dirty="0"/>
              <a:t>Blob storage</a:t>
            </a:r>
            <a:r>
              <a:rPr lang="en-US" dirty="0"/>
              <a:t> stores file data. A blob can be any type of text or binary data, such as a document, media file, or application installer.</a:t>
            </a:r>
          </a:p>
          <a:p>
            <a:r>
              <a:rPr lang="en-US" b="1" dirty="0"/>
              <a:t>Table storage</a:t>
            </a:r>
            <a:r>
              <a:rPr lang="en-US" dirty="0"/>
              <a:t> stores structured datasets. Table storage is a NoSQL key-attribute data store, which allows for rapid development and fast access to large quantities of data.</a:t>
            </a:r>
          </a:p>
          <a:p>
            <a:r>
              <a:rPr lang="en-US" b="1" dirty="0"/>
              <a:t>Queue storage</a:t>
            </a:r>
            <a:r>
              <a:rPr lang="en-US" dirty="0"/>
              <a:t> provides reliable messaging for workflow processing and for communication between components of cloud services.</a:t>
            </a:r>
          </a:p>
          <a:p>
            <a:r>
              <a:rPr lang="en-US" b="1" dirty="0"/>
              <a:t>File storage (Preview)</a:t>
            </a:r>
            <a:r>
              <a:rPr lang="en-US" dirty="0"/>
              <a:t> offers shared storage for legacy applications using the standard SMB 2.1 protocol. Azure virtual machines and cloud services can share file data across application components via mounted shares, and </a:t>
            </a:r>
            <a:r>
              <a:rPr lang="en-US" dirty="0" err="1"/>
              <a:t>on-premise</a:t>
            </a:r>
            <a:r>
              <a:rPr lang="en-US" dirty="0"/>
              <a:t> applications can access file data in a share via the File service REST API. File storage is available by request via the </a:t>
            </a:r>
            <a:r>
              <a:rPr lang="en-US" dirty="0">
                <a:hlinkClick r:id="rId2"/>
              </a:rPr>
              <a:t>Azure Preview page</a:t>
            </a:r>
            <a:r>
              <a:rPr lang="en-US" dirty="0"/>
              <a:t>.</a:t>
            </a:r>
          </a:p>
          <a:p>
            <a:pPr marL="0" indent="0">
              <a:buNone/>
            </a:pPr>
            <a:r>
              <a:rPr lang="en-US" dirty="0"/>
              <a:t>Each standard storage account can contain up to 500 TB of combined blob, queue, table, and file data. See the </a:t>
            </a:r>
            <a:r>
              <a:rPr lang="en-US" dirty="0">
                <a:hlinkClick r:id="rId3"/>
              </a:rPr>
              <a:t>Azure Storage Scalability and Performance Targets</a:t>
            </a:r>
            <a:r>
              <a:rPr lang="en-US" dirty="0"/>
              <a:t> for details about standard storage account capacity.</a:t>
            </a:r>
          </a:p>
          <a:p>
            <a:endParaRPr lang="en-US" dirty="0"/>
          </a:p>
        </p:txBody>
      </p:sp>
    </p:spTree>
    <p:extLst>
      <p:ext uri="{BB962C8B-B14F-4D97-AF65-F5344CB8AC3E}">
        <p14:creationId xmlns:p14="http://schemas.microsoft.com/office/powerpoint/2010/main" val="317597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Concepts</a:t>
            </a:r>
            <a:endParaRPr lang="en-US" dirty="0"/>
          </a:p>
        </p:txBody>
      </p:sp>
      <p:pic>
        <p:nvPicPr>
          <p:cNvPr id="4" name="Content Placeholder 3"/>
          <p:cNvPicPr>
            <a:picLocks noGrp="1" noChangeAspect="1"/>
          </p:cNvPicPr>
          <p:nvPr>
            <p:ph idx="1"/>
          </p:nvPr>
        </p:nvPicPr>
        <p:blipFill>
          <a:blip r:embed="rId2"/>
          <a:stretch>
            <a:fillRect/>
          </a:stretch>
        </p:blipFill>
        <p:spPr>
          <a:xfrm>
            <a:off x="2188760" y="1690688"/>
            <a:ext cx="7814480" cy="4717403"/>
          </a:xfrm>
          <a:prstGeom prst="rect">
            <a:avLst/>
          </a:prstGeom>
        </p:spPr>
      </p:pic>
    </p:spTree>
    <p:extLst>
      <p:ext uri="{BB962C8B-B14F-4D97-AF65-F5344CB8AC3E}">
        <p14:creationId xmlns:p14="http://schemas.microsoft.com/office/powerpoint/2010/main" val="117634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For </a:t>
            </a:r>
            <a:r>
              <a:rPr lang="en-US" dirty="0"/>
              <a:t>users with large amounts of unstructured data to store in the cloud, Blob storage offers a cost-effective and scalable solution. You can use Blob storage to store content such as:</a:t>
            </a:r>
          </a:p>
          <a:p>
            <a:r>
              <a:rPr lang="en-US" dirty="0"/>
              <a:t>Documents</a:t>
            </a:r>
          </a:p>
          <a:p>
            <a:r>
              <a:rPr lang="en-US" dirty="0"/>
              <a:t>Social data such as photos, videos, music, and blogs</a:t>
            </a:r>
          </a:p>
          <a:p>
            <a:r>
              <a:rPr lang="en-US" dirty="0"/>
              <a:t>Backups of files, computers, databases, and devices</a:t>
            </a:r>
          </a:p>
          <a:p>
            <a:r>
              <a:rPr lang="en-US" dirty="0"/>
              <a:t>Images and text for web applications</a:t>
            </a:r>
          </a:p>
          <a:p>
            <a:r>
              <a:rPr lang="en-US" dirty="0"/>
              <a:t>Configuration data for cloud applications</a:t>
            </a:r>
          </a:p>
          <a:p>
            <a:r>
              <a:rPr lang="en-US" dirty="0"/>
              <a:t>Big data, such as logs and other large datasets</a:t>
            </a:r>
          </a:p>
          <a:p>
            <a:endParaRPr lang="en-US" dirty="0"/>
          </a:p>
        </p:txBody>
      </p:sp>
    </p:spTree>
    <p:extLst>
      <p:ext uri="{BB962C8B-B14F-4D97-AF65-F5344CB8AC3E}">
        <p14:creationId xmlns:p14="http://schemas.microsoft.com/office/powerpoint/2010/main" val="238629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Modern applications often demand data stores with greater scalability and flexibility than previous generations of software required. Table storage offers highly available, massively scalable storage, so that your application can automatically scale to meet user demand. Table storage is Microsoft’s NoSQL key/attribute store – it has a </a:t>
            </a:r>
            <a:r>
              <a:rPr lang="en-US" dirty="0" err="1"/>
              <a:t>schemaless</a:t>
            </a:r>
            <a:r>
              <a:rPr lang="en-US" dirty="0"/>
              <a:t> design, making it different from traditional relational databases. 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Table storage is typically significantly lower in cost than traditional SQL for similar volumes of data.</a:t>
            </a:r>
          </a:p>
          <a:p>
            <a:r>
              <a:rPr lang="en-US" dirty="0"/>
              <a:t>Table storage is a key-attribute store, meaning that every value in a table is stored with a typed property name. The property name can be used for filtering and specifying selection criteria. A collection of properties and their values comprise an entity. Since Table storage is </a:t>
            </a:r>
            <a:r>
              <a:rPr lang="en-US" dirty="0" err="1"/>
              <a:t>schemaless</a:t>
            </a:r>
            <a:r>
              <a:rPr lang="en-US" dirty="0"/>
              <a:t>, two entities in the same table can contain different collections of properties, and those properties can be of different types.</a:t>
            </a:r>
          </a:p>
          <a:p>
            <a:endParaRPr lang="en-US" dirty="0"/>
          </a:p>
        </p:txBody>
      </p:sp>
    </p:spTree>
    <p:extLst>
      <p:ext uri="{BB962C8B-B14F-4D97-AF65-F5344CB8AC3E}">
        <p14:creationId xmlns:p14="http://schemas.microsoft.com/office/powerpoint/2010/main" val="183453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Content Placeholder 2"/>
          <p:cNvSpPr>
            <a:spLocks noGrp="1"/>
          </p:cNvSpPr>
          <p:nvPr>
            <p:ph idx="1"/>
          </p:nvPr>
        </p:nvSpPr>
        <p:spPr/>
        <p:txBody>
          <a:bodyPr/>
          <a:lstStyle/>
          <a:p>
            <a:r>
              <a:rPr lang="en-US" dirty="0"/>
              <a:t>In designing applications for scale, application components are often decoupled, so that they can scale independently. Queue storage provides a reliable messaging solution for asynchronous communication between application components, whether they are running in the cloud, on the desktop, on an on-premises server, or on a mobile device. Queue storage also supports managing asynchronous tasks and building process workflows.</a:t>
            </a:r>
          </a:p>
          <a:p>
            <a:r>
              <a:rPr lang="en-US" dirty="0"/>
              <a:t>A storage account can contain any number of queues. A queue can contain any number of messages, up to the capacity limit of the storage account. Individual messages may be up to 64 KB in size.</a:t>
            </a:r>
          </a:p>
          <a:p>
            <a:endParaRPr lang="en-US" dirty="0"/>
          </a:p>
        </p:txBody>
      </p:sp>
    </p:spTree>
    <p:extLst>
      <p:ext uri="{BB962C8B-B14F-4D97-AF65-F5344CB8AC3E}">
        <p14:creationId xmlns:p14="http://schemas.microsoft.com/office/powerpoint/2010/main" val="126497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Storage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Many legacy applications rely on file shares, a dependency that has complicated moving these applications to the cloud. File storage offers cloud-based file shares, so that you can migrate legacy applications to Azure quickly and without costly rewrites.</a:t>
            </a:r>
          </a:p>
          <a:p>
            <a:r>
              <a:rPr lang="en-US" dirty="0"/>
              <a:t>Applications running in Azure virtual machines or cloud services can mount a File storage share to access file data, just as a desktop application would mount a typical SMB share. Any number of application components can mount and access the File storage share simultaneously.</a:t>
            </a:r>
          </a:p>
          <a:p>
            <a:r>
              <a:rPr lang="en-US" dirty="0"/>
              <a:t>Since a File storage share is a standard SMB 2.1 file share, applications running in Azure can access data in the share via file </a:t>
            </a:r>
            <a:r>
              <a:rPr lang="en-US" dirty="0" err="1"/>
              <a:t>sytem</a:t>
            </a:r>
            <a:r>
              <a:rPr lang="en-US" dirty="0"/>
              <a:t> I/O APIs. Developers can therefore leverage their existing code and skills to migrate existing applications. IT Pros can use PowerShell </a:t>
            </a:r>
            <a:r>
              <a:rPr lang="en-US" dirty="0" err="1"/>
              <a:t>cmdlets</a:t>
            </a:r>
            <a:r>
              <a:rPr lang="en-US" dirty="0"/>
              <a:t> to create, mount, and manage File storage shares as part of the administration of Azure applications.</a:t>
            </a:r>
          </a:p>
          <a:p>
            <a:endParaRPr lang="en-US" dirty="0"/>
          </a:p>
        </p:txBody>
      </p:sp>
    </p:spTree>
    <p:extLst>
      <p:ext uri="{BB962C8B-B14F-4D97-AF65-F5344CB8AC3E}">
        <p14:creationId xmlns:p14="http://schemas.microsoft.com/office/powerpoint/2010/main" val="28594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Demo</a:t>
            </a:r>
            <a:endParaRPr lang="en-US" dirty="0"/>
          </a:p>
        </p:txBody>
      </p:sp>
      <p:pic>
        <p:nvPicPr>
          <p:cNvPr id="4" name="Content Placeholder 3"/>
          <p:cNvPicPr>
            <a:picLocks noGrp="1" noChangeAspect="1"/>
          </p:cNvPicPr>
          <p:nvPr>
            <p:ph idx="1"/>
          </p:nvPr>
        </p:nvPicPr>
        <p:blipFill>
          <a:blip r:embed="rId2"/>
          <a:stretch>
            <a:fillRect/>
          </a:stretch>
        </p:blipFill>
        <p:spPr>
          <a:xfrm>
            <a:off x="2688609" y="1732235"/>
            <a:ext cx="6509982" cy="4761032"/>
          </a:xfrm>
          <a:prstGeom prst="rect">
            <a:avLst/>
          </a:prstGeom>
        </p:spPr>
      </p:pic>
    </p:spTree>
    <p:extLst>
      <p:ext uri="{BB962C8B-B14F-4D97-AF65-F5344CB8AC3E}">
        <p14:creationId xmlns:p14="http://schemas.microsoft.com/office/powerpoint/2010/main" val="346516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Azure Photos</a:t>
            </a:r>
            <a:endParaRPr lang="en-US" dirty="0"/>
          </a:p>
        </p:txBody>
      </p:sp>
    </p:spTree>
    <p:extLst>
      <p:ext uri="{BB962C8B-B14F-4D97-AF65-F5344CB8AC3E}">
        <p14:creationId xmlns:p14="http://schemas.microsoft.com/office/powerpoint/2010/main" val="237652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943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Blob Storage</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the account</a:t>
            </a:r>
          </a:p>
          <a:p>
            <a:r>
              <a:rPr lang="en-US" dirty="0" smtClean="0"/>
              <a:t>Setup the storage connection string</a:t>
            </a:r>
          </a:p>
          <a:p>
            <a:r>
              <a:rPr lang="en-US" dirty="0" smtClean="0"/>
              <a:t>Create the container</a:t>
            </a:r>
          </a:p>
          <a:p>
            <a:r>
              <a:rPr lang="en-US" dirty="0" smtClean="0"/>
              <a:t>Upload a blob to a container</a:t>
            </a:r>
          </a:p>
          <a:p>
            <a:r>
              <a:rPr lang="en-US" dirty="0" smtClean="0"/>
              <a:t>Download blob</a:t>
            </a:r>
          </a:p>
          <a:p>
            <a:r>
              <a:rPr lang="en-US" dirty="0" smtClean="0"/>
              <a:t>Delete blobs</a:t>
            </a:r>
          </a:p>
          <a:p>
            <a:endParaRPr lang="en-US" dirty="0"/>
          </a:p>
          <a:p>
            <a:pPr marL="0" indent="0">
              <a:buNone/>
            </a:pPr>
            <a:r>
              <a:rPr lang="en-US" dirty="0"/>
              <a:t>http://azure.microsoft.com/en-us/documentation/articles/storage-dotnet-how-to-use-blobs/</a:t>
            </a:r>
          </a:p>
        </p:txBody>
      </p:sp>
    </p:spTree>
    <p:extLst>
      <p:ext uri="{BB962C8B-B14F-4D97-AF65-F5344CB8AC3E}">
        <p14:creationId xmlns:p14="http://schemas.microsoft.com/office/powerpoint/2010/main" val="328513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Microsoft </a:t>
            </a:r>
            <a:r>
              <a:rPr lang="en-US" dirty="0" smtClean="0"/>
              <a:t>.NET MVP</a:t>
            </a:r>
            <a:endParaRPr lang="en-US" dirty="0" smtClean="0"/>
          </a:p>
          <a:p>
            <a:pPr lvl="1"/>
            <a:r>
              <a:rPr lang="en-US" dirty="0" smtClean="0"/>
              <a:t>Since 2009</a:t>
            </a:r>
          </a:p>
          <a:p>
            <a:r>
              <a:rPr lang="en-US" dirty="0" smtClean="0"/>
              <a:t>ASP.NET Insider</a:t>
            </a:r>
          </a:p>
          <a:p>
            <a:pPr lvl="1"/>
            <a:r>
              <a:rPr lang="en-US" dirty="0" smtClean="0"/>
              <a:t>Since </a:t>
            </a:r>
            <a:r>
              <a:rPr lang="en-US" dirty="0" smtClean="0"/>
              <a:t>Jan 2015</a:t>
            </a:r>
            <a:endParaRPr lang="en-US" dirty="0" smtClean="0"/>
          </a:p>
          <a:p>
            <a:r>
              <a:rPr lang="en-US" dirty="0" smtClean="0"/>
              <a:t>Software Architect – Quicken Loans</a:t>
            </a:r>
          </a:p>
          <a:p>
            <a:pPr lvl="1"/>
            <a:r>
              <a:rPr lang="en-US" dirty="0" smtClean="0"/>
              <a:t>Since 2013</a:t>
            </a:r>
          </a:p>
          <a:p>
            <a:r>
              <a:rPr lang="en-US" dirty="0" smtClean="0"/>
              <a:t>Vice President – INETA North America</a:t>
            </a:r>
          </a:p>
          <a:p>
            <a:pPr lvl="1"/>
            <a:r>
              <a:rPr lang="en-US" dirty="0" smtClean="0"/>
              <a:t>Since 2008</a:t>
            </a:r>
          </a:p>
          <a:p>
            <a:r>
              <a:rPr lang="en-US" dirty="0" smtClean="0"/>
              <a:t>Father of two</a:t>
            </a:r>
          </a:p>
          <a:p>
            <a:r>
              <a:rPr lang="en-US" dirty="0" smtClean="0"/>
              <a:t>Husband of One</a:t>
            </a:r>
          </a:p>
          <a:p>
            <a:r>
              <a:rPr lang="en-US" dirty="0" smtClean="0"/>
              <a:t>Social Media Addict</a:t>
            </a:r>
          </a:p>
          <a:p>
            <a:pPr lvl="1"/>
            <a:r>
              <a:rPr lang="en-US" dirty="0" smtClean="0"/>
              <a:t>@</a:t>
            </a:r>
            <a:r>
              <a:rPr lang="en-US" dirty="0" err="1" smtClean="0"/>
              <a:t>jguadagno</a:t>
            </a:r>
            <a:endParaRPr lang="en-US" dirty="0" smtClean="0"/>
          </a:p>
          <a:p>
            <a:endParaRPr lang="en-US" dirty="0"/>
          </a:p>
        </p:txBody>
      </p:sp>
    </p:spTree>
    <p:extLst>
      <p:ext uri="{BB962C8B-B14F-4D97-AF65-F5344CB8AC3E}">
        <p14:creationId xmlns:p14="http://schemas.microsoft.com/office/powerpoint/2010/main" val="281320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44645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3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Blob Storage</a:t>
            </a:r>
            <a:endParaRPr lang="en-US" dirty="0"/>
          </a:p>
        </p:txBody>
      </p:sp>
    </p:spTree>
    <p:extLst>
      <p:ext uri="{BB962C8B-B14F-4D97-AF65-F5344CB8AC3E}">
        <p14:creationId xmlns:p14="http://schemas.microsoft.com/office/powerpoint/2010/main" val="325529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0395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Content Placeholder 2"/>
          <p:cNvSpPr>
            <a:spLocks noGrp="1"/>
          </p:cNvSpPr>
          <p:nvPr>
            <p:ph idx="1"/>
          </p:nvPr>
        </p:nvSpPr>
        <p:spPr/>
        <p:txBody>
          <a:bodyPr/>
          <a:lstStyle/>
          <a:p>
            <a:r>
              <a:rPr lang="en-US" dirty="0" smtClean="0"/>
              <a:t>Setup an Azure Storage connection string</a:t>
            </a:r>
          </a:p>
          <a:p>
            <a:r>
              <a:rPr lang="en-US" dirty="0" smtClean="0"/>
              <a:t>Create the Queue</a:t>
            </a:r>
          </a:p>
          <a:p>
            <a:r>
              <a:rPr lang="en-US" dirty="0" smtClean="0"/>
              <a:t>Insert a message into the queue</a:t>
            </a:r>
          </a:p>
          <a:p>
            <a:r>
              <a:rPr lang="en-US" dirty="0" smtClean="0"/>
              <a:t>Peek at the next message in the queue</a:t>
            </a:r>
          </a:p>
          <a:p>
            <a:r>
              <a:rPr lang="en-US" dirty="0" err="1" smtClean="0"/>
              <a:t>Dequeue</a:t>
            </a:r>
            <a:r>
              <a:rPr lang="en-US" dirty="0" smtClean="0"/>
              <a:t> (delete) the message</a:t>
            </a:r>
          </a:p>
          <a:p>
            <a:endParaRPr lang="en-US" dirty="0"/>
          </a:p>
          <a:p>
            <a:pPr marL="0" indent="0">
              <a:buNone/>
            </a:pPr>
            <a:r>
              <a:rPr lang="en-US" dirty="0"/>
              <a:t>http://azure.microsoft.com/en-us/documentation/articles/storage-dotnet-how-to-use-queues/</a:t>
            </a:r>
          </a:p>
        </p:txBody>
      </p:sp>
    </p:spTree>
    <p:extLst>
      <p:ext uri="{BB962C8B-B14F-4D97-AF65-F5344CB8AC3E}">
        <p14:creationId xmlns:p14="http://schemas.microsoft.com/office/powerpoint/2010/main" val="178987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Concepts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54856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291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Queue Storage</a:t>
            </a:r>
            <a:endParaRPr lang="en-US" dirty="0"/>
          </a:p>
        </p:txBody>
      </p:sp>
    </p:spTree>
    <p:extLst>
      <p:ext uri="{BB962C8B-B14F-4D97-AF65-F5344CB8AC3E}">
        <p14:creationId xmlns:p14="http://schemas.microsoft.com/office/powerpoint/2010/main" val="324992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a Cloud Service?</a:t>
            </a:r>
          </a:p>
          <a:p>
            <a:pPr lvl="1"/>
            <a:r>
              <a:rPr lang="en-US" dirty="0"/>
              <a:t>http://azure.microsoft.com/en-us/documentation/articles/cloud-services-what-is/</a:t>
            </a:r>
          </a:p>
          <a:p>
            <a:r>
              <a:rPr lang="en-US" dirty="0" smtClean="0"/>
              <a:t>Azure Storage </a:t>
            </a:r>
            <a:r>
              <a:rPr lang="en-US" dirty="0"/>
              <a:t>Explorer</a:t>
            </a:r>
          </a:p>
          <a:p>
            <a:pPr lvl="1"/>
            <a:r>
              <a:rPr lang="en-US" dirty="0"/>
              <a:t>http://azurestorageexplorer.codeplex.com/</a:t>
            </a:r>
          </a:p>
          <a:p>
            <a:r>
              <a:rPr lang="en-US" dirty="0" smtClean="0"/>
              <a:t>Configuration </a:t>
            </a:r>
            <a:r>
              <a:rPr lang="en-US" dirty="0"/>
              <a:t>Settings for Storage Accounts:</a:t>
            </a:r>
          </a:p>
          <a:p>
            <a:pPr lvl="1"/>
            <a:r>
              <a:rPr lang="en-US" dirty="0"/>
              <a:t>http://www.windowsazure.com/en-us/documentation/articles/storage-dotnet-how-to-use-blobs-20/#setup-connection-string</a:t>
            </a:r>
          </a:p>
          <a:p>
            <a:r>
              <a:rPr lang="en-US" dirty="0" smtClean="0"/>
              <a:t>Access </a:t>
            </a:r>
            <a:r>
              <a:rPr lang="en-US" dirty="0"/>
              <a:t>Blog:</a:t>
            </a:r>
          </a:p>
          <a:p>
            <a:pPr lvl="1"/>
            <a:r>
              <a:rPr lang="en-US" dirty="0"/>
              <a:t>http://www.windowsazure.com/en-us/documentation/articles/storage-dotnet-how-to-use-blobs-20/#configure-access</a:t>
            </a:r>
          </a:p>
          <a:p>
            <a:r>
              <a:rPr lang="en-US" dirty="0" smtClean="0"/>
              <a:t>Website </a:t>
            </a:r>
            <a:r>
              <a:rPr lang="en-US" dirty="0"/>
              <a:t>Diagnostics:</a:t>
            </a:r>
          </a:p>
          <a:p>
            <a:pPr lvl="1"/>
            <a:r>
              <a:rPr lang="en-US" dirty="0"/>
              <a:t>http://www.windowsazure.com/en-us/documentation/articles/web-sites-enable-diagnostic-log/</a:t>
            </a:r>
          </a:p>
          <a:p>
            <a:pPr lvl="1"/>
            <a:r>
              <a:rPr lang="en-US" dirty="0"/>
              <a:t>http://www.windowsazure.com/en-us/documentation/articles/web-sites-dotnet-troubleshoot-visual-studio</a:t>
            </a:r>
          </a:p>
          <a:p>
            <a:pPr lvl="1"/>
            <a:r>
              <a:rPr lang="en-US" dirty="0" smtClean="0"/>
              <a:t>http://azure.microsoft.com/en-us/documentation/articles/cloud-services-dotnet-get-started/</a:t>
            </a:r>
            <a:endParaRPr lang="en-US" dirty="0"/>
          </a:p>
        </p:txBody>
      </p:sp>
    </p:spTree>
    <p:extLst>
      <p:ext uri="{BB962C8B-B14F-4D97-AF65-F5344CB8AC3E}">
        <p14:creationId xmlns:p14="http://schemas.microsoft.com/office/powerpoint/2010/main" val="414439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	</a:t>
            </a:r>
            <a:endParaRPr lang="en-US" dirty="0"/>
          </a:p>
        </p:txBody>
      </p:sp>
      <p:sp>
        <p:nvSpPr>
          <p:cNvPr id="3" name="Content Placeholder 2"/>
          <p:cNvSpPr>
            <a:spLocks noGrp="1"/>
          </p:cNvSpPr>
          <p:nvPr>
            <p:ph idx="1"/>
          </p:nvPr>
        </p:nvSpPr>
        <p:spPr/>
        <p:txBody>
          <a:bodyPr/>
          <a:lstStyle/>
          <a:p>
            <a:r>
              <a:rPr lang="en-US" dirty="0" smtClean="0"/>
              <a:t>Email</a:t>
            </a:r>
          </a:p>
          <a:p>
            <a:pPr lvl="1"/>
            <a:r>
              <a:rPr lang="en-US" dirty="0" smtClean="0"/>
              <a:t>jguadagno@hotmail.com</a:t>
            </a:r>
          </a:p>
          <a:p>
            <a:r>
              <a:rPr lang="en-US" dirty="0" smtClean="0"/>
              <a:t>Website</a:t>
            </a:r>
          </a:p>
          <a:p>
            <a:pPr lvl="1"/>
            <a:r>
              <a:rPr lang="en-US" dirty="0" smtClean="0"/>
              <a:t>http://www.josephguadagno.net</a:t>
            </a:r>
          </a:p>
          <a:p>
            <a:r>
              <a:rPr lang="en-US" dirty="0" smtClean="0"/>
              <a:t>Twitter</a:t>
            </a:r>
          </a:p>
          <a:p>
            <a:pPr lvl="1"/>
            <a:r>
              <a:rPr lang="en-US" dirty="0" smtClean="0"/>
              <a:t>@</a:t>
            </a:r>
            <a:r>
              <a:rPr lang="en-US" dirty="0" err="1" smtClean="0"/>
              <a:t>jguadagno</a:t>
            </a:r>
            <a:endParaRPr lang="en-US" dirty="0" smtClean="0"/>
          </a:p>
          <a:p>
            <a:r>
              <a:rPr lang="en-US" dirty="0" smtClean="0"/>
              <a:t>Code Samples</a:t>
            </a:r>
          </a:p>
          <a:p>
            <a:pPr lvl="1"/>
            <a:r>
              <a:rPr lang="en-US" dirty="0" smtClean="0"/>
              <a:t>http://jjg.me/AzurePhotos</a:t>
            </a:r>
            <a:endParaRPr lang="en-US" dirty="0" smtClean="0"/>
          </a:p>
          <a:p>
            <a:endParaRPr lang="en-US" dirty="0"/>
          </a:p>
        </p:txBody>
      </p:sp>
    </p:spTree>
    <p:extLst>
      <p:ext uri="{BB962C8B-B14F-4D97-AF65-F5344CB8AC3E}">
        <p14:creationId xmlns:p14="http://schemas.microsoft.com/office/powerpoint/2010/main" val="2326081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Offerings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625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Microsoft Azure offer?</a:t>
            </a:r>
            <a:endParaRPr lang="en-US" dirty="0"/>
          </a:p>
        </p:txBody>
      </p:sp>
      <p:sp>
        <p:nvSpPr>
          <p:cNvPr id="3" name="Content Placeholder 2"/>
          <p:cNvSpPr>
            <a:spLocks noGrp="1"/>
          </p:cNvSpPr>
          <p:nvPr>
            <p:ph idx="1"/>
          </p:nvPr>
        </p:nvSpPr>
        <p:spPr/>
        <p:txBody>
          <a:bodyPr/>
          <a:lstStyle/>
          <a:p>
            <a:r>
              <a:rPr lang="en-US" dirty="0" smtClean="0"/>
              <a:t>Compute</a:t>
            </a:r>
          </a:p>
          <a:p>
            <a:pPr lvl="1"/>
            <a:r>
              <a:rPr lang="en-US" dirty="0" smtClean="0"/>
              <a:t>Virtual Machines, Cloud Services, Websites, Mobile Services</a:t>
            </a:r>
          </a:p>
          <a:p>
            <a:r>
              <a:rPr lang="en-US" dirty="0" smtClean="0"/>
              <a:t>Data Services</a:t>
            </a:r>
          </a:p>
          <a:p>
            <a:pPr lvl="1"/>
            <a:r>
              <a:rPr lang="en-US" dirty="0" smtClean="0"/>
              <a:t>Storage, SQL Database, </a:t>
            </a:r>
            <a:r>
              <a:rPr lang="en-US" dirty="0" err="1" smtClean="0"/>
              <a:t>HDInsight</a:t>
            </a:r>
            <a:r>
              <a:rPr lang="en-US" dirty="0" smtClean="0"/>
              <a:t>, Cache, Backup, and more</a:t>
            </a:r>
          </a:p>
          <a:p>
            <a:r>
              <a:rPr lang="en-US" dirty="0" smtClean="0"/>
              <a:t>App Services</a:t>
            </a:r>
          </a:p>
          <a:p>
            <a:pPr lvl="1"/>
            <a:r>
              <a:rPr lang="en-US" dirty="0" smtClean="0"/>
              <a:t>Media Services, Service Bus, Push Notifications, Active Directory, and more</a:t>
            </a:r>
          </a:p>
          <a:p>
            <a:r>
              <a:rPr lang="en-US" dirty="0" smtClean="0"/>
              <a:t>Network Services</a:t>
            </a:r>
          </a:p>
          <a:p>
            <a:pPr lvl="1"/>
            <a:r>
              <a:rPr lang="en-US" dirty="0" smtClean="0"/>
              <a:t>Express Route, Virtual Network, Traffic Manager</a:t>
            </a:r>
          </a:p>
          <a:p>
            <a:endParaRPr lang="en-US" dirty="0"/>
          </a:p>
        </p:txBody>
      </p:sp>
    </p:spTree>
    <p:extLst>
      <p:ext uri="{BB962C8B-B14F-4D97-AF65-F5344CB8AC3E}">
        <p14:creationId xmlns:p14="http://schemas.microsoft.com/office/powerpoint/2010/main" val="361533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Microsoft Azure Cloud Services?</a:t>
            </a:r>
            <a:endParaRPr lang="en-US" dirty="0"/>
          </a:p>
        </p:txBody>
      </p:sp>
      <p:sp>
        <p:nvSpPr>
          <p:cNvPr id="3" name="Content Placeholder 2"/>
          <p:cNvSpPr>
            <a:spLocks noGrp="1"/>
          </p:cNvSpPr>
          <p:nvPr>
            <p:ph idx="1"/>
          </p:nvPr>
        </p:nvSpPr>
        <p:spPr/>
        <p:txBody>
          <a:bodyPr>
            <a:normAutofit/>
          </a:bodyPr>
          <a:lstStyle/>
          <a:p>
            <a:pPr marL="0" indent="0">
              <a:buNone/>
            </a:pPr>
            <a:r>
              <a:rPr lang="en-US" dirty="0"/>
              <a:t>When you create an application and run it in Azure, the code and configuration together are called an Azure cloud service (known as a </a:t>
            </a:r>
            <a:r>
              <a:rPr lang="en-US" i="1" dirty="0"/>
              <a:t>hosted service</a:t>
            </a:r>
            <a:r>
              <a:rPr lang="en-US" dirty="0"/>
              <a:t> in earlier Azure releases).</a:t>
            </a:r>
          </a:p>
          <a:p>
            <a:pPr marL="0" indent="0">
              <a:buNone/>
            </a:pPr>
            <a:r>
              <a:rPr lang="en-US" dirty="0"/>
              <a:t>By creating a cloud service, you can deploy a multi-tier web application in Azure, defining multiple roles to distribute processing and allow flexible scaling of your application. A cloud service consists of one or more web roles and/or worker roles, each with its own application files and configuration. Azure Websites and Virtual Machines also enable web applications on Azure. The main advantage of cloud services is the ability to support more complex multi-tier architectures. </a:t>
            </a:r>
          </a:p>
          <a:p>
            <a:endParaRPr lang="en-US" dirty="0"/>
          </a:p>
        </p:txBody>
      </p:sp>
    </p:spTree>
    <p:extLst>
      <p:ext uri="{BB962C8B-B14F-4D97-AF65-F5344CB8AC3E}">
        <p14:creationId xmlns:p14="http://schemas.microsoft.com/office/powerpoint/2010/main" val="91739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Azure Websites, Cloud Services, and Virtual Machines</a:t>
            </a:r>
            <a:endParaRPr lang="en-US" dirty="0"/>
          </a:p>
        </p:txBody>
      </p:sp>
      <p:pic>
        <p:nvPicPr>
          <p:cNvPr id="5" name="Content Placeholder 4"/>
          <p:cNvPicPr>
            <a:picLocks noGrp="1" noChangeAspect="1"/>
          </p:cNvPicPr>
          <p:nvPr>
            <p:ph idx="1"/>
          </p:nvPr>
        </p:nvPicPr>
        <p:blipFill>
          <a:blip r:embed="rId2"/>
          <a:stretch>
            <a:fillRect/>
          </a:stretch>
        </p:blipFill>
        <p:spPr>
          <a:xfrm>
            <a:off x="838200" y="1690688"/>
            <a:ext cx="10515600" cy="4854702"/>
          </a:xfrm>
          <a:prstGeom prst="rect">
            <a:avLst/>
          </a:prstGeom>
        </p:spPr>
      </p:pic>
    </p:spTree>
    <p:extLst>
      <p:ext uri="{BB962C8B-B14F-4D97-AF65-F5344CB8AC3E}">
        <p14:creationId xmlns:p14="http://schemas.microsoft.com/office/powerpoint/2010/main" val="286865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Services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383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Cloud Services</a:t>
            </a:r>
            <a:endParaRPr lang="en-US" dirty="0"/>
          </a:p>
        </p:txBody>
      </p:sp>
      <p:pic>
        <p:nvPicPr>
          <p:cNvPr id="4" name="Content Placeholder 3"/>
          <p:cNvPicPr>
            <a:picLocks noGrp="1" noChangeAspect="1"/>
          </p:cNvPicPr>
          <p:nvPr>
            <p:ph idx="1"/>
          </p:nvPr>
        </p:nvPicPr>
        <p:blipFill>
          <a:blip r:embed="rId2"/>
          <a:stretch>
            <a:fillRect/>
          </a:stretch>
        </p:blipFill>
        <p:spPr>
          <a:xfrm>
            <a:off x="838200" y="1451261"/>
            <a:ext cx="10515600" cy="5100065"/>
          </a:xfrm>
          <a:prstGeom prst="rect">
            <a:avLst/>
          </a:prstGeom>
        </p:spPr>
      </p:pic>
    </p:spTree>
    <p:extLst>
      <p:ext uri="{BB962C8B-B14F-4D97-AF65-F5344CB8AC3E}">
        <p14:creationId xmlns:p14="http://schemas.microsoft.com/office/powerpoint/2010/main" val="314132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In Microsoft Azure Cloud Services</a:t>
            </a:r>
            <a:endParaRPr lang="en-US" dirty="0"/>
          </a:p>
        </p:txBody>
      </p:sp>
      <p:sp>
        <p:nvSpPr>
          <p:cNvPr id="3" name="Content Placeholder 2"/>
          <p:cNvSpPr>
            <a:spLocks noGrp="1"/>
          </p:cNvSpPr>
          <p:nvPr>
            <p:ph idx="1"/>
          </p:nvPr>
        </p:nvSpPr>
        <p:spPr/>
        <p:txBody>
          <a:bodyPr/>
          <a:lstStyle/>
          <a:p>
            <a:r>
              <a:rPr lang="en-US" dirty="0" smtClean="0"/>
              <a:t>Cloud Service Role</a:t>
            </a:r>
          </a:p>
          <a:p>
            <a:pPr lvl="1"/>
            <a:r>
              <a:rPr lang="en-US" dirty="0" smtClean="0"/>
              <a:t>Web Role</a:t>
            </a:r>
          </a:p>
          <a:p>
            <a:pPr lvl="1"/>
            <a:r>
              <a:rPr lang="en-US" dirty="0" smtClean="0"/>
              <a:t>Worker Role</a:t>
            </a:r>
          </a:p>
          <a:p>
            <a:r>
              <a:rPr lang="en-US" dirty="0" smtClean="0"/>
              <a:t>Role Instance</a:t>
            </a:r>
          </a:p>
          <a:p>
            <a:r>
              <a:rPr lang="en-US" dirty="0" smtClean="0"/>
              <a:t>Guest Operating System</a:t>
            </a:r>
          </a:p>
          <a:p>
            <a:r>
              <a:rPr lang="en-US" dirty="0" smtClean="0"/>
              <a:t>Cloud Service Components</a:t>
            </a:r>
          </a:p>
          <a:p>
            <a:pPr lvl="1"/>
            <a:r>
              <a:rPr lang="en-US" dirty="0" smtClean="0"/>
              <a:t>Service definition file</a:t>
            </a:r>
          </a:p>
          <a:p>
            <a:pPr lvl="1"/>
            <a:r>
              <a:rPr lang="en-US" dirty="0" smtClean="0"/>
              <a:t>Service configuration file</a:t>
            </a:r>
          </a:p>
          <a:p>
            <a:pPr lvl="1"/>
            <a:r>
              <a:rPr lang="en-US" dirty="0" smtClean="0"/>
              <a:t>Service package</a:t>
            </a:r>
            <a:endParaRPr lang="en-US" dirty="0"/>
          </a:p>
        </p:txBody>
      </p:sp>
    </p:spTree>
    <p:extLst>
      <p:ext uri="{BB962C8B-B14F-4D97-AF65-F5344CB8AC3E}">
        <p14:creationId xmlns:p14="http://schemas.microsoft.com/office/powerpoint/2010/main" val="275401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951</Words>
  <Application>Microsoft Office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Azure Storage Services</vt:lpstr>
      <vt:lpstr>Who Am I?</vt:lpstr>
      <vt:lpstr>Microsoft Azure Offerings</vt:lpstr>
      <vt:lpstr>What does Microsoft Azure offer?</vt:lpstr>
      <vt:lpstr>What is Microsoft Azure Cloud Services?</vt:lpstr>
      <vt:lpstr>Comparing Azure Websites, Cloud Services, and Virtual Machines</vt:lpstr>
      <vt:lpstr>Azure Cloud Services</vt:lpstr>
      <vt:lpstr>Microsoft Azure Cloud Services</vt:lpstr>
      <vt:lpstr>Key Terms In Microsoft Azure Cloud Services</vt:lpstr>
      <vt:lpstr>Azure Storage Services</vt:lpstr>
      <vt:lpstr>Azure Storage Concepts</vt:lpstr>
      <vt:lpstr>Blob Storage</vt:lpstr>
      <vt:lpstr>Table Storage</vt:lpstr>
      <vt:lpstr>Queue Storage</vt:lpstr>
      <vt:lpstr>File Storage</vt:lpstr>
      <vt:lpstr>The Demo</vt:lpstr>
      <vt:lpstr>Demo</vt:lpstr>
      <vt:lpstr>Blob Storage</vt:lpstr>
      <vt:lpstr>Working with Blob Storage</vt:lpstr>
      <vt:lpstr>Blob Storage Concepts</vt:lpstr>
      <vt:lpstr>Demo</vt:lpstr>
      <vt:lpstr>Queue Storage</vt:lpstr>
      <vt:lpstr>Queue Storage</vt:lpstr>
      <vt:lpstr>Queue Concepts</vt:lpstr>
      <vt:lpstr>Demo</vt:lpstr>
      <vt:lpstr>References</vt:lpstr>
      <vt:lpstr>Contact Information </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Guadagno, Joe</dc:creator>
  <cp:lastModifiedBy>Guadagno, Joe</cp:lastModifiedBy>
  <cp:revision>19</cp:revision>
  <dcterms:created xsi:type="dcterms:W3CDTF">2014-12-13T01:10:44Z</dcterms:created>
  <dcterms:modified xsi:type="dcterms:W3CDTF">2015-03-17T00:18:30Z</dcterms:modified>
</cp:coreProperties>
</file>