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Shark Attacks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43300" y="25948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Johnny | Guillermo |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Excel</a:t>
            </a:r>
          </a:p>
        </p:txBody>
      </p:sp>
      <p:pic>
        <p:nvPicPr>
          <p:cNvPr descr="Excel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39198" cy="356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/>
              <a:t>Visualization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 View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125" y="418750"/>
            <a:ext cx="5534948" cy="415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" type="body"/>
          </p:nvPr>
        </p:nvSpPr>
        <p:spPr>
          <a:xfrm>
            <a:off x="83100" y="7329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000000"/>
                </a:solidFill>
              </a:rPr>
              <a:t>Top Countries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U.S. - 2116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Australia - 1279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South Africa - 565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Papua New Guinea - 133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New Zealand - 125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u="sng">
                <a:solidFill>
                  <a:srgbClr val="000000"/>
                </a:solidFill>
              </a:rPr>
              <a:t>Dead or Not?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Yes : 1552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No : 4317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Unknown : 94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ad or Not.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774" y="421399"/>
            <a:ext cx="5339176" cy="40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unts of Each Type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724" y="418750"/>
            <a:ext cx="5534948" cy="415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3519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000000"/>
                </a:solidFill>
              </a:rPr>
              <a:t>Types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Boat : 200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Boating : 110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Invalid : 519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Provoked : 557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Sea Disaster : 220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Unprovoked : 4386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5400"/>
              <a:t>Interesting Facts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590048_10210949781249944_8070400634287003272_o.jp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873" y="0"/>
            <a:ext cx="69622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Earliest Recorded Shark Attack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725 B.C.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Italy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Sea Disaster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Vase depicts shipwrecked sailors, one of whom is being attacked by a shark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Fatal : No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FATAL Injury Description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FATAL, arm bitten by shark hauled on deck (PROVOKED INCIDENT)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Disappeared. No evidence that he was taken by a shark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Probable drowning with post-mortem bites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Killed by a shark or crocodile.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Death was due to drowning. Two days later his remains were recovered from a 12' tiger shark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Body not recovered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https://www.kaggle.com/teajay/global-shark-attacks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https://www.kaggle.com/forums/f/1605/global-shark-attacks/t/24869/hilarious-outliers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https://www.kaggle.com/teajay/global-shark-attacks</a:t>
            </a:r>
          </a:p>
        </p:txBody>
      </p:sp>
      <p:pic>
        <p:nvPicPr>
          <p:cNvPr descr="Data Source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025" y="2297499"/>
            <a:ext cx="7135949" cy="19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descr="question.jp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575" y="1345025"/>
            <a:ext cx="4968849" cy="33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Size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File Size : 2.05 MB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Entries : 5992 excluding line 1</a:t>
            </a:r>
          </a:p>
        </p:txBody>
      </p:sp>
      <p:pic>
        <p:nvPicPr>
          <p:cNvPr descr="Data Size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136" y="412050"/>
            <a:ext cx="2396076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 Entries.PN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50" y="3886049"/>
            <a:ext cx="6932900" cy="8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400"/>
              <a:t>HDFS &amp; HIVE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HDFS</a:t>
            </a:r>
          </a:p>
        </p:txBody>
      </p:sp>
      <p:pic>
        <p:nvPicPr>
          <p:cNvPr descr="Guide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1746075"/>
            <a:ext cx="74104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Ambari - File Browser</a:t>
            </a:r>
          </a:p>
        </p:txBody>
      </p:sp>
      <p:pic>
        <p:nvPicPr>
          <p:cNvPr descr="attack.csv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5825"/>
            <a:ext cx="8839200" cy="186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HIVE</a:t>
            </a:r>
          </a:p>
        </p:txBody>
      </p:sp>
      <p:pic>
        <p:nvPicPr>
          <p:cNvPr descr="SharkAttacks Table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350" y="1250099"/>
            <a:ext cx="6847301" cy="33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HIVE</a:t>
            </a:r>
          </a:p>
        </p:txBody>
      </p:sp>
      <p:pic>
        <p:nvPicPr>
          <p:cNvPr descr="Select limited 10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909" y="1152424"/>
            <a:ext cx="6414181" cy="37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Ambari - File Browser</a:t>
            </a:r>
          </a:p>
        </p:txBody>
      </p:sp>
      <p:pic>
        <p:nvPicPr>
          <p:cNvPr descr="000000_0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381025"/>
            <a:ext cx="83534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