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PT Sans Narrow" panose="020B0604020202020204" charset="0"/>
      <p:regular r:id="rId23"/>
      <p:bold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3574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684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67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97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24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51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534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058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443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294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48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7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727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95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2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0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38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4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67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41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56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Shark Attacks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43300" y="25948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Johnny | Guillermo |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Excel</a:t>
            </a:r>
          </a:p>
        </p:txBody>
      </p:sp>
      <p:pic>
        <p:nvPicPr>
          <p:cNvPr id="123" name="Shape 123" descr="Exc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198" cy="356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/>
              <a:t>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descr="Power 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125" y="418750"/>
            <a:ext cx="5534948" cy="415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3100" y="7329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solidFill>
                  <a:srgbClr val="000000"/>
                </a:solidFill>
              </a:rPr>
              <a:t>Top Countries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U.S. - 2116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Australia - 1279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South Africa - 565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Papua New Guinea - 133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New Zealand - 125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u="sng">
                <a:solidFill>
                  <a:srgbClr val="000000"/>
                </a:solidFill>
              </a:rPr>
              <a:t>Dead or Not?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Yes : 1552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No : 4317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Unknown : 94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0" name="Shape 140" descr="Dead or Not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774" y="421399"/>
            <a:ext cx="5339176" cy="40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 descr="Total Counts of Each Typ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724" y="418750"/>
            <a:ext cx="5534948" cy="415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3519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solidFill>
                  <a:srgbClr val="000000"/>
                </a:solidFill>
              </a:rPr>
              <a:t>Types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Boat : 200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Boating : 110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Invalid : 519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Provoked : 557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Sea Disaster : 220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Unprovoked : 4386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400"/>
              <a:t>Interesting Facts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91" y="141782"/>
            <a:ext cx="6578418" cy="48599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Earliest Recorded Shark Attack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725 B.C.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Italy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Sea Disaster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Vase depicts shipwrecked sailors, one of whom is being attacked by a shark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Fatal : No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FATAL Injury Description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FATAL, arm bitten by shark hauled on deck (PROVOKED INCIDENT)</a:t>
            </a: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Disappeared. No evidence that he was taken by a shark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Probable drowning with post-mortem bites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Killed by a shark or crocodile.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Death was due to drowning. Two days later his remains were recovered from a 12' tiger shark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Body not recovered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https://www.kaggle.com/teajay/global-shark-attacks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https://www.kaggle.com/forums/f/1605/global-shark-attacks/t/24869/hilarious-outliers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https://www.kaggle.com/teajay/global-shark-attacks</a:t>
            </a:r>
          </a:p>
        </p:txBody>
      </p:sp>
      <p:pic>
        <p:nvPicPr>
          <p:cNvPr id="74" name="Shape 74" descr="Data Sour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25" y="2297499"/>
            <a:ext cx="7135949" cy="19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180" name="Shape 180" descr="questi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575" y="1345025"/>
            <a:ext cx="4968849" cy="33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Size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File Size : 2.05 MB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Entries : 5992 excluding line 1</a:t>
            </a:r>
          </a:p>
        </p:txBody>
      </p:sp>
      <p:pic>
        <p:nvPicPr>
          <p:cNvPr id="81" name="Shape 81" descr="Data Siz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136" y="412050"/>
            <a:ext cx="2396076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Data Entri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50" y="3886049"/>
            <a:ext cx="6932900" cy="8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/>
              <a:t>HDFS &amp; HIVE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HDFS</a:t>
            </a:r>
          </a:p>
        </p:txBody>
      </p:sp>
      <p:pic>
        <p:nvPicPr>
          <p:cNvPr id="93" name="Shape 93" descr="Gu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746075"/>
            <a:ext cx="74104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Ambari - File Browser</a:t>
            </a:r>
          </a:p>
        </p:txBody>
      </p:sp>
      <p:pic>
        <p:nvPicPr>
          <p:cNvPr id="99" name="Shape 99" descr="attack.cs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5825"/>
            <a:ext cx="8839200" cy="186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HIVE</a:t>
            </a:r>
          </a:p>
        </p:txBody>
      </p:sp>
      <p:pic>
        <p:nvPicPr>
          <p:cNvPr id="105" name="Shape 105" descr="SharkAttacks 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350" y="1250099"/>
            <a:ext cx="6847301" cy="33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HIVE</a:t>
            </a:r>
          </a:p>
        </p:txBody>
      </p:sp>
      <p:pic>
        <p:nvPicPr>
          <p:cNvPr id="111" name="Shape 111" descr="Select limited 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909" y="1152424"/>
            <a:ext cx="6414181" cy="37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Ambari - File Browser</a:t>
            </a:r>
          </a:p>
        </p:txBody>
      </p:sp>
      <p:pic>
        <p:nvPicPr>
          <p:cNvPr id="117" name="Shape 117" descr="000000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381025"/>
            <a:ext cx="83534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(16:9)</PresentationFormat>
  <Paragraphs>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PT Sans Narrow</vt:lpstr>
      <vt:lpstr>Open Sans</vt:lpstr>
      <vt:lpstr>Arial</vt:lpstr>
      <vt:lpstr>tropic</vt:lpstr>
      <vt:lpstr>Global Shark Attacks</vt:lpstr>
      <vt:lpstr>Data Source</vt:lpstr>
      <vt:lpstr>Data Size</vt:lpstr>
      <vt:lpstr>HDFS &amp; HIVE</vt:lpstr>
      <vt:lpstr>HDFS</vt:lpstr>
      <vt:lpstr>Ambari - File Browser</vt:lpstr>
      <vt:lpstr>HIVE</vt:lpstr>
      <vt:lpstr>HIVE</vt:lpstr>
      <vt:lpstr>Ambari - File Browser</vt:lpstr>
      <vt:lpstr>Excel</vt:lpstr>
      <vt:lpstr>Visualization</vt:lpstr>
      <vt:lpstr>PowerPoint Presentation</vt:lpstr>
      <vt:lpstr>PowerPoint Presentation</vt:lpstr>
      <vt:lpstr>PowerPoint Presentation</vt:lpstr>
      <vt:lpstr>Interesting Facts</vt:lpstr>
      <vt:lpstr>PowerPoint Presentation</vt:lpstr>
      <vt:lpstr>Earliest Recorded Shark Attack</vt:lpstr>
      <vt:lpstr>FATAL Injury Description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Shark Attacks</dc:title>
  <cp:lastModifiedBy>Johnny Guan</cp:lastModifiedBy>
  <cp:revision>1</cp:revision>
  <dcterms:modified xsi:type="dcterms:W3CDTF">2016-12-01T11:34:53Z</dcterms:modified>
</cp:coreProperties>
</file>