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DB8-E02E-474D-9DF4-1439888BB7AB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FF64-9227-7A43-8B42-75275BB6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1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DB8-E02E-474D-9DF4-1439888BB7AB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FF64-9227-7A43-8B42-75275BB6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DB8-E02E-474D-9DF4-1439888BB7AB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FF64-9227-7A43-8B42-75275BB6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DB8-E02E-474D-9DF4-1439888BB7AB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FF64-9227-7A43-8B42-75275BB6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DB8-E02E-474D-9DF4-1439888BB7AB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FF64-9227-7A43-8B42-75275BB6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DB8-E02E-474D-9DF4-1439888BB7AB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FF64-9227-7A43-8B42-75275BB6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3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DB8-E02E-474D-9DF4-1439888BB7AB}" type="datetimeFigureOut">
              <a:rPr lang="en-US" smtClean="0"/>
              <a:t>10/8/13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FF64-9227-7A43-8B42-75275BB6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9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DB8-E02E-474D-9DF4-1439888BB7AB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FF64-9227-7A43-8B42-75275BB6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DB8-E02E-474D-9DF4-1439888BB7AB}" type="datetimeFigureOut">
              <a:rPr lang="en-US" smtClean="0"/>
              <a:t>10/8/13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FF64-9227-7A43-8B42-75275BB6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DB8-E02E-474D-9DF4-1439888BB7AB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FF64-9227-7A43-8B42-75275BB6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DB8-E02E-474D-9DF4-1439888BB7AB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FF64-9227-7A43-8B42-75275BB6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9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6DB8-E02E-474D-9DF4-1439888BB7AB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FF64-9227-7A43-8B42-75275BB6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716" y="2053542"/>
            <a:ext cx="1982214" cy="3086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= </a:t>
            </a:r>
          </a:p>
          <a:p>
            <a:pPr algn="ctr"/>
            <a:r>
              <a:rPr lang="en-US" dirty="0" smtClean="0"/>
              <a:t>Evader = </a:t>
            </a:r>
          </a:p>
          <a:p>
            <a:pPr algn="ctr"/>
            <a:r>
              <a:rPr lang="en-US" dirty="0" smtClean="0"/>
              <a:t>Speed = 300</a:t>
            </a:r>
          </a:p>
          <a:p>
            <a:pPr algn="ctr"/>
            <a:r>
              <a:rPr lang="en-US" dirty="0" smtClean="0"/>
              <a:t>Score = 20</a:t>
            </a:r>
          </a:p>
          <a:p>
            <a:pPr algn="ctr"/>
            <a:r>
              <a:rPr lang="en-US" dirty="0" smtClean="0"/>
              <a:t>Checkpoint = 1</a:t>
            </a:r>
          </a:p>
          <a:p>
            <a:pPr algn="ctr"/>
            <a:r>
              <a:rPr lang="en-US" dirty="0" smtClean="0"/>
              <a:t>Row = 5</a:t>
            </a:r>
          </a:p>
          <a:p>
            <a:pPr algn="ctr"/>
            <a:r>
              <a:rPr lang="en-US" dirty="0" smtClean="0"/>
              <a:t>Column = 20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72126" y="837526"/>
            <a:ext cx="2484611" cy="1916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13990" y="237404"/>
            <a:ext cx="1186955" cy="1008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Width = 2</a:t>
            </a:r>
          </a:p>
          <a:p>
            <a:pPr algn="ctr"/>
            <a:r>
              <a:rPr lang="en-US" sz="1000" dirty="0" smtClean="0"/>
              <a:t>Height = 2</a:t>
            </a:r>
          </a:p>
          <a:p>
            <a:pPr algn="ctr"/>
            <a:r>
              <a:rPr lang="en-US" sz="1000" dirty="0" smtClean="0"/>
              <a:t>Color = “BLACK”</a:t>
            </a:r>
          </a:p>
          <a:p>
            <a:pPr algn="ctr"/>
            <a:r>
              <a:rPr lang="en-US" sz="1000" dirty="0" smtClean="0"/>
              <a:t>Type = Ground</a:t>
            </a:r>
          </a:p>
          <a:p>
            <a:pPr algn="ctr"/>
            <a:r>
              <a:rPr lang="en-US" sz="1000" dirty="0" smtClean="0"/>
              <a:t>Row = 3</a:t>
            </a:r>
          </a:p>
          <a:p>
            <a:pPr algn="ctr"/>
            <a:r>
              <a:rPr lang="en-US" sz="1000" dirty="0" smtClean="0"/>
              <a:t>Column = 2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6243379" y="237404"/>
            <a:ext cx="1186955" cy="1008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Width = 2</a:t>
            </a:r>
          </a:p>
          <a:p>
            <a:pPr algn="ctr"/>
            <a:r>
              <a:rPr lang="en-US" sz="1000" dirty="0" smtClean="0"/>
              <a:t>Height = 2</a:t>
            </a:r>
          </a:p>
          <a:p>
            <a:pPr algn="ctr"/>
            <a:r>
              <a:rPr lang="en-US" sz="1000" dirty="0" smtClean="0"/>
              <a:t>Color = “Air”</a:t>
            </a:r>
          </a:p>
          <a:p>
            <a:pPr algn="ctr"/>
            <a:r>
              <a:rPr lang="en-US" sz="1000" dirty="0" smtClean="0"/>
              <a:t>Type = Ground</a:t>
            </a:r>
          </a:p>
          <a:p>
            <a:pPr algn="ctr"/>
            <a:r>
              <a:rPr lang="en-US" sz="1000" dirty="0" smtClean="0"/>
              <a:t>Row = 2</a:t>
            </a:r>
          </a:p>
          <a:p>
            <a:pPr algn="ctr"/>
            <a:r>
              <a:rPr lang="en-US" sz="1000" dirty="0" smtClean="0"/>
              <a:t>Column = 4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7560898" y="237404"/>
            <a:ext cx="1186955" cy="1008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Width = 2</a:t>
            </a:r>
          </a:p>
          <a:p>
            <a:pPr algn="ctr"/>
            <a:r>
              <a:rPr lang="en-US" sz="1000" dirty="0" smtClean="0"/>
              <a:t>Height = 2</a:t>
            </a:r>
          </a:p>
          <a:p>
            <a:pPr algn="ctr"/>
            <a:r>
              <a:rPr lang="en-US" sz="1000" dirty="0" smtClean="0"/>
              <a:t>Color = “Air”</a:t>
            </a:r>
          </a:p>
          <a:p>
            <a:pPr algn="ctr"/>
            <a:r>
              <a:rPr lang="en-US" sz="1000" dirty="0" smtClean="0"/>
              <a:t>Type = Ground</a:t>
            </a:r>
          </a:p>
          <a:p>
            <a:pPr algn="ctr"/>
            <a:r>
              <a:rPr lang="en-US" sz="1000" dirty="0" smtClean="0"/>
              <a:t>Row = 2</a:t>
            </a:r>
          </a:p>
          <a:p>
            <a:pPr algn="ctr"/>
            <a:r>
              <a:rPr lang="en-US" sz="1000" dirty="0" smtClean="0"/>
              <a:t>Column = 6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913990" y="1424422"/>
            <a:ext cx="1186955" cy="1008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Width = 2</a:t>
            </a:r>
          </a:p>
          <a:p>
            <a:pPr algn="ctr"/>
            <a:r>
              <a:rPr lang="en-US" sz="1000" dirty="0" smtClean="0"/>
              <a:t>Height = 2</a:t>
            </a:r>
          </a:p>
          <a:p>
            <a:pPr algn="ctr"/>
            <a:r>
              <a:rPr lang="en-US" sz="1000" dirty="0" smtClean="0"/>
              <a:t>Color = BLACK</a:t>
            </a:r>
          </a:p>
          <a:p>
            <a:pPr algn="ctr"/>
            <a:r>
              <a:rPr lang="en-US" sz="1000" dirty="0" smtClean="0"/>
              <a:t>Type = “Ground”</a:t>
            </a:r>
          </a:p>
          <a:p>
            <a:pPr algn="ctr"/>
            <a:r>
              <a:rPr lang="en-US" sz="1000" dirty="0" smtClean="0"/>
              <a:t>Row = 3</a:t>
            </a:r>
          </a:p>
          <a:p>
            <a:pPr algn="ctr"/>
            <a:r>
              <a:rPr lang="en-US" sz="1000" dirty="0" smtClean="0"/>
              <a:t>Column = 8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6243379" y="1424422"/>
            <a:ext cx="1186955" cy="1008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Width = 2</a:t>
            </a:r>
          </a:p>
          <a:p>
            <a:pPr algn="ctr"/>
            <a:r>
              <a:rPr lang="en-US" sz="1000" dirty="0" smtClean="0"/>
              <a:t>Height = 2</a:t>
            </a:r>
          </a:p>
          <a:p>
            <a:pPr algn="ctr"/>
            <a:r>
              <a:rPr lang="en-US" sz="1000" dirty="0" smtClean="0"/>
              <a:t>Color = BLACK</a:t>
            </a:r>
          </a:p>
          <a:p>
            <a:pPr algn="ctr"/>
            <a:r>
              <a:rPr lang="en-US" sz="1000" dirty="0" smtClean="0"/>
              <a:t>Type = </a:t>
            </a:r>
            <a:r>
              <a:rPr lang="en-US" sz="1000" dirty="0" smtClean="0"/>
              <a:t>“Ground”</a:t>
            </a:r>
            <a:endParaRPr lang="en-US" sz="1000" dirty="0" smtClean="0"/>
          </a:p>
          <a:p>
            <a:pPr algn="ctr"/>
            <a:r>
              <a:rPr lang="en-US" sz="1000" dirty="0" smtClean="0"/>
              <a:t>Row = 3</a:t>
            </a:r>
          </a:p>
          <a:p>
            <a:pPr algn="ctr"/>
            <a:r>
              <a:rPr lang="en-US" sz="1000" dirty="0" smtClean="0"/>
              <a:t>Column = 10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7560898" y="1424422"/>
            <a:ext cx="1186955" cy="1008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Width = 2</a:t>
            </a:r>
          </a:p>
          <a:p>
            <a:pPr algn="ctr"/>
            <a:r>
              <a:rPr lang="en-US" sz="1000" dirty="0" smtClean="0"/>
              <a:t>Height = 2</a:t>
            </a:r>
          </a:p>
          <a:p>
            <a:pPr algn="ctr"/>
            <a:r>
              <a:rPr lang="en-US" sz="1000" dirty="0" smtClean="0"/>
              <a:t>Color = BLACK</a:t>
            </a:r>
          </a:p>
          <a:p>
            <a:pPr algn="ctr"/>
            <a:r>
              <a:rPr lang="en-US" sz="1000" dirty="0" smtClean="0"/>
              <a:t>Type = </a:t>
            </a:r>
            <a:r>
              <a:rPr lang="en-US" sz="1000" dirty="0" smtClean="0"/>
              <a:t>“Ground”</a:t>
            </a:r>
          </a:p>
          <a:p>
            <a:pPr algn="ctr"/>
            <a:r>
              <a:rPr lang="en-US" sz="1000" dirty="0" smtClean="0"/>
              <a:t>Row = 2</a:t>
            </a:r>
          </a:p>
          <a:p>
            <a:pPr algn="ctr"/>
            <a:r>
              <a:rPr lang="en-US" sz="1000" dirty="0" smtClean="0"/>
              <a:t>Column = 13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5507467" y="2587700"/>
            <a:ext cx="1186955" cy="1008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Width = 2</a:t>
            </a:r>
          </a:p>
          <a:p>
            <a:pPr algn="ctr"/>
            <a:r>
              <a:rPr lang="en-US" sz="1000" dirty="0" smtClean="0"/>
              <a:t>Height = 2</a:t>
            </a:r>
          </a:p>
          <a:p>
            <a:pPr algn="ctr"/>
            <a:r>
              <a:rPr lang="en-US" sz="1000" dirty="0" smtClean="0"/>
              <a:t>Color = BLACK</a:t>
            </a:r>
          </a:p>
          <a:p>
            <a:pPr algn="ctr"/>
            <a:r>
              <a:rPr lang="en-US" sz="1000" dirty="0" smtClean="0"/>
              <a:t>Type = </a:t>
            </a:r>
            <a:r>
              <a:rPr lang="en-US" sz="1000" dirty="0" smtClean="0"/>
              <a:t>“Ground”</a:t>
            </a:r>
            <a:endParaRPr lang="en-US" sz="1000" dirty="0" smtClean="0"/>
          </a:p>
          <a:p>
            <a:pPr algn="ctr"/>
            <a:r>
              <a:rPr lang="en-US" sz="1000" dirty="0" smtClean="0"/>
              <a:t>Row = 3</a:t>
            </a:r>
          </a:p>
          <a:p>
            <a:pPr algn="ctr"/>
            <a:r>
              <a:rPr lang="en-US" sz="1000" dirty="0" smtClean="0"/>
              <a:t>Column = 15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6836856" y="2587700"/>
            <a:ext cx="1186955" cy="1008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Width = 2</a:t>
            </a:r>
          </a:p>
          <a:p>
            <a:pPr algn="ctr"/>
            <a:r>
              <a:rPr lang="en-US" sz="1000" dirty="0" smtClean="0"/>
              <a:t>Height = 2</a:t>
            </a:r>
          </a:p>
          <a:p>
            <a:pPr algn="ctr"/>
            <a:r>
              <a:rPr lang="en-US" sz="1000" dirty="0" smtClean="0"/>
              <a:t>Color = BLACK</a:t>
            </a:r>
          </a:p>
          <a:p>
            <a:pPr algn="ctr"/>
            <a:r>
              <a:rPr lang="en-US" sz="1000" dirty="0" smtClean="0"/>
              <a:t>Type = </a:t>
            </a:r>
            <a:r>
              <a:rPr lang="en-US" sz="1000" dirty="0" smtClean="0"/>
              <a:t>“Ground”</a:t>
            </a:r>
            <a:endParaRPr lang="en-US" sz="1000" dirty="0" smtClean="0"/>
          </a:p>
          <a:p>
            <a:pPr algn="ctr"/>
            <a:r>
              <a:rPr lang="en-US" sz="1000" dirty="0" smtClean="0"/>
              <a:t>Row = 3</a:t>
            </a:r>
          </a:p>
          <a:p>
            <a:pPr algn="ctr"/>
            <a:r>
              <a:rPr lang="en-US" sz="1000" dirty="0" smtClean="0"/>
              <a:t>Column = 17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55213" y="3062508"/>
            <a:ext cx="3691429" cy="1982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43379" y="4748073"/>
            <a:ext cx="1186955" cy="1008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Width = 4</a:t>
            </a:r>
          </a:p>
          <a:p>
            <a:pPr algn="ctr"/>
            <a:r>
              <a:rPr lang="en-US" sz="1000" dirty="0" smtClean="0"/>
              <a:t>Height = 4</a:t>
            </a:r>
          </a:p>
          <a:p>
            <a:pPr algn="ctr"/>
            <a:r>
              <a:rPr lang="en-US" sz="1000" dirty="0" smtClean="0"/>
              <a:t>Color = RED</a:t>
            </a:r>
          </a:p>
          <a:p>
            <a:pPr algn="ctr"/>
            <a:r>
              <a:rPr lang="en-US" sz="1000" dirty="0" smtClean="0"/>
              <a:t>Row = 2</a:t>
            </a:r>
          </a:p>
          <a:p>
            <a:pPr algn="ctr"/>
            <a:r>
              <a:rPr lang="en-US" sz="1000" dirty="0" smtClean="0"/>
              <a:t>Column = 2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56737" y="468194"/>
            <a:ext cx="25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23811" y="2873941"/>
            <a:ext cx="17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1691" y="868304"/>
            <a:ext cx="315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Mid Game Memory Diagram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01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200</Words>
  <Application>Microsoft Macintosh PowerPoint</Application>
  <PresentationFormat>On-screen Show 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Guarni</dc:creator>
  <cp:lastModifiedBy>Joe Guarni</cp:lastModifiedBy>
  <cp:revision>2</cp:revision>
  <dcterms:created xsi:type="dcterms:W3CDTF">2013-10-09T03:09:28Z</dcterms:created>
  <dcterms:modified xsi:type="dcterms:W3CDTF">2013-10-09T03:23:59Z</dcterms:modified>
</cp:coreProperties>
</file>