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7"/>
  </p:sldMasterIdLst>
  <p:notesMasterIdLst>
    <p:notesMasterId r:id="rId49"/>
  </p:notesMasterIdLst>
  <p:sldIdLst>
    <p:sldId id="256" r:id="rId28"/>
    <p:sldId id="258" r:id="rId29"/>
    <p:sldId id="259" r:id="rId30"/>
    <p:sldId id="260" r:id="rId31"/>
    <p:sldId id="271" r:id="rId32"/>
    <p:sldId id="272" r:id="rId33"/>
    <p:sldId id="273" r:id="rId34"/>
    <p:sldId id="274" r:id="rId35"/>
    <p:sldId id="275" r:id="rId36"/>
    <p:sldId id="277" r:id="rId37"/>
    <p:sldId id="276" r:id="rId38"/>
    <p:sldId id="278" r:id="rId39"/>
    <p:sldId id="279" r:id="rId40"/>
    <p:sldId id="280" r:id="rId41"/>
    <p:sldId id="286" r:id="rId42"/>
    <p:sldId id="261" r:id="rId43"/>
    <p:sldId id="281" r:id="rId44"/>
    <p:sldId id="282" r:id="rId45"/>
    <p:sldId id="283" r:id="rId46"/>
    <p:sldId id="284" r:id="rId47"/>
    <p:sldId id="285" r:id="rId4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6D3A9-82BC-4A1B-BD28-6577B9FD8B5D}" v="59" dt="2020-02-02T18:38:21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2.xml"/><Relationship Id="rId21" Type="http://schemas.openxmlformats.org/officeDocument/2006/relationships/customXml" Target="../customXml/item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2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1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slide" Target="slides/slide21.xml"/><Relationship Id="rId8" Type="http://schemas.openxmlformats.org/officeDocument/2006/relationships/customXml" Target="../customXml/item8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20" Type="http://schemas.openxmlformats.org/officeDocument/2006/relationships/customXml" Target="../customXml/item20.xml"/><Relationship Id="rId41" Type="http://schemas.openxmlformats.org/officeDocument/2006/relationships/slide" Target="slides/slide14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v Gudec" userId="024f7422-6ab8-4c68-94a3-34663bbaf89c" providerId="ADAL" clId="{1176D3A9-82BC-4A1B-BD28-6577B9FD8B5D}"/>
    <pc:docChg chg="custSel addSld delSld modSld">
      <pc:chgData name="Jakov Gudec" userId="024f7422-6ab8-4c68-94a3-34663bbaf89c" providerId="ADAL" clId="{1176D3A9-82BC-4A1B-BD28-6577B9FD8B5D}" dt="2020-02-02T18:38:21.427" v="56"/>
      <pc:docMkLst>
        <pc:docMk/>
      </pc:docMkLst>
      <pc:sldChg chg="modSp">
        <pc:chgData name="Jakov Gudec" userId="024f7422-6ab8-4c68-94a3-34663bbaf89c" providerId="ADAL" clId="{1176D3A9-82BC-4A1B-BD28-6577B9FD8B5D}" dt="2020-02-01T19:10:57.828" v="24" actId="20577"/>
        <pc:sldMkLst>
          <pc:docMk/>
          <pc:sldMk cId="1340038645" sldId="258"/>
        </pc:sldMkLst>
        <pc:spChg chg="mod">
          <ac:chgData name="Jakov Gudec" userId="024f7422-6ab8-4c68-94a3-34663bbaf89c" providerId="ADAL" clId="{1176D3A9-82BC-4A1B-BD28-6577B9FD8B5D}" dt="2020-02-01T19:10:55.934" v="22" actId="20577"/>
          <ac:spMkLst>
            <pc:docMk/>
            <pc:sldMk cId="1340038645" sldId="258"/>
            <ac:spMk id="4" creationId="{00000000-0000-0000-0000-000000000000}"/>
          </ac:spMkLst>
        </pc:spChg>
        <pc:spChg chg="mod">
          <ac:chgData name="Jakov Gudec" userId="024f7422-6ab8-4c68-94a3-34663bbaf89c" providerId="ADAL" clId="{1176D3A9-82BC-4A1B-BD28-6577B9FD8B5D}" dt="2020-02-01T19:10:57.828" v="24" actId="20577"/>
          <ac:spMkLst>
            <pc:docMk/>
            <pc:sldMk cId="1340038645" sldId="258"/>
            <ac:spMk id="5" creationId="{00000000-0000-0000-0000-000000000000}"/>
          </ac:spMkLst>
        </pc:spChg>
      </pc:sldChg>
      <pc:sldChg chg="del">
        <pc:chgData name="Jakov Gudec" userId="024f7422-6ab8-4c68-94a3-34663bbaf89c" providerId="ADAL" clId="{1176D3A9-82BC-4A1B-BD28-6577B9FD8B5D}" dt="2020-02-01T19:11:11.336" v="25" actId="47"/>
        <pc:sldMkLst>
          <pc:docMk/>
          <pc:sldMk cId="2822283379" sldId="268"/>
        </pc:sldMkLst>
      </pc:sldChg>
      <pc:sldChg chg="del">
        <pc:chgData name="Jakov Gudec" userId="024f7422-6ab8-4c68-94a3-34663bbaf89c" providerId="ADAL" clId="{1176D3A9-82BC-4A1B-BD28-6577B9FD8B5D}" dt="2020-01-28T19:08:09.628" v="5" actId="47"/>
        <pc:sldMkLst>
          <pc:docMk/>
          <pc:sldMk cId="1319874912" sldId="270"/>
        </pc:sldMkLst>
      </pc:sldChg>
      <pc:sldChg chg="addSp delSp add">
        <pc:chgData name="Jakov Gudec" userId="024f7422-6ab8-4c68-94a3-34663bbaf89c" providerId="ADAL" clId="{1176D3A9-82BC-4A1B-BD28-6577B9FD8B5D}" dt="2020-01-28T19:07:58.361" v="4"/>
        <pc:sldMkLst>
          <pc:docMk/>
          <pc:sldMk cId="987566326" sldId="271"/>
        </pc:sldMkLst>
        <pc:spChg chg="del">
          <ac:chgData name="Jakov Gudec" userId="024f7422-6ab8-4c68-94a3-34663bbaf89c" providerId="ADAL" clId="{1176D3A9-82BC-4A1B-BD28-6577B9FD8B5D}" dt="2020-01-28T19:06:55.937" v="1" actId="478"/>
          <ac:spMkLst>
            <pc:docMk/>
            <pc:sldMk cId="987566326" sldId="271"/>
            <ac:spMk id="2" creationId="{7897BCDC-F6F0-479A-945C-961398FA9CF3}"/>
          </ac:spMkLst>
        </pc:spChg>
        <pc:spChg chg="del">
          <ac:chgData name="Jakov Gudec" userId="024f7422-6ab8-4c68-94a3-34663bbaf89c" providerId="ADAL" clId="{1176D3A9-82BC-4A1B-BD28-6577B9FD8B5D}" dt="2020-01-28T19:06:55.937" v="1" actId="478"/>
          <ac:spMkLst>
            <pc:docMk/>
            <pc:sldMk cId="987566326" sldId="271"/>
            <ac:spMk id="3" creationId="{2AB617CE-7142-4E53-9445-EBB100B8975A}"/>
          </ac:spMkLst>
        </pc:spChg>
        <pc:picChg chg="add del">
          <ac:chgData name="Jakov Gudec" userId="024f7422-6ab8-4c68-94a3-34663bbaf89c" providerId="ADAL" clId="{1176D3A9-82BC-4A1B-BD28-6577B9FD8B5D}" dt="2020-01-28T19:07:57.615" v="3" actId="478"/>
          <ac:picMkLst>
            <pc:docMk/>
            <pc:sldMk cId="987566326" sldId="271"/>
            <ac:picMk id="4" creationId="{28CE8BB9-3E85-4280-9F43-9894CF932ED5}"/>
          </ac:picMkLst>
        </pc:picChg>
        <pc:picChg chg="add">
          <ac:chgData name="Jakov Gudec" userId="024f7422-6ab8-4c68-94a3-34663bbaf89c" providerId="ADAL" clId="{1176D3A9-82BC-4A1B-BD28-6577B9FD8B5D}" dt="2020-01-28T19:07:58.361" v="4"/>
          <ac:picMkLst>
            <pc:docMk/>
            <pc:sldMk cId="987566326" sldId="271"/>
            <ac:picMk id="5" creationId="{372DB153-49D5-4315-BB8F-003912863AFC}"/>
          </ac:picMkLst>
        </pc:picChg>
      </pc:sldChg>
      <pc:sldChg chg="addSp add">
        <pc:chgData name="Jakov Gudec" userId="024f7422-6ab8-4c68-94a3-34663bbaf89c" providerId="ADAL" clId="{1176D3A9-82BC-4A1B-BD28-6577B9FD8B5D}" dt="2020-01-28T19:14:48.183" v="7"/>
        <pc:sldMkLst>
          <pc:docMk/>
          <pc:sldMk cId="3376243692" sldId="272"/>
        </pc:sldMkLst>
        <pc:picChg chg="add">
          <ac:chgData name="Jakov Gudec" userId="024f7422-6ab8-4c68-94a3-34663bbaf89c" providerId="ADAL" clId="{1176D3A9-82BC-4A1B-BD28-6577B9FD8B5D}" dt="2020-01-28T19:14:48.183" v="7"/>
          <ac:picMkLst>
            <pc:docMk/>
            <pc:sldMk cId="3376243692" sldId="272"/>
            <ac:picMk id="4" creationId="{B8420F92-7474-43BA-AAC7-0A1DFD115609}"/>
          </ac:picMkLst>
        </pc:picChg>
      </pc:sldChg>
      <pc:sldChg chg="addSp delSp add">
        <pc:chgData name="Jakov Gudec" userId="024f7422-6ab8-4c68-94a3-34663bbaf89c" providerId="ADAL" clId="{1176D3A9-82BC-4A1B-BD28-6577B9FD8B5D}" dt="2020-01-28T19:29:07.277" v="13"/>
        <pc:sldMkLst>
          <pc:docMk/>
          <pc:sldMk cId="3195970275" sldId="273"/>
        </pc:sldMkLst>
        <pc:picChg chg="add del">
          <ac:chgData name="Jakov Gudec" userId="024f7422-6ab8-4c68-94a3-34663bbaf89c" providerId="ADAL" clId="{1176D3A9-82BC-4A1B-BD28-6577B9FD8B5D}" dt="2020-01-28T19:29:06.820" v="12" actId="478"/>
          <ac:picMkLst>
            <pc:docMk/>
            <pc:sldMk cId="3195970275" sldId="273"/>
            <ac:picMk id="4" creationId="{32D6C3A6-CBA1-4232-9C76-9EA50EA0BEF8}"/>
          </ac:picMkLst>
        </pc:picChg>
        <pc:picChg chg="add">
          <ac:chgData name="Jakov Gudec" userId="024f7422-6ab8-4c68-94a3-34663bbaf89c" providerId="ADAL" clId="{1176D3A9-82BC-4A1B-BD28-6577B9FD8B5D}" dt="2020-01-28T19:29:07.277" v="13"/>
          <ac:picMkLst>
            <pc:docMk/>
            <pc:sldMk cId="3195970275" sldId="273"/>
            <ac:picMk id="5" creationId="{50BD96F7-81E3-470B-B0E7-30DEA9ECE12C}"/>
          </ac:picMkLst>
        </pc:picChg>
      </pc:sldChg>
      <pc:sldChg chg="addSp delSp modSp">
        <pc:chgData name="Jakov Gudec" userId="024f7422-6ab8-4c68-94a3-34663bbaf89c" providerId="ADAL" clId="{1176D3A9-82BC-4A1B-BD28-6577B9FD8B5D}" dt="2020-02-02T18:38:21.427" v="56"/>
        <pc:sldMkLst>
          <pc:docMk/>
          <pc:sldMk cId="4292413740" sldId="280"/>
        </pc:sldMkLst>
        <pc:spChg chg="add mod">
          <ac:chgData name="Jakov Gudec" userId="024f7422-6ab8-4c68-94a3-34663bbaf89c" providerId="ADAL" clId="{1176D3A9-82BC-4A1B-BD28-6577B9FD8B5D}" dt="2020-02-02T18:28:07.033" v="53" actId="478"/>
          <ac:spMkLst>
            <pc:docMk/>
            <pc:sldMk cId="4292413740" sldId="280"/>
            <ac:spMk id="3" creationId="{DBA2F815-25C9-448A-9F56-B939B7CC4B03}"/>
          </ac:spMkLst>
        </pc:spChg>
        <pc:graphicFrameChg chg="del modGraphic">
          <ac:chgData name="Jakov Gudec" userId="024f7422-6ab8-4c68-94a3-34663bbaf89c" providerId="ADAL" clId="{1176D3A9-82BC-4A1B-BD28-6577B9FD8B5D}" dt="2020-02-02T18:28:07.033" v="53" actId="478"/>
          <ac:graphicFrameMkLst>
            <pc:docMk/>
            <pc:sldMk cId="4292413740" sldId="280"/>
            <ac:graphicFrameMk id="5" creationId="{E42F4C9E-26BD-41DA-B489-563B435338B2}"/>
          </ac:graphicFrameMkLst>
        </pc:graphicFrameChg>
        <pc:picChg chg="add">
          <ac:chgData name="Jakov Gudec" userId="024f7422-6ab8-4c68-94a3-34663bbaf89c" providerId="ADAL" clId="{1176D3A9-82BC-4A1B-BD28-6577B9FD8B5D}" dt="2020-02-02T18:38:21.427" v="56"/>
          <ac:picMkLst>
            <pc:docMk/>
            <pc:sldMk cId="4292413740" sldId="280"/>
            <ac:picMk id="2" creationId="{185DDA77-D1D7-4743-BA7A-4C327B2021CA}"/>
          </ac:picMkLst>
        </pc:picChg>
        <pc:picChg chg="add del">
          <ac:chgData name="Jakov Gudec" userId="024f7422-6ab8-4c68-94a3-34663bbaf89c" providerId="ADAL" clId="{1176D3A9-82BC-4A1B-BD28-6577B9FD8B5D}" dt="2020-02-02T18:38:21.035" v="55" actId="478"/>
          <ac:picMkLst>
            <pc:docMk/>
            <pc:sldMk cId="4292413740" sldId="280"/>
            <ac:picMk id="4" creationId="{789BA642-35AE-4024-A69F-8D2F1CDDF660}"/>
          </ac:picMkLst>
        </pc:picChg>
        <pc:picChg chg="del">
          <ac:chgData name="Jakov Gudec" userId="024f7422-6ab8-4c68-94a3-34663bbaf89c" providerId="ADAL" clId="{1176D3A9-82BC-4A1B-BD28-6577B9FD8B5D}" dt="2020-02-02T18:28:02.097" v="50" actId="478"/>
          <ac:picMkLst>
            <pc:docMk/>
            <pc:sldMk cId="4292413740" sldId="280"/>
            <ac:picMk id="7" creationId="{F4203A0F-F185-4A89-A05E-FA75A3289EAC}"/>
          </ac:picMkLst>
        </pc:picChg>
      </pc:sldChg>
      <pc:sldChg chg="addSp modSp add">
        <pc:chgData name="Jakov Gudec" userId="024f7422-6ab8-4c68-94a3-34663bbaf89c" providerId="ADAL" clId="{1176D3A9-82BC-4A1B-BD28-6577B9FD8B5D}" dt="2020-02-01T19:15:34.551" v="29" actId="14100"/>
        <pc:sldMkLst>
          <pc:docMk/>
          <pc:sldMk cId="4045512542" sldId="281"/>
        </pc:sldMkLst>
        <pc:picChg chg="add mod">
          <ac:chgData name="Jakov Gudec" userId="024f7422-6ab8-4c68-94a3-34663bbaf89c" providerId="ADAL" clId="{1176D3A9-82BC-4A1B-BD28-6577B9FD8B5D}" dt="2020-02-01T19:15:34.551" v="29" actId="14100"/>
          <ac:picMkLst>
            <pc:docMk/>
            <pc:sldMk cId="4045512542" sldId="281"/>
            <ac:picMk id="4" creationId="{B95FB1FF-DC73-484B-BED9-A147B3211A3A}"/>
          </ac:picMkLst>
        </pc:picChg>
      </pc:sldChg>
      <pc:sldChg chg="addSp modSp add">
        <pc:chgData name="Jakov Gudec" userId="024f7422-6ab8-4c68-94a3-34663bbaf89c" providerId="ADAL" clId="{1176D3A9-82BC-4A1B-BD28-6577B9FD8B5D}" dt="2020-02-01T19:19:59.704" v="33" actId="14100"/>
        <pc:sldMkLst>
          <pc:docMk/>
          <pc:sldMk cId="1692639572" sldId="282"/>
        </pc:sldMkLst>
        <pc:picChg chg="add mod">
          <ac:chgData name="Jakov Gudec" userId="024f7422-6ab8-4c68-94a3-34663bbaf89c" providerId="ADAL" clId="{1176D3A9-82BC-4A1B-BD28-6577B9FD8B5D}" dt="2020-02-01T19:19:59.704" v="33" actId="14100"/>
          <ac:picMkLst>
            <pc:docMk/>
            <pc:sldMk cId="1692639572" sldId="282"/>
            <ac:picMk id="4" creationId="{C42D5B77-02FA-4869-AA4D-964A45E627D5}"/>
          </ac:picMkLst>
        </pc:picChg>
      </pc:sldChg>
      <pc:sldChg chg="addSp delSp modSp add">
        <pc:chgData name="Jakov Gudec" userId="024f7422-6ab8-4c68-94a3-34663bbaf89c" providerId="ADAL" clId="{1176D3A9-82BC-4A1B-BD28-6577B9FD8B5D}" dt="2020-02-01T19:21:36.504" v="41" actId="14100"/>
        <pc:sldMkLst>
          <pc:docMk/>
          <pc:sldMk cId="1241135586" sldId="283"/>
        </pc:sldMkLst>
        <pc:picChg chg="add del mod">
          <ac:chgData name="Jakov Gudec" userId="024f7422-6ab8-4c68-94a3-34663bbaf89c" providerId="ADAL" clId="{1176D3A9-82BC-4A1B-BD28-6577B9FD8B5D}" dt="2020-02-01T19:21:30.359" v="38" actId="478"/>
          <ac:picMkLst>
            <pc:docMk/>
            <pc:sldMk cId="1241135586" sldId="283"/>
            <ac:picMk id="4" creationId="{AA968F6B-2794-41F7-B88D-CACB8EA943BB}"/>
          </ac:picMkLst>
        </pc:picChg>
        <pc:picChg chg="add mod">
          <ac:chgData name="Jakov Gudec" userId="024f7422-6ab8-4c68-94a3-34663bbaf89c" providerId="ADAL" clId="{1176D3A9-82BC-4A1B-BD28-6577B9FD8B5D}" dt="2020-02-01T19:21:36.504" v="41" actId="14100"/>
          <ac:picMkLst>
            <pc:docMk/>
            <pc:sldMk cId="1241135586" sldId="283"/>
            <ac:picMk id="5" creationId="{4079B33D-A71C-4A3A-9136-7F07BD81CD1C}"/>
          </ac:picMkLst>
        </pc:picChg>
      </pc:sldChg>
      <pc:sldChg chg="addSp modSp add">
        <pc:chgData name="Jakov Gudec" userId="024f7422-6ab8-4c68-94a3-34663bbaf89c" providerId="ADAL" clId="{1176D3A9-82BC-4A1B-BD28-6577B9FD8B5D}" dt="2020-02-01T19:22:20.952" v="45" actId="14100"/>
        <pc:sldMkLst>
          <pc:docMk/>
          <pc:sldMk cId="1030648556" sldId="284"/>
        </pc:sldMkLst>
        <pc:picChg chg="add mod">
          <ac:chgData name="Jakov Gudec" userId="024f7422-6ab8-4c68-94a3-34663bbaf89c" providerId="ADAL" clId="{1176D3A9-82BC-4A1B-BD28-6577B9FD8B5D}" dt="2020-02-01T19:22:20.952" v="45" actId="14100"/>
          <ac:picMkLst>
            <pc:docMk/>
            <pc:sldMk cId="1030648556" sldId="284"/>
            <ac:picMk id="4" creationId="{88C78C0F-D210-4263-80FD-5B30F8452AB9}"/>
          </ac:picMkLst>
        </pc:picChg>
      </pc:sldChg>
      <pc:sldChg chg="addSp add">
        <pc:chgData name="Jakov Gudec" userId="024f7422-6ab8-4c68-94a3-34663bbaf89c" providerId="ADAL" clId="{1176D3A9-82BC-4A1B-BD28-6577B9FD8B5D}" dt="2020-02-01T19:43:16.313" v="47"/>
        <pc:sldMkLst>
          <pc:docMk/>
          <pc:sldMk cId="619822306" sldId="285"/>
        </pc:sldMkLst>
        <pc:picChg chg="add">
          <ac:chgData name="Jakov Gudec" userId="024f7422-6ab8-4c68-94a3-34663bbaf89c" providerId="ADAL" clId="{1176D3A9-82BC-4A1B-BD28-6577B9FD8B5D}" dt="2020-02-01T19:43:16.313" v="47"/>
          <ac:picMkLst>
            <pc:docMk/>
            <pc:sldMk cId="619822306" sldId="285"/>
            <ac:picMk id="4" creationId="{4FF15E94-B87B-4BD6-AC5F-17F1FCCEF405}"/>
          </ac:picMkLst>
        </pc:picChg>
      </pc:sldChg>
      <pc:sldChg chg="addSp add">
        <pc:chgData name="Jakov Gudec" userId="024f7422-6ab8-4c68-94a3-34663bbaf89c" providerId="ADAL" clId="{1176D3A9-82BC-4A1B-BD28-6577B9FD8B5D}" dt="2020-02-02T18:26:28.331" v="49"/>
        <pc:sldMkLst>
          <pc:docMk/>
          <pc:sldMk cId="1126465327" sldId="286"/>
        </pc:sldMkLst>
        <pc:picChg chg="add">
          <ac:chgData name="Jakov Gudec" userId="024f7422-6ab8-4c68-94a3-34663bbaf89c" providerId="ADAL" clId="{1176D3A9-82BC-4A1B-BD28-6577B9FD8B5D}" dt="2020-02-02T18:26:28.331" v="49"/>
          <ac:picMkLst>
            <pc:docMk/>
            <pc:sldMk cId="1126465327" sldId="286"/>
            <ac:picMk id="4" creationId="{65CFDA07-22AD-4604-9E1B-E101658D07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F4D3-17CB-444C-B5A6-44690E9C4D6B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8A983-A20A-4FD9-BACE-01C6FFD1B80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114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8.xml"/><Relationship Id="rId9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1.xml"/><Relationship Id="rId7" Type="http://schemas.openxmlformats.org/officeDocument/2006/relationships/customXml" Target="../../customXml/item25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24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3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22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8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0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9.xml"/><Relationship Id="rId9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14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807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97277" y="22341"/>
            <a:ext cx="11984476" cy="6799634"/>
            <a:chOff x="22515" y="22341"/>
            <a:chExt cx="9144000" cy="6938203"/>
          </a:xfrm>
        </p:grpSpPr>
        <p:sp>
          <p:nvSpPr>
            <p:cNvPr id="6" name="Background"/>
            <p:cNvSpPr/>
            <p:nvPr/>
          </p:nvSpPr>
          <p:spPr>
            <a:xfrm>
              <a:off x="22515" y="32268"/>
              <a:ext cx="9144000" cy="6928276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4" name="FileMenu"/>
          <p:cNvGrpSpPr/>
          <p:nvPr userDrawn="1">
            <p:custDataLst>
              <p:custData r:id="rId2"/>
            </p:custDataLst>
          </p:nvPr>
        </p:nvGrpSpPr>
        <p:grpSpPr>
          <a:xfrm>
            <a:off x="180295" y="687671"/>
            <a:ext cx="1388835" cy="1582540"/>
            <a:chOff x="3951265" y="2460940"/>
            <a:chExt cx="1388835" cy="1582540"/>
          </a:xfrm>
        </p:grpSpPr>
        <p:grpSp>
          <p:nvGrpSpPr>
            <p:cNvPr id="35" name="Group 2"/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38" name="Background"/>
              <p:cNvSpPr/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9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36" name="MenuText"/>
            <p:cNvSpPr txBox="1"/>
            <p:nvPr/>
          </p:nvSpPr>
          <p:spPr>
            <a:xfrm>
              <a:off x="4230347" y="2689010"/>
              <a:ext cx="1109753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Open…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Save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Save As…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 Setup…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Print…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37" name="FileText"/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sp>
        <p:nvSpPr>
          <p:cNvPr id="40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1612094" y="761175"/>
            <a:ext cx="132876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  <p:graphicFrame>
        <p:nvGraphicFramePr>
          <p:cNvPr id="41" name="Table"/>
          <p:cNvGraphicFramePr>
            <a:graphicFrameLocks noGrp="1"/>
          </p:cNvGraphicFramePr>
          <p:nvPr userDrawn="1"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3317533902"/>
              </p:ext>
            </p:extLst>
          </p:nvPr>
        </p:nvGraphicFramePr>
        <p:xfrm>
          <a:off x="2044700" y="1326895"/>
          <a:ext cx="9258013" cy="27976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704"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13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žuri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97277" y="19454"/>
            <a:ext cx="11984476" cy="6799634"/>
            <a:chOff x="22515" y="22341"/>
            <a:chExt cx="9144000" cy="6938203"/>
          </a:xfrm>
        </p:grpSpPr>
        <p:sp>
          <p:nvSpPr>
            <p:cNvPr id="6" name="Background"/>
            <p:cNvSpPr/>
            <p:nvPr/>
          </p:nvSpPr>
          <p:spPr>
            <a:xfrm>
              <a:off x="22515" y="32268"/>
              <a:ext cx="9144000" cy="6928276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4" name="FileMenu"/>
          <p:cNvGrpSpPr/>
          <p:nvPr userDrawn="1">
            <p:custDataLst>
              <p:custData r:id="rId2"/>
            </p:custDataLst>
          </p:nvPr>
        </p:nvGrpSpPr>
        <p:grpSpPr>
          <a:xfrm>
            <a:off x="180295" y="687671"/>
            <a:ext cx="1388835" cy="1582540"/>
            <a:chOff x="3951265" y="2460940"/>
            <a:chExt cx="1388835" cy="1582540"/>
          </a:xfrm>
        </p:grpSpPr>
        <p:grpSp>
          <p:nvGrpSpPr>
            <p:cNvPr id="35" name="Group 2"/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38" name="Background"/>
              <p:cNvSpPr/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9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36" name="MenuText"/>
            <p:cNvSpPr txBox="1"/>
            <p:nvPr/>
          </p:nvSpPr>
          <p:spPr>
            <a:xfrm>
              <a:off x="4230347" y="2689010"/>
              <a:ext cx="1109753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Open…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Save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Save As…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 Setup…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Print…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37" name="FileText"/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sp>
        <p:nvSpPr>
          <p:cNvPr id="40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1612094" y="761175"/>
            <a:ext cx="132876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  <p:grpSp>
        <p:nvGrpSpPr>
          <p:cNvPr id="41" name="Group"/>
          <p:cNvGrpSpPr/>
          <p:nvPr userDrawn="1">
            <p:custDataLst>
              <p:custData r:id="rId4"/>
            </p:custDataLst>
          </p:nvPr>
        </p:nvGrpSpPr>
        <p:grpSpPr>
          <a:xfrm>
            <a:off x="1901824" y="1271791"/>
            <a:ext cx="8876423" cy="4263247"/>
            <a:chOff x="3168650" y="2419758"/>
            <a:chExt cx="2616200" cy="1326742"/>
          </a:xfrm>
        </p:grpSpPr>
        <p:sp useBgFill="1">
          <p:nvSpPr>
            <p:cNvPr id="42" name="Container"/>
            <p:cNvSpPr>
              <a:spLocks/>
            </p:cNvSpPr>
            <p:nvPr/>
          </p:nvSpPr>
          <p:spPr>
            <a:xfrm>
              <a:off x="3168650" y="2465082"/>
              <a:ext cx="2616200" cy="1281418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3" name="Content"/>
            <p:cNvSpPr txBox="1">
              <a:spLocks/>
            </p:cNvSpPr>
            <p:nvPr/>
          </p:nvSpPr>
          <p:spPr>
            <a:xfrm>
              <a:off x="3212163" y="2419758"/>
              <a:ext cx="129663" cy="86203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05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4" name="Content"/>
          <p:cNvSpPr/>
          <p:nvPr userDrawn="1">
            <p:custDataLst>
              <p:custData r:id="rId5"/>
            </p:custDataLst>
          </p:nvPr>
        </p:nvSpPr>
        <p:spPr>
          <a:xfrm>
            <a:off x="2945684" y="59497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</a:t>
            </a:r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 userDrawn="1">
            <p:custDataLst>
              <p:custData r:id="rId6"/>
            </p:custDataLst>
          </p:nvPr>
        </p:nvSpPr>
        <p:spPr>
          <a:xfrm>
            <a:off x="4726859" y="596880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Remove</a:t>
            </a:r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 userDrawn="1">
            <p:custDataLst>
              <p:custData r:id="rId7"/>
            </p:custDataLst>
          </p:nvPr>
        </p:nvSpPr>
        <p:spPr>
          <a:xfrm>
            <a:off x="6508034" y="595809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 userDrawn="1">
            <p:custDataLst>
              <p:custData r:id="rId8"/>
            </p:custDataLst>
          </p:nvPr>
        </p:nvSpPr>
        <p:spPr>
          <a:xfrm>
            <a:off x="8289209" y="595839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r-HR" sz="120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158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605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5352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890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211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02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904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85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485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 In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>
            <a:extLst>
              <a:ext uri="{FF2B5EF4-FFF2-40B4-BE49-F238E27FC236}">
                <a16:creationId xmlns:a16="http://schemas.microsoft.com/office/drawing/2014/main" id="{E498561B-D6B3-4013-9276-9640EB9A54FA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A3365E52-BAA4-4AF9-88D4-97AEE4ED622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>
              <a:extLst>
                <a:ext uri="{FF2B5EF4-FFF2-40B4-BE49-F238E27FC236}">
                  <a16:creationId xmlns:a16="http://schemas.microsoft.com/office/drawing/2014/main" id="{86DBAEEA-47BB-47AD-932E-7E27504AD29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43AF3A-14F8-406A-B11D-57B86C9DD56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D347E00-0B9A-41C3-B595-04694887D71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29">
                <a:extLst>
                  <a:ext uri="{FF2B5EF4-FFF2-40B4-BE49-F238E27FC236}">
                    <a16:creationId xmlns:a16="http://schemas.microsoft.com/office/drawing/2014/main" id="{79DBD38C-A2DC-47CF-A515-1EEB34B0B64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044F40-F1C9-4AFB-8D24-B538AFB998E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325F65D-0BFC-4AB7-B238-99F50B7391F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27">
                <a:extLst>
                  <a:ext uri="{FF2B5EF4-FFF2-40B4-BE49-F238E27FC236}">
                    <a16:creationId xmlns:a16="http://schemas.microsoft.com/office/drawing/2014/main" id="{C8FB754F-E96C-451D-9C8C-FF4ADDAD93C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>
              <a:extLst>
                <a:ext uri="{FF2B5EF4-FFF2-40B4-BE49-F238E27FC236}">
                  <a16:creationId xmlns:a16="http://schemas.microsoft.com/office/drawing/2014/main" id="{3D59F468-E954-4F7C-ACDF-7BAFA37B5B1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ED07624E-917C-46C8-B494-F74199545AA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FB66EA09-EF4E-4835-A045-9485CFE26D1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06C0821-571A-44A1-B2FE-CECC2CE5CD3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CBCD6F53-E7F7-412A-AA87-E848BEE448C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A261F199-FD80-402A-9F6A-7EC21EE25C2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>
              <a:extLst>
                <a:ext uri="{FF2B5EF4-FFF2-40B4-BE49-F238E27FC236}">
                  <a16:creationId xmlns:a16="http://schemas.microsoft.com/office/drawing/2014/main" id="{8319648C-5623-4F7E-B541-745C28AA8BA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1DB444-A46B-4EAD-A31C-BDC31ADE840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31078DFE-8BC1-4CB8-A1BA-BFFAC64D1B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F30B99E-D2A2-42B3-B65C-81BDD8DAC6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D2287B7-FC74-42C9-9F92-58B54791C8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883A1A-C315-4DDA-8090-C7B2AF26B134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>
                <a:extLst>
                  <a:ext uri="{FF2B5EF4-FFF2-40B4-BE49-F238E27FC236}">
                    <a16:creationId xmlns:a16="http://schemas.microsoft.com/office/drawing/2014/main" id="{7E5E06F5-55BC-4CBB-BF5C-3B72D590B1F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6388C48-2452-4070-BB5A-D62DDF7B1C6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BDB95A1-320C-4280-B581-ED15C5ECB5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B5B8086E-37DA-4471-BF80-185786473E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0F0C94B-1284-4793-B474-F342C4C4DE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>
                  <a:extLst>
                    <a:ext uri="{FF2B5EF4-FFF2-40B4-BE49-F238E27FC236}">
                      <a16:creationId xmlns:a16="http://schemas.microsoft.com/office/drawing/2014/main" id="{4205908B-17CA-4AAE-B0CE-700354F7F5B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2FB88F44-6B17-4961-87CC-2E1D7CE06C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861AA499-AA3E-4C0F-A7DA-7EC6C958D46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Content">
            <a:extLst>
              <a:ext uri="{FF2B5EF4-FFF2-40B4-BE49-F238E27FC236}">
                <a16:creationId xmlns:a16="http://schemas.microsoft.com/office/drawing/2014/main" id="{081B47EF-B667-48F7-934D-3B3C3446C8B0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5730240" y="2516917"/>
            <a:ext cx="2047240" cy="4637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CF8D67D8-CAD0-4570-88DF-C35ACA705F2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028440" y="2587232"/>
            <a:ext cx="128828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Username: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333F9DC8-972C-4BDD-B36E-B15659AD872C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5730240" y="3363659"/>
            <a:ext cx="2047240" cy="4637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732ADA69-DDE1-4373-8FBA-BFDCF8EA46E2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028440" y="3433974"/>
            <a:ext cx="128828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5E53681-BA56-4B2B-983E-074F8992F4BF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5349708" y="4234919"/>
            <a:ext cx="1288289" cy="58114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165626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692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97277" y="22341"/>
            <a:ext cx="11984476" cy="6799634"/>
            <a:chOff x="22515" y="22341"/>
            <a:chExt cx="9144000" cy="6938203"/>
          </a:xfrm>
        </p:grpSpPr>
        <p:sp>
          <p:nvSpPr>
            <p:cNvPr id="6" name="Background"/>
            <p:cNvSpPr/>
            <p:nvPr/>
          </p:nvSpPr>
          <p:spPr>
            <a:xfrm>
              <a:off x="22515" y="32268"/>
              <a:ext cx="9144000" cy="6928276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4" name="FileMenu"/>
          <p:cNvGrpSpPr/>
          <p:nvPr userDrawn="1">
            <p:custDataLst>
              <p:custData r:id="rId2"/>
            </p:custDataLst>
          </p:nvPr>
        </p:nvGrpSpPr>
        <p:grpSpPr>
          <a:xfrm>
            <a:off x="180295" y="687671"/>
            <a:ext cx="1388835" cy="1582540"/>
            <a:chOff x="3951265" y="2460940"/>
            <a:chExt cx="1388835" cy="1582540"/>
          </a:xfrm>
        </p:grpSpPr>
        <p:grpSp>
          <p:nvGrpSpPr>
            <p:cNvPr id="35" name="Group 2"/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38" name="Background"/>
              <p:cNvSpPr/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9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36" name="MenuText"/>
            <p:cNvSpPr txBox="1"/>
            <p:nvPr/>
          </p:nvSpPr>
          <p:spPr>
            <a:xfrm>
              <a:off x="4230347" y="2689010"/>
              <a:ext cx="1109753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Open…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Save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Save As…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 Setup…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Print…</a:t>
              </a:r>
            </a:p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37" name="FileText"/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sp>
        <p:nvSpPr>
          <p:cNvPr id="40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1612094" y="761175"/>
            <a:ext cx="132876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</p:spTree>
    <p:extLst>
      <p:ext uri="{BB962C8B-B14F-4D97-AF65-F5344CB8AC3E}">
        <p14:creationId xmlns:p14="http://schemas.microsoft.com/office/powerpoint/2010/main" val="180537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BE62-44E7-4E79-83E2-EDA39F8DC0A3}" type="datetimeFigureOut">
              <a:rPr lang="hr-HR" smtClean="0"/>
              <a:t>2.2.2020.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8365-6108-4316-9823-EC56523A8A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991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3" r:id="rId7"/>
    <p:sldLayoutId id="2147483655" r:id="rId8"/>
    <p:sldLayoutId id="2147483660" r:id="rId9"/>
    <p:sldLayoutId id="2147483662" r:id="rId10"/>
    <p:sldLayoutId id="2147483661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err="1"/>
              <a:t>Diabetic</a:t>
            </a:r>
            <a:r>
              <a:rPr lang="hr-HR"/>
              <a:t> </a:t>
            </a:r>
            <a:r>
              <a:rPr lang="hr-HR" err="1"/>
              <a:t>Food</a:t>
            </a:r>
            <a:r>
              <a:rPr lang="hr-HR"/>
              <a:t> </a:t>
            </a:r>
            <a:r>
              <a:rPr lang="hr-HR" err="1"/>
              <a:t>Menu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137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F433-3F92-4A0B-982C-9B2F0D8A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7D25-B7BE-466C-8169-9486DE0D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3FD07-4EE5-43CE-9411-C283CEC9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3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6E59-A6CB-4E11-9E39-8D34617B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18EB-303D-4B2D-85D5-40003FF1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19F50-5799-4074-BCB0-CC02E8AC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9050"/>
            <a:ext cx="121634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0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8EB7-C45F-4363-B643-DC72C747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EB4D-F0AD-49E4-8E87-61684982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17314-2628-4100-B4F2-6F7A5E77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2A15-7124-4539-B6CF-B44D7E7E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07251-31FC-47A8-B217-66C8882D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E8EA5-F0C2-41A3-84E8-81725C8A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4287"/>
            <a:ext cx="121634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0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F815-25C9-448A-9F56-B939B7CC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5DDA77-D1D7-4743-BA7A-4C327B20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9050"/>
            <a:ext cx="121634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1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0689-D6AC-4D9F-8EB7-F9E67A01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C303-B526-4DD3-A4AF-6197EE03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FDA07-22AD-4604-9E1B-E101658D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9525"/>
            <a:ext cx="121634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6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err="1"/>
              <a:t>Public</a:t>
            </a:r>
            <a:r>
              <a:rPr lang="hr-HR"/>
              <a:t> site</a:t>
            </a:r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5886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0D52-D437-4F94-9A19-4B11A1A2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7633-35EA-484F-B271-3D66B2CA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FB1FF-DC73-484B-BED9-A147B321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1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5F5E-3E31-4C7D-9503-7DC1A08D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981F-0325-4D8F-82AA-BD8C2C2A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5B77-02FA-4869-AA4D-964A45E6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39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7EFB-F51D-45C7-9478-CDE75855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1D86-1EB4-436A-A48C-E3805DC7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9B33D-A71C-4A3A-9136-7F07BD81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Ekrani na </a:t>
            </a:r>
            <a:r>
              <a:rPr lang="hr-HR" err="1"/>
              <a:t>admin</a:t>
            </a:r>
            <a:r>
              <a:rPr lang="hr-HR"/>
              <a:t> aplikaciji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/>
              <a:t>Korisnici </a:t>
            </a:r>
          </a:p>
          <a:p>
            <a:pPr lvl="1"/>
            <a:r>
              <a:rPr lang="hr-HR"/>
              <a:t>Pregled ( </a:t>
            </a:r>
            <a:r>
              <a:rPr lang="hr-HR" err="1"/>
              <a:t>export</a:t>
            </a:r>
            <a:r>
              <a:rPr lang="hr-HR"/>
              <a:t> )</a:t>
            </a:r>
          </a:p>
          <a:p>
            <a:r>
              <a:rPr lang="hr-HR"/>
              <a:t>Namirnice </a:t>
            </a:r>
          </a:p>
          <a:p>
            <a:pPr lvl="1"/>
            <a:r>
              <a:rPr lang="hr-HR"/>
              <a:t>Pregled</a:t>
            </a:r>
          </a:p>
          <a:p>
            <a:pPr lvl="1"/>
            <a:r>
              <a:rPr lang="hr-HR"/>
              <a:t>Ažuriranje</a:t>
            </a:r>
          </a:p>
          <a:p>
            <a:r>
              <a:rPr lang="hr-HR"/>
              <a:t>Obroci </a:t>
            </a:r>
          </a:p>
          <a:p>
            <a:pPr lvl="1"/>
            <a:r>
              <a:rPr lang="hr-HR"/>
              <a:t>Pregled</a:t>
            </a:r>
          </a:p>
          <a:p>
            <a:pPr lvl="1"/>
            <a:r>
              <a:rPr lang="hr-HR"/>
              <a:t>Ažuriranje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/>
              <a:t>Mjerne jedinice </a:t>
            </a:r>
          </a:p>
          <a:p>
            <a:pPr lvl="1"/>
            <a:r>
              <a:rPr lang="hr-HR"/>
              <a:t>Pregled</a:t>
            </a:r>
          </a:p>
          <a:p>
            <a:pPr lvl="1"/>
            <a:r>
              <a:rPr lang="hr-HR"/>
              <a:t>Ažuriranje</a:t>
            </a:r>
          </a:p>
          <a:p>
            <a:r>
              <a:rPr lang="hr-HR"/>
              <a:t>Kombinacija obroka </a:t>
            </a:r>
          </a:p>
          <a:p>
            <a:pPr lvl="1"/>
            <a:r>
              <a:rPr lang="hr-HR"/>
              <a:t>Pregled</a:t>
            </a:r>
          </a:p>
          <a:p>
            <a:pPr lvl="1"/>
            <a:r>
              <a:rPr lang="hr-HR"/>
              <a:t>Modifikacija/Ažuriranje</a:t>
            </a:r>
          </a:p>
        </p:txBody>
      </p:sp>
    </p:spTree>
    <p:extLst>
      <p:ext uri="{BB962C8B-B14F-4D97-AF65-F5344CB8AC3E}">
        <p14:creationId xmlns:p14="http://schemas.microsoft.com/office/powerpoint/2010/main" val="13400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C1BC-1974-41C9-8E4B-9C19D0A6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B337-4541-4175-9A34-58B74391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78C0F-D210-4263-80FD-5B30F845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4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99AE-B2D1-4E35-A1AB-447500F6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915A-8935-4594-BBBF-5D635CDE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15E94-B87B-4BD6-AC5F-17F1FCCEF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4287"/>
            <a:ext cx="121729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Ekrani na </a:t>
            </a:r>
            <a:r>
              <a:rPr lang="hr-HR" err="1"/>
              <a:t>public</a:t>
            </a:r>
            <a:r>
              <a:rPr lang="hr-HR"/>
              <a:t> aplikaciji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/>
              <a:t>Prijava</a:t>
            </a:r>
          </a:p>
          <a:p>
            <a:r>
              <a:rPr lang="hr-HR"/>
              <a:t>Jelovnik</a:t>
            </a:r>
          </a:p>
          <a:p>
            <a:r>
              <a:rPr lang="hr-HR"/>
              <a:t>Profil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09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err="1"/>
              <a:t>Admin</a:t>
            </a:r>
            <a:r>
              <a:rPr lang="hr-HR"/>
              <a:t> aplikacija</a:t>
            </a:r>
          </a:p>
        </p:txBody>
      </p:sp>
      <p:sp>
        <p:nvSpPr>
          <p:cNvPr id="6" name="Podnaslov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*</a:t>
            </a:r>
            <a:r>
              <a:rPr lang="en-GB" dirty="0" err="1"/>
              <a:t>svaki</a:t>
            </a:r>
            <a:r>
              <a:rPr lang="en-GB" dirty="0"/>
              <a:t> od </a:t>
            </a:r>
            <a:r>
              <a:rPr lang="en-GB" dirty="0" err="1"/>
              <a:t>ovih</a:t>
            </a:r>
            <a:r>
              <a:rPr lang="en-GB" dirty="0"/>
              <a:t> </a:t>
            </a:r>
            <a:r>
              <a:rPr lang="en-GB" dirty="0" err="1"/>
              <a:t>mockup</a:t>
            </a:r>
            <a:r>
              <a:rPr lang="en-GB" dirty="0"/>
              <a:t>-ova </a:t>
            </a:r>
            <a:r>
              <a:rPr lang="en-GB" dirty="0" err="1"/>
              <a:t>dostupan</a:t>
            </a:r>
            <a:r>
              <a:rPr lang="en-GB" dirty="0"/>
              <a:t> u .</a:t>
            </a:r>
            <a:r>
              <a:rPr lang="en-GB" dirty="0" err="1"/>
              <a:t>psd</a:t>
            </a:r>
            <a:r>
              <a:rPr lang="en-GB" dirty="0"/>
              <a:t> </a:t>
            </a:r>
            <a:r>
              <a:rPr lang="en-GB" dirty="0" err="1"/>
              <a:t>datoteci</a:t>
            </a:r>
            <a:r>
              <a:rPr lang="en-GB" dirty="0"/>
              <a:t>*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709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2DB153-49D5-4315-BB8F-00391286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247650"/>
            <a:ext cx="121634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9D26-3235-4C73-947E-2E190FE9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A4DE-6F65-429D-A9E9-A51E0E402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20F92-7474-43BA-AAC7-0A1DFD11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4762"/>
            <a:ext cx="121729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8CAB-A7F0-40B1-8F68-5F08D628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66302-052A-4D5F-B053-0A55F154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D96F7-81E3-470B-B0E7-30DEA9EC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3812"/>
            <a:ext cx="121729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15D0-CE2F-4EBC-B191-EFC876C2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97A3-90DC-4CFC-B1A8-C3E72FAD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FA94A-3FB8-4380-B323-EAAF4321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DEA-F238-432B-947F-3E50009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6E7B-37C9-4C36-ACCC-2D3DE839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FBBF4-DAA0-4C16-8408-CB173C9B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"/>
            <a:ext cx="121920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45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8CD3F28A-6CBF-48DE-8228-F10D6A4B4C4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6D07FBD-9296-44C6-80A4-589DEF2435D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7471334-564A-4847-92AD-0FF526F4982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E3AD4A7-D611-4692-AAEE-493DE1552A7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8080645-B7D7-4FEB-BC0B-A9714D34039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74738B4-D28C-407C-B9DF-BA04856A272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D88E65C-DD9C-418B-A8DA-39DD28ABB5F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EE188A6-1DF2-42B3-8F68-D0DFC324195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CBB0175-DEEF-4E86-9A3F-9B0255F78D7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924F3C9-CF0D-44D4-9173-5BD187654EE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F4660BE-05C4-41FB-967E-D54D9C94BB3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03500E-BE05-47C6-8E59-A3EFE1F8DAA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1AF0537-54E4-4FA0-94F3-AFB0D398B18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3859A1E-7906-4E7F-A8CB-0D0C999EAAB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C56B0B1-D0BE-4780-8B49-FC1DD71D6F1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6B08258-57A8-44CD-B5AE-1D134653574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C24701B-BF70-43A7-9266-733455A02AF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7CB0D17-6874-48A1-A12E-FEEE88C8758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F604A68-6819-445C-8F01-45209BCBA51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ECC46DF-F8C5-4EE6-8E93-15AC107F956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CFF8A53-A9DF-4AC3-BC53-4253788529E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7292B94-9252-4EB9-8D8E-B8BF4C9794E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DCD0E7A-9129-4D9F-97D4-BEFC29DDECA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664143A-3EB5-4F7D-924D-8E36066B49C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6B11EE3-9E23-49A3-98EB-7F352D8D353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8E519BB-96B0-41CC-9C5A-AD49E99A245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50</Words>
  <Application>Microsoft Office PowerPoint</Application>
  <PresentationFormat>Widescreen</PresentationFormat>
  <Paragraphs>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Tema sustava Office</vt:lpstr>
      <vt:lpstr>Diabetic Food Menu</vt:lpstr>
      <vt:lpstr>Ekrani na admin aplikaciji</vt:lpstr>
      <vt:lpstr>Ekrani na public aplikaciji</vt:lpstr>
      <vt:lpstr>Admin aplikacija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Algebra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Food Menu</dc:title>
  <dc:creator>programer10</dc:creator>
  <cp:lastModifiedBy>Jakov Gudec</cp:lastModifiedBy>
  <cp:revision>29</cp:revision>
  <dcterms:created xsi:type="dcterms:W3CDTF">2019-03-29T16:18:50Z</dcterms:created>
  <dcterms:modified xsi:type="dcterms:W3CDTF">2020-02-02T18:38:27Z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