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1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57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4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3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372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80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089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71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95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2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CC5-A6DB-4444-9F4C-870D7758A788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2F87-8CAF-46BA-9BAD-E6AF9CC3F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51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91627"/>
              </p:ext>
            </p:extLst>
          </p:nvPr>
        </p:nvGraphicFramePr>
        <p:xfrm>
          <a:off x="0" y="-4"/>
          <a:ext cx="12192000" cy="685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242">
                  <a:extLst>
                    <a:ext uri="{9D8B030D-6E8A-4147-A177-3AD203B41FA5}">
                      <a16:colId xmlns:a16="http://schemas.microsoft.com/office/drawing/2014/main" val="3485403758"/>
                    </a:ext>
                  </a:extLst>
                </a:gridCol>
                <a:gridCol w="3232597">
                  <a:extLst>
                    <a:ext uri="{9D8B030D-6E8A-4147-A177-3AD203B41FA5}">
                      <a16:colId xmlns:a16="http://schemas.microsoft.com/office/drawing/2014/main" val="4073133267"/>
                    </a:ext>
                  </a:extLst>
                </a:gridCol>
                <a:gridCol w="4413161">
                  <a:extLst>
                    <a:ext uri="{9D8B030D-6E8A-4147-A177-3AD203B41FA5}">
                      <a16:colId xmlns:a16="http://schemas.microsoft.com/office/drawing/2014/main" val="6568175"/>
                    </a:ext>
                  </a:extLst>
                </a:gridCol>
              </a:tblGrid>
              <a:tr h="436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Payables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Receivables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14846"/>
                  </a:ext>
                </a:extLst>
              </a:tr>
              <a:tr h="642138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9014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0309" y="759853"/>
            <a:ext cx="126212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Payment Process Request</a:t>
            </a:r>
            <a:endParaRPr lang="en-SG" sz="1100" dirty="0"/>
          </a:p>
        </p:txBody>
      </p:sp>
      <p:sp>
        <p:nvSpPr>
          <p:cNvPr id="6" name="Rectangle 5"/>
          <p:cNvSpPr/>
          <p:nvPr/>
        </p:nvSpPr>
        <p:spPr>
          <a:xfrm>
            <a:off x="676139" y="1880316"/>
            <a:ext cx="1970467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Filter Invoices : </a:t>
            </a:r>
          </a:p>
          <a:p>
            <a:pPr marL="342900" indent="-342900">
              <a:buAutoNum type="arabicPeriod"/>
            </a:pPr>
            <a:r>
              <a:rPr lang="en-US" sz="1100" dirty="0"/>
              <a:t>Enter Supplier (required)</a:t>
            </a:r>
          </a:p>
          <a:p>
            <a:pPr marL="342900" indent="-342900">
              <a:buAutoNum type="arabicPeriod"/>
            </a:pPr>
            <a:r>
              <a:rPr lang="en-US" sz="1100" dirty="0"/>
              <a:t>As of (Optional)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49025" y="715840"/>
            <a:ext cx="126212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Query Invoices</a:t>
            </a:r>
            <a:endParaRPr lang="en-SG" sz="1100" dirty="0"/>
          </a:p>
        </p:txBody>
      </p:sp>
      <p:sp>
        <p:nvSpPr>
          <p:cNvPr id="8" name="Rectangle 7"/>
          <p:cNvSpPr/>
          <p:nvPr/>
        </p:nvSpPr>
        <p:spPr>
          <a:xfrm>
            <a:off x="1118312" y="2968570"/>
            <a:ext cx="1086119" cy="49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Invoices</a:t>
            </a:r>
            <a:endParaRPr lang="en-SG" sz="1100" dirty="0"/>
          </a:p>
        </p:txBody>
      </p:sp>
      <p:sp>
        <p:nvSpPr>
          <p:cNvPr id="9" name="Rectangle 8"/>
          <p:cNvSpPr/>
          <p:nvPr/>
        </p:nvSpPr>
        <p:spPr>
          <a:xfrm>
            <a:off x="1101140" y="3804105"/>
            <a:ext cx="1120463" cy="60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and Generate PPR Number</a:t>
            </a:r>
            <a:endParaRPr lang="en-SG" sz="1100" dirty="0"/>
          </a:p>
        </p:txBody>
      </p:sp>
      <p:sp>
        <p:nvSpPr>
          <p:cNvPr id="10" name="Rectangle 9"/>
          <p:cNvSpPr/>
          <p:nvPr/>
        </p:nvSpPr>
        <p:spPr>
          <a:xfrm>
            <a:off x="1101139" y="4798186"/>
            <a:ext cx="1120463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 Request (Optional)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1101138" y="5698901"/>
            <a:ext cx="1120463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 Request</a:t>
            </a:r>
            <a:endParaRPr lang="en-SG" sz="1100" dirty="0"/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1661373" y="1365160"/>
            <a:ext cx="1" cy="51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661372" y="2575775"/>
            <a:ext cx="1" cy="39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61372" y="3461195"/>
            <a:ext cx="0" cy="34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1661371" y="4412626"/>
            <a:ext cx="1" cy="38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 flipH="1">
            <a:off x="1661370" y="5313341"/>
            <a:ext cx="1" cy="38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6" idx="3"/>
            <a:endCxn id="7" idx="1"/>
          </p:cNvCxnSpPr>
          <p:nvPr/>
        </p:nvCxnSpPr>
        <p:spPr>
          <a:xfrm flipV="1">
            <a:off x="2646606" y="1018494"/>
            <a:ext cx="2702419" cy="1209552"/>
          </a:xfrm>
          <a:prstGeom prst="bentConnector3">
            <a:avLst>
              <a:gd name="adj1" fmla="val 53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49026" y="3549197"/>
            <a:ext cx="126212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Process email</a:t>
            </a:r>
            <a:endParaRPr lang="en-SG" sz="1100" dirty="0"/>
          </a:p>
        </p:txBody>
      </p:sp>
      <p:cxnSp>
        <p:nvCxnSpPr>
          <p:cNvPr id="53" name="Connector: Elbow 52"/>
          <p:cNvCxnSpPr>
            <a:stCxn id="7" idx="2"/>
            <a:endCxn id="8" idx="3"/>
          </p:cNvCxnSpPr>
          <p:nvPr/>
        </p:nvCxnSpPr>
        <p:spPr>
          <a:xfrm rot="5400000">
            <a:off x="3145393" y="380186"/>
            <a:ext cx="1893736" cy="3775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endCxn id="40" idx="1"/>
          </p:cNvCxnSpPr>
          <p:nvPr/>
        </p:nvCxnSpPr>
        <p:spPr>
          <a:xfrm flipV="1">
            <a:off x="2239309" y="3851851"/>
            <a:ext cx="3109717" cy="2120859"/>
          </a:xfrm>
          <a:prstGeom prst="bentConnector3">
            <a:avLst>
              <a:gd name="adj1" fmla="val 61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282449" y="759853"/>
            <a:ext cx="1162318" cy="45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Receive email</a:t>
            </a:r>
            <a:endParaRPr lang="en-SG" sz="1100" dirty="0"/>
          </a:p>
        </p:txBody>
      </p:sp>
      <p:sp>
        <p:nvSpPr>
          <p:cNvPr id="62" name="Rectangle 61"/>
          <p:cNvSpPr/>
          <p:nvPr/>
        </p:nvSpPr>
        <p:spPr>
          <a:xfrm>
            <a:off x="9232543" y="1573239"/>
            <a:ext cx="126212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PPR No.</a:t>
            </a:r>
            <a:endParaRPr lang="en-SG" sz="1100" dirty="0"/>
          </a:p>
        </p:txBody>
      </p:sp>
      <p:sp>
        <p:nvSpPr>
          <p:cNvPr id="63" name="Rectangle 62"/>
          <p:cNvSpPr/>
          <p:nvPr/>
        </p:nvSpPr>
        <p:spPr>
          <a:xfrm>
            <a:off x="9232542" y="2481204"/>
            <a:ext cx="126212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Process payments to Oracle</a:t>
            </a:r>
            <a:endParaRPr lang="en-SG" sz="1100" dirty="0"/>
          </a:p>
        </p:txBody>
      </p:sp>
      <p:sp>
        <p:nvSpPr>
          <p:cNvPr id="65" name="Rectangle 64"/>
          <p:cNvSpPr/>
          <p:nvPr/>
        </p:nvSpPr>
        <p:spPr>
          <a:xfrm>
            <a:off x="8889639" y="3481586"/>
            <a:ext cx="1947933" cy="164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Update PRR data</a:t>
            </a:r>
          </a:p>
          <a:p>
            <a:pPr marL="228600" indent="-228600">
              <a:buAutoNum type="arabicPeriod"/>
            </a:pPr>
            <a:r>
              <a:rPr lang="en-US" sz="1100" dirty="0"/>
              <a:t>Check Document No</a:t>
            </a:r>
          </a:p>
          <a:p>
            <a:pPr marL="228600" indent="-228600">
              <a:buAutoNum type="arabicPeriod"/>
            </a:pPr>
            <a:r>
              <a:rPr lang="en-US" sz="1100" dirty="0"/>
              <a:t>Check Number</a:t>
            </a:r>
          </a:p>
          <a:p>
            <a:pPr marL="228600" indent="-228600">
              <a:buAutoNum type="arabicPeriod"/>
            </a:pPr>
            <a:r>
              <a:rPr lang="en-US" sz="1100" dirty="0"/>
              <a:t>Check Date</a:t>
            </a:r>
          </a:p>
          <a:p>
            <a:pPr marL="228600" indent="-228600">
              <a:buAutoNum type="arabicPeriod"/>
            </a:pPr>
            <a:r>
              <a:rPr lang="en-US" sz="1100" dirty="0"/>
              <a:t>Check Bank</a:t>
            </a:r>
          </a:p>
          <a:p>
            <a:pPr marL="228600" indent="-228600">
              <a:buAutoNum type="arabicPeriod"/>
            </a:pPr>
            <a:r>
              <a:rPr lang="en-US" sz="1100" dirty="0"/>
              <a:t>Release date</a:t>
            </a:r>
          </a:p>
          <a:p>
            <a:pPr marL="228600" indent="-228600">
              <a:buAutoNum type="arabicPeriod"/>
            </a:pPr>
            <a:r>
              <a:rPr lang="en-US" sz="1100" dirty="0"/>
              <a:t>OR Number</a:t>
            </a:r>
          </a:p>
          <a:p>
            <a:pPr marL="228600" indent="-228600">
              <a:buAutoNum type="arabicPeriod"/>
            </a:pPr>
            <a:r>
              <a:rPr lang="en-US" sz="1100" dirty="0"/>
              <a:t>OR Date</a:t>
            </a:r>
          </a:p>
          <a:p>
            <a:pPr marL="228600" indent="-228600">
              <a:buAutoNum type="arabicPeriod"/>
            </a:pPr>
            <a:r>
              <a:rPr lang="en-US" sz="1100" dirty="0"/>
              <a:t>Entry Date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282446" y="5505716"/>
            <a:ext cx="1162318" cy="45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</a:t>
            </a:r>
            <a:endParaRPr lang="en-SG" sz="1100" dirty="0"/>
          </a:p>
        </p:txBody>
      </p:sp>
      <p:cxnSp>
        <p:nvCxnSpPr>
          <p:cNvPr id="71" name="Connector: Elbow 70"/>
          <p:cNvCxnSpPr>
            <a:stCxn id="40" idx="3"/>
            <a:endCxn id="61" idx="1"/>
          </p:cNvCxnSpPr>
          <p:nvPr/>
        </p:nvCxnSpPr>
        <p:spPr>
          <a:xfrm flipV="1">
            <a:off x="6611155" y="985234"/>
            <a:ext cx="2671294" cy="2866617"/>
          </a:xfrm>
          <a:prstGeom prst="bentConnector3">
            <a:avLst>
              <a:gd name="adj1" fmla="val 30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1" idx="2"/>
            <a:endCxn id="62" idx="0"/>
          </p:cNvCxnSpPr>
          <p:nvPr/>
        </p:nvCxnSpPr>
        <p:spPr>
          <a:xfrm>
            <a:off x="9863608" y="1210615"/>
            <a:ext cx="0" cy="36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2"/>
            <a:endCxn id="63" idx="0"/>
          </p:cNvCxnSpPr>
          <p:nvPr/>
        </p:nvCxnSpPr>
        <p:spPr>
          <a:xfrm flipH="1">
            <a:off x="9863607" y="2178546"/>
            <a:ext cx="1" cy="30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2"/>
            <a:endCxn id="65" idx="0"/>
          </p:cNvCxnSpPr>
          <p:nvPr/>
        </p:nvCxnSpPr>
        <p:spPr>
          <a:xfrm flipH="1">
            <a:off x="9863606" y="3086511"/>
            <a:ext cx="1" cy="39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5" idx="2"/>
            <a:endCxn id="67" idx="0"/>
          </p:cNvCxnSpPr>
          <p:nvPr/>
        </p:nvCxnSpPr>
        <p:spPr>
          <a:xfrm flipH="1">
            <a:off x="9863605" y="5123639"/>
            <a:ext cx="1" cy="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6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69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Paul Alcabasa</dc:creator>
  <cp:lastModifiedBy>(MIS)-John Paul Alcabasa</cp:lastModifiedBy>
  <cp:revision>8</cp:revision>
  <dcterms:created xsi:type="dcterms:W3CDTF">2017-08-07T06:32:43Z</dcterms:created>
  <dcterms:modified xsi:type="dcterms:W3CDTF">2017-08-14T23:44:21Z</dcterms:modified>
</cp:coreProperties>
</file>