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01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94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03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942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327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166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908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637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626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4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0F03-7ED0-441E-8060-A2096A9A6A45}" type="datetimeFigureOut">
              <a:rPr lang="es-PE" smtClean="0"/>
              <a:t>13/12/2015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219B9-121A-4DD9-8846-0402C7EEA49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61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3843708" y="94312"/>
            <a:ext cx="3738093" cy="6529589"/>
            <a:chOff x="3843708" y="94312"/>
            <a:chExt cx="3738093" cy="6529589"/>
          </a:xfrm>
        </p:grpSpPr>
        <p:grpSp>
          <p:nvGrpSpPr>
            <p:cNvPr id="29" name="Grupo 28"/>
            <p:cNvGrpSpPr/>
            <p:nvPr/>
          </p:nvGrpSpPr>
          <p:grpSpPr>
            <a:xfrm>
              <a:off x="3843708" y="94312"/>
              <a:ext cx="3738093" cy="6529589"/>
              <a:chOff x="4114135" y="197373"/>
              <a:chExt cx="3738093" cy="6529589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4114135" y="197373"/>
                <a:ext cx="3738093" cy="6529589"/>
                <a:chOff x="3983507" y="153830"/>
                <a:chExt cx="4042893" cy="6529589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983507" y="153830"/>
                  <a:ext cx="4042893" cy="6529589"/>
                  <a:chOff x="4262907" y="103030"/>
                  <a:chExt cx="4146997" cy="6529589"/>
                </a:xfrm>
              </p:grpSpPr>
              <p:grpSp>
                <p:nvGrpSpPr>
                  <p:cNvPr id="8" name="Grupo 7"/>
                  <p:cNvGrpSpPr/>
                  <p:nvPr/>
                </p:nvGrpSpPr>
                <p:grpSpPr>
                  <a:xfrm>
                    <a:off x="4262907" y="103030"/>
                    <a:ext cx="4146997" cy="6529589"/>
                    <a:chOff x="4069724" y="154546"/>
                    <a:chExt cx="4146997" cy="6529589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grpSp>
                  <p:nvGrpSpPr>
                    <p:cNvPr id="7" name="Grupo 6"/>
                    <p:cNvGrpSpPr/>
                    <p:nvPr/>
                  </p:nvGrpSpPr>
                  <p:grpSpPr>
                    <a:xfrm>
                      <a:off x="4069724" y="154546"/>
                      <a:ext cx="4146997" cy="6529589"/>
                      <a:chOff x="4069724" y="154546"/>
                      <a:chExt cx="4146997" cy="6529589"/>
                    </a:xfrm>
                    <a:grpFill/>
                  </p:grpSpPr>
                  <p:sp>
                    <p:nvSpPr>
                      <p:cNvPr id="4" name="Rectángulo redondeado 3"/>
                      <p:cNvSpPr/>
                      <p:nvPr/>
                    </p:nvSpPr>
                    <p:spPr>
                      <a:xfrm>
                        <a:off x="4069724" y="154546"/>
                        <a:ext cx="4146997" cy="6529589"/>
                      </a:xfrm>
                      <a:prstGeom prst="roundRect">
                        <a:avLst>
                          <a:gd name="adj" fmla="val 8092"/>
                        </a:avLst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 dirty="0"/>
                      </a:p>
                    </p:txBody>
                  </p:sp>
                  <p:sp>
                    <p:nvSpPr>
                      <p:cNvPr id="5" name="Rectángulo 4"/>
                      <p:cNvSpPr/>
                      <p:nvPr/>
                    </p:nvSpPr>
                    <p:spPr>
                      <a:xfrm>
                        <a:off x="4211213" y="654332"/>
                        <a:ext cx="3876541" cy="545025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</p:grpSp>
                <p:sp>
                  <p:nvSpPr>
                    <p:cNvPr id="6" name="CuadroTexto 5"/>
                    <p:cNvSpPr txBox="1"/>
                    <p:nvPr/>
                  </p:nvSpPr>
                  <p:spPr>
                    <a:xfrm>
                      <a:off x="4687910" y="244698"/>
                      <a:ext cx="2975020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SAMASUNG</a:t>
                      </a:r>
                      <a:endParaRPr lang="es-P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1" name="Grupo 10"/>
                  <p:cNvGrpSpPr/>
                  <p:nvPr/>
                </p:nvGrpSpPr>
                <p:grpSpPr>
                  <a:xfrm>
                    <a:off x="5801932" y="6168116"/>
                    <a:ext cx="1056068" cy="321972"/>
                    <a:chOff x="5801932" y="6168116"/>
                    <a:chExt cx="1056068" cy="321972"/>
                  </a:xfrm>
                </p:grpSpPr>
                <p:sp>
                  <p:nvSpPr>
                    <p:cNvPr id="9" name="Rectángulo redondeado 8"/>
                    <p:cNvSpPr/>
                    <p:nvPr/>
                  </p:nvSpPr>
                  <p:spPr>
                    <a:xfrm>
                      <a:off x="5801932" y="6168116"/>
                      <a:ext cx="1056068" cy="32197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0" name="Rectángulo redondeado 9"/>
                    <p:cNvSpPr/>
                    <p:nvPr/>
                  </p:nvSpPr>
                  <p:spPr>
                    <a:xfrm>
                      <a:off x="5819087" y="6177640"/>
                      <a:ext cx="1022243" cy="299362"/>
                    </a:xfrm>
                    <a:prstGeom prst="roundRect">
                      <a:avLst>
                        <a:gd name="adj" fmla="val 50000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</p:grpSp>
            <p:sp>
              <p:nvSpPr>
                <p:cNvPr id="17" name="Flecha en U 16"/>
                <p:cNvSpPr/>
                <p:nvPr/>
              </p:nvSpPr>
              <p:spPr>
                <a:xfrm rot="5400000" flipH="1">
                  <a:off x="7302005" y="6270560"/>
                  <a:ext cx="112593" cy="265392"/>
                </a:xfrm>
                <a:prstGeom prst="uturnArrow">
                  <a:avLst>
                    <a:gd name="adj1" fmla="val 12097"/>
                    <a:gd name="adj2" fmla="val 18548"/>
                    <a:gd name="adj3" fmla="val 60484"/>
                    <a:gd name="adj4" fmla="val 43750"/>
                    <a:gd name="adj5" fmla="val 98333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" name="Grupo 20"/>
                <p:cNvGrpSpPr/>
                <p:nvPr/>
              </p:nvGrpSpPr>
              <p:grpSpPr>
                <a:xfrm>
                  <a:off x="4485345" y="6305163"/>
                  <a:ext cx="279637" cy="176963"/>
                  <a:chOff x="8611187" y="3134157"/>
                  <a:chExt cx="709757" cy="374154"/>
                </a:xfrm>
                <a:noFill/>
              </p:grpSpPr>
              <p:sp>
                <p:nvSpPr>
                  <p:cNvPr id="20" name="Rectángulo 19"/>
                  <p:cNvSpPr/>
                  <p:nvPr/>
                </p:nvSpPr>
                <p:spPr>
                  <a:xfrm>
                    <a:off x="8686800" y="3134157"/>
                    <a:ext cx="634144" cy="335266"/>
                  </a:xfrm>
                  <a:prstGeom prst="rect">
                    <a:avLst/>
                  </a:prstGeom>
                  <a:grp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9" name="Rectángulo 18"/>
                  <p:cNvSpPr/>
                  <p:nvPr/>
                </p:nvSpPr>
                <p:spPr>
                  <a:xfrm>
                    <a:off x="8611187" y="3222529"/>
                    <a:ext cx="591700" cy="285782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2172" y="704097"/>
                <a:ext cx="3484779" cy="5440141"/>
              </a:xfrm>
              <a:prstGeom prst="rect">
                <a:avLst/>
              </a:prstGeom>
            </p:spPr>
          </p:pic>
        </p:grpSp>
        <p:sp>
          <p:nvSpPr>
            <p:cNvPr id="27" name="Rectángulo 26"/>
            <p:cNvSpPr/>
            <p:nvPr/>
          </p:nvSpPr>
          <p:spPr>
            <a:xfrm>
              <a:off x="3996486" y="1091298"/>
              <a:ext cx="3519746" cy="81370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5400" b="1" cap="none" spc="0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effectLst/>
                </a:rPr>
                <a:t>SAN ISIDRO</a:t>
              </a:r>
              <a:endParaRPr lang="es-ES" sz="5400" b="1" cap="none" spc="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9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114135" y="197373"/>
            <a:ext cx="3738093" cy="6529589"/>
            <a:chOff x="4114135" y="197373"/>
            <a:chExt cx="3738093" cy="6529589"/>
          </a:xfrm>
        </p:grpSpPr>
        <p:grpSp>
          <p:nvGrpSpPr>
            <p:cNvPr id="2" name="Grupo 1"/>
            <p:cNvGrpSpPr/>
            <p:nvPr/>
          </p:nvGrpSpPr>
          <p:grpSpPr>
            <a:xfrm>
              <a:off x="4114135" y="197373"/>
              <a:ext cx="3738093" cy="6529589"/>
              <a:chOff x="4114135" y="197373"/>
              <a:chExt cx="3738093" cy="6529589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4114135" y="197373"/>
                <a:ext cx="3738093" cy="6529589"/>
                <a:chOff x="3983507" y="153830"/>
                <a:chExt cx="4042893" cy="6529589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983507" y="153830"/>
                  <a:ext cx="4042893" cy="6529589"/>
                  <a:chOff x="4262907" y="103030"/>
                  <a:chExt cx="4146997" cy="6529589"/>
                </a:xfrm>
              </p:grpSpPr>
              <p:grpSp>
                <p:nvGrpSpPr>
                  <p:cNvPr id="8" name="Grupo 7"/>
                  <p:cNvGrpSpPr/>
                  <p:nvPr/>
                </p:nvGrpSpPr>
                <p:grpSpPr>
                  <a:xfrm>
                    <a:off x="4262907" y="103030"/>
                    <a:ext cx="4146997" cy="6529589"/>
                    <a:chOff x="4069724" y="154546"/>
                    <a:chExt cx="4146997" cy="6529589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grpSp>
                  <p:nvGrpSpPr>
                    <p:cNvPr id="7" name="Grupo 6"/>
                    <p:cNvGrpSpPr/>
                    <p:nvPr/>
                  </p:nvGrpSpPr>
                  <p:grpSpPr>
                    <a:xfrm>
                      <a:off x="4069724" y="154546"/>
                      <a:ext cx="4146997" cy="6529589"/>
                      <a:chOff x="4069724" y="154546"/>
                      <a:chExt cx="4146997" cy="6529589"/>
                    </a:xfrm>
                    <a:grpFill/>
                  </p:grpSpPr>
                  <p:sp>
                    <p:nvSpPr>
                      <p:cNvPr id="4" name="Rectángulo redondeado 3"/>
                      <p:cNvSpPr/>
                      <p:nvPr/>
                    </p:nvSpPr>
                    <p:spPr>
                      <a:xfrm>
                        <a:off x="4069724" y="154546"/>
                        <a:ext cx="4146997" cy="6529589"/>
                      </a:xfrm>
                      <a:prstGeom prst="roundRect">
                        <a:avLst>
                          <a:gd name="adj" fmla="val 8092"/>
                        </a:avLst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 dirty="0"/>
                      </a:p>
                    </p:txBody>
                  </p:sp>
                  <p:sp>
                    <p:nvSpPr>
                      <p:cNvPr id="5" name="Rectángulo 4"/>
                      <p:cNvSpPr/>
                      <p:nvPr/>
                    </p:nvSpPr>
                    <p:spPr>
                      <a:xfrm>
                        <a:off x="4211213" y="654332"/>
                        <a:ext cx="3876541" cy="545025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PE"/>
                      </a:p>
                    </p:txBody>
                  </p:sp>
                </p:grpSp>
                <p:sp>
                  <p:nvSpPr>
                    <p:cNvPr id="6" name="CuadroTexto 5"/>
                    <p:cNvSpPr txBox="1"/>
                    <p:nvPr/>
                  </p:nvSpPr>
                  <p:spPr>
                    <a:xfrm>
                      <a:off x="4687910" y="244698"/>
                      <a:ext cx="2975020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SAMASUNG</a:t>
                      </a:r>
                      <a:endParaRPr lang="es-P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1" name="Grupo 10"/>
                  <p:cNvGrpSpPr/>
                  <p:nvPr/>
                </p:nvGrpSpPr>
                <p:grpSpPr>
                  <a:xfrm>
                    <a:off x="5801932" y="6168116"/>
                    <a:ext cx="1056068" cy="321972"/>
                    <a:chOff x="5801932" y="6168116"/>
                    <a:chExt cx="1056068" cy="321972"/>
                  </a:xfrm>
                </p:grpSpPr>
                <p:sp>
                  <p:nvSpPr>
                    <p:cNvPr id="9" name="Rectángulo redondeado 8"/>
                    <p:cNvSpPr/>
                    <p:nvPr/>
                  </p:nvSpPr>
                  <p:spPr>
                    <a:xfrm>
                      <a:off x="5801932" y="6168116"/>
                      <a:ext cx="1056068" cy="32197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  <p:sp>
                  <p:nvSpPr>
                    <p:cNvPr id="10" name="Rectángulo redondeado 9"/>
                    <p:cNvSpPr/>
                    <p:nvPr/>
                  </p:nvSpPr>
                  <p:spPr>
                    <a:xfrm>
                      <a:off x="5819087" y="6177640"/>
                      <a:ext cx="1022243" cy="299362"/>
                    </a:xfrm>
                    <a:prstGeom prst="roundRect">
                      <a:avLst>
                        <a:gd name="adj" fmla="val 50000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PE"/>
                    </a:p>
                  </p:txBody>
                </p:sp>
              </p:grpSp>
            </p:grpSp>
            <p:sp>
              <p:nvSpPr>
                <p:cNvPr id="17" name="Flecha en U 16"/>
                <p:cNvSpPr/>
                <p:nvPr/>
              </p:nvSpPr>
              <p:spPr>
                <a:xfrm rot="5400000" flipH="1">
                  <a:off x="7302005" y="6270560"/>
                  <a:ext cx="112593" cy="265392"/>
                </a:xfrm>
                <a:prstGeom prst="uturnArrow">
                  <a:avLst>
                    <a:gd name="adj1" fmla="val 12097"/>
                    <a:gd name="adj2" fmla="val 18548"/>
                    <a:gd name="adj3" fmla="val 60484"/>
                    <a:gd name="adj4" fmla="val 43750"/>
                    <a:gd name="adj5" fmla="val 98333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" name="Grupo 20"/>
                <p:cNvGrpSpPr/>
                <p:nvPr/>
              </p:nvGrpSpPr>
              <p:grpSpPr>
                <a:xfrm>
                  <a:off x="4485345" y="6305163"/>
                  <a:ext cx="279637" cy="176963"/>
                  <a:chOff x="8611187" y="3134157"/>
                  <a:chExt cx="709757" cy="374154"/>
                </a:xfrm>
                <a:noFill/>
              </p:grpSpPr>
              <p:sp>
                <p:nvSpPr>
                  <p:cNvPr id="20" name="Rectángulo 19"/>
                  <p:cNvSpPr/>
                  <p:nvPr/>
                </p:nvSpPr>
                <p:spPr>
                  <a:xfrm>
                    <a:off x="8686800" y="3134157"/>
                    <a:ext cx="634144" cy="335266"/>
                  </a:xfrm>
                  <a:prstGeom prst="rect">
                    <a:avLst/>
                  </a:prstGeom>
                  <a:grp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9" name="Rectángulo 18"/>
                  <p:cNvSpPr/>
                  <p:nvPr/>
                </p:nvSpPr>
                <p:spPr>
                  <a:xfrm>
                    <a:off x="8611187" y="3222529"/>
                    <a:ext cx="591700" cy="285782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pic>
            <p:nvPicPr>
              <p:cNvPr id="25" name="Imagen 2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93" r="35381"/>
              <a:stretch/>
            </p:blipFill>
            <p:spPr>
              <a:xfrm>
                <a:off x="4241673" y="697159"/>
                <a:ext cx="3507025" cy="5450254"/>
              </a:xfrm>
              <a:prstGeom prst="rect">
                <a:avLst/>
              </a:prstGeom>
            </p:spPr>
          </p:pic>
        </p:grpSp>
        <p:sp>
          <p:nvSpPr>
            <p:cNvPr id="27" name="Rectángulo 26"/>
            <p:cNvSpPr/>
            <p:nvPr/>
          </p:nvSpPr>
          <p:spPr>
            <a:xfrm>
              <a:off x="4212255" y="582113"/>
              <a:ext cx="359989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s-ES" sz="5400" b="1" cap="none" spc="0" dirty="0" smtClean="0">
                  <a:ln>
                    <a:solidFill>
                      <a:schemeClr val="accent6">
                        <a:lumMod val="75000"/>
                      </a:schemeClr>
                    </a:solidFill>
                  </a:ln>
                  <a:gradFill>
                    <a:gsLst>
                      <a:gs pos="0">
                        <a:schemeClr val="accent4">
                          <a:lumMod val="75000"/>
                        </a:schemeClr>
                      </a:gs>
                      <a:gs pos="61000">
                        <a:srgbClr val="92D050"/>
                      </a:gs>
                      <a:gs pos="100000">
                        <a:schemeClr val="accent4">
                          <a:lumMod val="50000"/>
                        </a:schemeClr>
                      </a:gs>
                    </a:gsLst>
                    <a:lin ang="5400000" scaled="1"/>
                  </a:gradFill>
                  <a:effectLst/>
                </a:rPr>
                <a:t>SAN ISIDRO</a:t>
              </a:r>
              <a:endParaRPr lang="es-ES" sz="5400" b="1" cap="none" spc="0" dirty="0">
                <a:ln>
                  <a:solidFill>
                    <a:schemeClr val="accent6">
                      <a:lumMod val="75000"/>
                    </a:schemeClr>
                  </a:solidFill>
                </a:ln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61000">
                      <a:srgbClr val="92D050"/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  <a:effectLst/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438318" y="2714095"/>
            <a:ext cx="1243855" cy="247650"/>
            <a:chOff x="1543049" y="3032265"/>
            <a:chExt cx="2417492" cy="1044435"/>
          </a:xfrm>
        </p:grpSpPr>
        <p:sp>
          <p:nvSpPr>
            <p:cNvPr id="15" name="Rectángulo redondeado 14"/>
            <p:cNvSpPr/>
            <p:nvPr/>
          </p:nvSpPr>
          <p:spPr>
            <a:xfrm>
              <a:off x="1543049" y="3032265"/>
              <a:ext cx="2417492" cy="104443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Rectángulo redondeado 27">
              <a:hlinkClick r:id="rId3" action="ppaction://hlinksldjump"/>
            </p:cNvPr>
            <p:cNvSpPr/>
            <p:nvPr/>
          </p:nvSpPr>
          <p:spPr>
            <a:xfrm>
              <a:off x="1614489" y="3081339"/>
              <a:ext cx="2283618" cy="9477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rgbClr val="FF0000"/>
                  </a:solidFill>
                </a:rPr>
                <a:t>LICENCIAS</a:t>
              </a:r>
              <a:endParaRPr lang="es-PE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438318" y="3162628"/>
            <a:ext cx="1243855" cy="247650"/>
            <a:chOff x="1543049" y="3032265"/>
            <a:chExt cx="2417492" cy="1044435"/>
          </a:xfrm>
        </p:grpSpPr>
        <p:sp>
          <p:nvSpPr>
            <p:cNvPr id="30" name="Rectángulo redondeado 29"/>
            <p:cNvSpPr/>
            <p:nvPr/>
          </p:nvSpPr>
          <p:spPr>
            <a:xfrm>
              <a:off x="1543049" y="3032265"/>
              <a:ext cx="2417492" cy="104443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614489" y="3081339"/>
              <a:ext cx="2283618" cy="9477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050" dirty="0" smtClean="0">
                  <a:solidFill>
                    <a:srgbClr val="FF0000"/>
                  </a:solidFill>
                </a:rPr>
                <a:t>FISCALIZACIÓN</a:t>
              </a:r>
              <a:endParaRPr lang="es-PE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6475077" y="3653367"/>
            <a:ext cx="1207096" cy="247650"/>
            <a:chOff x="1543049" y="3032265"/>
            <a:chExt cx="2417492" cy="1044435"/>
          </a:xfrm>
        </p:grpSpPr>
        <p:sp>
          <p:nvSpPr>
            <p:cNvPr id="33" name="Rectángulo redondeado 32"/>
            <p:cNvSpPr/>
            <p:nvPr/>
          </p:nvSpPr>
          <p:spPr>
            <a:xfrm>
              <a:off x="1543049" y="3032265"/>
              <a:ext cx="2417492" cy="104443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Rectángulo redondeado 33"/>
            <p:cNvSpPr/>
            <p:nvPr/>
          </p:nvSpPr>
          <p:spPr>
            <a:xfrm>
              <a:off x="1614489" y="3081339"/>
              <a:ext cx="2283618" cy="9477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rgbClr val="FF0000"/>
                  </a:solidFill>
                </a:rPr>
                <a:t>PRESUPUESTO</a:t>
              </a:r>
              <a:endParaRPr lang="es-PE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6510748" y="4143947"/>
            <a:ext cx="1148301" cy="247650"/>
            <a:chOff x="1543049" y="3032265"/>
            <a:chExt cx="2417492" cy="1044435"/>
          </a:xfrm>
        </p:grpSpPr>
        <p:sp>
          <p:nvSpPr>
            <p:cNvPr id="37" name="Rectángulo redondeado 36"/>
            <p:cNvSpPr/>
            <p:nvPr/>
          </p:nvSpPr>
          <p:spPr>
            <a:xfrm>
              <a:off x="1543049" y="3032265"/>
              <a:ext cx="2417492" cy="104443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Rectángulo redondeado 37"/>
            <p:cNvSpPr/>
            <p:nvPr/>
          </p:nvSpPr>
          <p:spPr>
            <a:xfrm>
              <a:off x="1614489" y="3081339"/>
              <a:ext cx="2283618" cy="9477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rgbClr val="FF0000"/>
                  </a:solidFill>
                </a:rPr>
                <a:t>OBRAS</a:t>
              </a:r>
              <a:endParaRPr lang="es-PE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482814" y="4634527"/>
            <a:ext cx="1148301" cy="247650"/>
            <a:chOff x="1543049" y="3032265"/>
            <a:chExt cx="2417492" cy="1044435"/>
          </a:xfrm>
        </p:grpSpPr>
        <p:sp>
          <p:nvSpPr>
            <p:cNvPr id="40" name="Rectángulo redondeado 39"/>
            <p:cNvSpPr/>
            <p:nvPr/>
          </p:nvSpPr>
          <p:spPr>
            <a:xfrm>
              <a:off x="1543049" y="3032265"/>
              <a:ext cx="2417492" cy="104443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Rectángulo redondeado 40"/>
            <p:cNvSpPr/>
            <p:nvPr/>
          </p:nvSpPr>
          <p:spPr>
            <a:xfrm>
              <a:off x="1614489" y="3081339"/>
              <a:ext cx="2283618" cy="9477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00" dirty="0" smtClean="0">
                  <a:solidFill>
                    <a:srgbClr val="FF0000"/>
                  </a:solidFill>
                </a:rPr>
                <a:t>CULTURA</a:t>
              </a:r>
              <a:endParaRPr lang="es-PE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3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894858" y="163512"/>
            <a:ext cx="3738093" cy="6529589"/>
            <a:chOff x="3983507" y="153830"/>
            <a:chExt cx="4042893" cy="6529589"/>
          </a:xfrm>
        </p:grpSpPr>
        <p:grpSp>
          <p:nvGrpSpPr>
            <p:cNvPr id="12" name="Grupo 11"/>
            <p:cNvGrpSpPr/>
            <p:nvPr/>
          </p:nvGrpSpPr>
          <p:grpSpPr>
            <a:xfrm>
              <a:off x="3983507" y="153830"/>
              <a:ext cx="4042893" cy="6529589"/>
              <a:chOff x="4262907" y="103030"/>
              <a:chExt cx="4146997" cy="6529589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4262907" y="103030"/>
                <a:ext cx="4146997" cy="6529589"/>
                <a:chOff x="4069724" y="154546"/>
                <a:chExt cx="4146997" cy="6529589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grpSp>
              <p:nvGrpSpPr>
                <p:cNvPr id="7" name="Grupo 6"/>
                <p:cNvGrpSpPr/>
                <p:nvPr/>
              </p:nvGrpSpPr>
              <p:grpSpPr>
                <a:xfrm>
                  <a:off x="4069724" y="154546"/>
                  <a:ext cx="4146997" cy="6529589"/>
                  <a:chOff x="4069724" y="154546"/>
                  <a:chExt cx="4146997" cy="6529589"/>
                </a:xfrm>
                <a:grpFill/>
              </p:grpSpPr>
              <p:sp>
                <p:nvSpPr>
                  <p:cNvPr id="4" name="Rectángulo redondeado 3"/>
                  <p:cNvSpPr/>
                  <p:nvPr/>
                </p:nvSpPr>
                <p:spPr>
                  <a:xfrm>
                    <a:off x="4069724" y="154546"/>
                    <a:ext cx="4146997" cy="6529589"/>
                  </a:xfrm>
                  <a:prstGeom prst="roundRect">
                    <a:avLst>
                      <a:gd name="adj" fmla="val 8092"/>
                    </a:avLst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 dirty="0"/>
                  </a:p>
                </p:txBody>
              </p:sp>
              <p:sp>
                <p:nvSpPr>
                  <p:cNvPr id="5" name="Rectángulo 4"/>
                  <p:cNvSpPr/>
                  <p:nvPr/>
                </p:nvSpPr>
                <p:spPr>
                  <a:xfrm>
                    <a:off x="4211213" y="654332"/>
                    <a:ext cx="3876541" cy="545025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sp>
              <p:nvSpPr>
                <p:cNvPr id="6" name="CuadroTexto 5"/>
                <p:cNvSpPr txBox="1"/>
                <p:nvPr/>
              </p:nvSpPr>
              <p:spPr>
                <a:xfrm>
                  <a:off x="4687910" y="244698"/>
                  <a:ext cx="2975020" cy="4001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PE" sz="20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SAMASUNG</a:t>
                  </a:r>
                  <a:endParaRPr lang="es-PE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5801932" y="6168116"/>
                <a:ext cx="1056068" cy="321972"/>
                <a:chOff x="5801932" y="6168116"/>
                <a:chExt cx="1056068" cy="321972"/>
              </a:xfrm>
            </p:grpSpPr>
            <p:sp>
              <p:nvSpPr>
                <p:cNvPr id="9" name="Rectángulo redondeado 8"/>
                <p:cNvSpPr/>
                <p:nvPr/>
              </p:nvSpPr>
              <p:spPr>
                <a:xfrm>
                  <a:off x="5801932" y="6168116"/>
                  <a:ext cx="1056068" cy="3219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819087" y="6177640"/>
                  <a:ext cx="1022243" cy="299362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17" name="Flecha en U 16"/>
            <p:cNvSpPr/>
            <p:nvPr/>
          </p:nvSpPr>
          <p:spPr>
            <a:xfrm rot="5400000" flipH="1">
              <a:off x="7302005" y="6270560"/>
              <a:ext cx="112593" cy="265392"/>
            </a:xfrm>
            <a:prstGeom prst="uturnArrow">
              <a:avLst>
                <a:gd name="adj1" fmla="val 12097"/>
                <a:gd name="adj2" fmla="val 18548"/>
                <a:gd name="adj3" fmla="val 60484"/>
                <a:gd name="adj4" fmla="val 43750"/>
                <a:gd name="adj5" fmla="val 9833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4485345" y="6305163"/>
              <a:ext cx="279637" cy="176963"/>
              <a:chOff x="8611187" y="3134157"/>
              <a:chExt cx="709757" cy="374154"/>
            </a:xfrm>
            <a:noFill/>
          </p:grpSpPr>
          <p:sp>
            <p:nvSpPr>
              <p:cNvPr id="20" name="Rectángulo 19"/>
              <p:cNvSpPr/>
              <p:nvPr/>
            </p:nvSpPr>
            <p:spPr>
              <a:xfrm>
                <a:off x="8686800" y="3134157"/>
                <a:ext cx="634144" cy="335266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8611187" y="3222529"/>
                <a:ext cx="591700" cy="28578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3" name="Rectángulo 12"/>
          <p:cNvSpPr/>
          <p:nvPr/>
        </p:nvSpPr>
        <p:spPr>
          <a:xfrm>
            <a:off x="4025773" y="664886"/>
            <a:ext cx="3476265" cy="4495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LICENCIAS</a:t>
            </a:r>
            <a:endParaRPr lang="es-PE" dirty="0"/>
          </a:p>
        </p:txBody>
      </p:sp>
      <p:sp>
        <p:nvSpPr>
          <p:cNvPr id="14" name="Botón de acción: Inicio 13">
            <a:hlinkClick r:id="" action="ppaction://hlinkshowjump?jump=firstslide" highlightClick="1"/>
          </p:cNvPr>
          <p:cNvSpPr/>
          <p:nvPr/>
        </p:nvSpPr>
        <p:spPr>
          <a:xfrm>
            <a:off x="4041404" y="711061"/>
            <a:ext cx="330339" cy="357187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3" name="Grupo 22"/>
          <p:cNvGrpSpPr/>
          <p:nvPr/>
        </p:nvGrpSpPr>
        <p:grpSpPr>
          <a:xfrm>
            <a:off x="4025773" y="1117598"/>
            <a:ext cx="3476265" cy="673579"/>
            <a:chOff x="4038473" y="1114424"/>
            <a:chExt cx="3494305" cy="440014"/>
          </a:xfrm>
        </p:grpSpPr>
        <p:sp>
          <p:nvSpPr>
            <p:cNvPr id="42" name="Rectángulo 41"/>
            <p:cNvSpPr/>
            <p:nvPr/>
          </p:nvSpPr>
          <p:spPr>
            <a:xfrm>
              <a:off x="4038473" y="1114424"/>
              <a:ext cx="3494305" cy="44001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4195004" y="1172671"/>
              <a:ext cx="1380296" cy="320040"/>
            </a:xfrm>
            <a:prstGeom prst="roundRect">
              <a:avLst>
                <a:gd name="adj" fmla="val 37405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BUSCAR</a:t>
              </a:r>
              <a:endParaRPr lang="es-PE" dirty="0"/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5957446" y="1172670"/>
              <a:ext cx="1380296" cy="320040"/>
            </a:xfrm>
            <a:prstGeom prst="roundRect">
              <a:avLst>
                <a:gd name="adj" fmla="val 29628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MAPA</a:t>
              </a:r>
              <a:endParaRPr lang="es-PE" dirty="0"/>
            </a:p>
          </p:txBody>
        </p:sp>
      </p:grpSp>
      <p:sp>
        <p:nvSpPr>
          <p:cNvPr id="26" name="Rectángulo redondeado 25"/>
          <p:cNvSpPr/>
          <p:nvPr/>
        </p:nvSpPr>
        <p:spPr>
          <a:xfrm>
            <a:off x="4076721" y="2034267"/>
            <a:ext cx="2719367" cy="380322"/>
          </a:xfrm>
          <a:prstGeom prst="roundRect">
            <a:avLst>
              <a:gd name="adj" fmla="val 3740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Calle ….. </a:t>
            </a:r>
            <a:endParaRPr lang="es-PE" dirty="0"/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52" y="2062706"/>
            <a:ext cx="308041" cy="323443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02" y="2062706"/>
            <a:ext cx="272659" cy="323443"/>
          </a:xfrm>
          <a:prstGeom prst="rect">
            <a:avLst/>
          </a:prstGeom>
        </p:spPr>
      </p:pic>
      <p:sp>
        <p:nvSpPr>
          <p:cNvPr id="29" name="Rectángulo 28">
            <a:hlinkClick r:id="rId4" action="ppaction://hlinksldjump"/>
          </p:cNvPr>
          <p:cNvSpPr/>
          <p:nvPr/>
        </p:nvSpPr>
        <p:spPr>
          <a:xfrm>
            <a:off x="4080268" y="2508770"/>
            <a:ext cx="33150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smtClean="0"/>
              <a:t>Calle Chinchon 830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4080268" y="2961841"/>
            <a:ext cx="33150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smtClean="0"/>
              <a:t>Calle Pancho Fierro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76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894858" y="163512"/>
            <a:ext cx="3738093" cy="6529589"/>
            <a:chOff x="3983507" y="153830"/>
            <a:chExt cx="4042893" cy="6529589"/>
          </a:xfrm>
        </p:grpSpPr>
        <p:grpSp>
          <p:nvGrpSpPr>
            <p:cNvPr id="12" name="Grupo 11"/>
            <p:cNvGrpSpPr/>
            <p:nvPr/>
          </p:nvGrpSpPr>
          <p:grpSpPr>
            <a:xfrm>
              <a:off x="3983507" y="153830"/>
              <a:ext cx="4042893" cy="6529589"/>
              <a:chOff x="4262907" y="103030"/>
              <a:chExt cx="4146997" cy="6529589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4262907" y="103030"/>
                <a:ext cx="4146997" cy="6529589"/>
                <a:chOff x="4069724" y="154546"/>
                <a:chExt cx="4146997" cy="6529589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grpSp>
              <p:nvGrpSpPr>
                <p:cNvPr id="7" name="Grupo 6"/>
                <p:cNvGrpSpPr/>
                <p:nvPr/>
              </p:nvGrpSpPr>
              <p:grpSpPr>
                <a:xfrm>
                  <a:off x="4069724" y="154546"/>
                  <a:ext cx="4146997" cy="6529589"/>
                  <a:chOff x="4069724" y="154546"/>
                  <a:chExt cx="4146997" cy="6529589"/>
                </a:xfrm>
                <a:grpFill/>
              </p:grpSpPr>
              <p:sp>
                <p:nvSpPr>
                  <p:cNvPr id="4" name="Rectángulo redondeado 3"/>
                  <p:cNvSpPr/>
                  <p:nvPr/>
                </p:nvSpPr>
                <p:spPr>
                  <a:xfrm>
                    <a:off x="4069724" y="154546"/>
                    <a:ext cx="4146997" cy="6529589"/>
                  </a:xfrm>
                  <a:prstGeom prst="roundRect">
                    <a:avLst>
                      <a:gd name="adj" fmla="val 8092"/>
                    </a:avLst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 dirty="0"/>
                  </a:p>
                </p:txBody>
              </p:sp>
              <p:sp>
                <p:nvSpPr>
                  <p:cNvPr id="5" name="Rectángulo 4"/>
                  <p:cNvSpPr/>
                  <p:nvPr/>
                </p:nvSpPr>
                <p:spPr>
                  <a:xfrm>
                    <a:off x="4211213" y="654332"/>
                    <a:ext cx="3876541" cy="545025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sp>
              <p:nvSpPr>
                <p:cNvPr id="6" name="CuadroTexto 5"/>
                <p:cNvSpPr txBox="1"/>
                <p:nvPr/>
              </p:nvSpPr>
              <p:spPr>
                <a:xfrm>
                  <a:off x="4687910" y="244698"/>
                  <a:ext cx="2975020" cy="4001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PE" sz="20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SAMASUNG</a:t>
                  </a:r>
                  <a:endParaRPr lang="es-PE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5801932" y="6168116"/>
                <a:ext cx="1056068" cy="321972"/>
                <a:chOff x="5801932" y="6168116"/>
                <a:chExt cx="1056068" cy="321972"/>
              </a:xfrm>
            </p:grpSpPr>
            <p:sp>
              <p:nvSpPr>
                <p:cNvPr id="9" name="Rectángulo redondeado 8"/>
                <p:cNvSpPr/>
                <p:nvPr/>
              </p:nvSpPr>
              <p:spPr>
                <a:xfrm>
                  <a:off x="5801932" y="6168116"/>
                  <a:ext cx="1056068" cy="3219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819087" y="6177640"/>
                  <a:ext cx="1022243" cy="299362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17" name="Flecha en U 16"/>
            <p:cNvSpPr/>
            <p:nvPr/>
          </p:nvSpPr>
          <p:spPr>
            <a:xfrm rot="5400000" flipH="1">
              <a:off x="7302005" y="6270560"/>
              <a:ext cx="112593" cy="265392"/>
            </a:xfrm>
            <a:prstGeom prst="uturnArrow">
              <a:avLst>
                <a:gd name="adj1" fmla="val 12097"/>
                <a:gd name="adj2" fmla="val 18548"/>
                <a:gd name="adj3" fmla="val 60484"/>
                <a:gd name="adj4" fmla="val 43750"/>
                <a:gd name="adj5" fmla="val 9833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4485345" y="6305163"/>
              <a:ext cx="279637" cy="176963"/>
              <a:chOff x="8611187" y="3134157"/>
              <a:chExt cx="709757" cy="374154"/>
            </a:xfrm>
            <a:noFill/>
          </p:grpSpPr>
          <p:sp>
            <p:nvSpPr>
              <p:cNvPr id="20" name="Rectángulo 19"/>
              <p:cNvSpPr/>
              <p:nvPr/>
            </p:nvSpPr>
            <p:spPr>
              <a:xfrm>
                <a:off x="8686800" y="3134157"/>
                <a:ext cx="634144" cy="335266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8611187" y="3222529"/>
                <a:ext cx="591700" cy="28578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3" name="Rectángulo 12"/>
          <p:cNvSpPr/>
          <p:nvPr/>
        </p:nvSpPr>
        <p:spPr>
          <a:xfrm>
            <a:off x="4025773" y="664886"/>
            <a:ext cx="3476265" cy="4495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LICENCIAS</a:t>
            </a:r>
            <a:endParaRPr lang="es-PE" dirty="0"/>
          </a:p>
        </p:txBody>
      </p:sp>
      <p:sp>
        <p:nvSpPr>
          <p:cNvPr id="14" name="Botón de acción: Inicio 13">
            <a:hlinkClick r:id="" action="ppaction://hlinkshowjump?jump=firstslide" highlightClick="1"/>
          </p:cNvPr>
          <p:cNvSpPr/>
          <p:nvPr/>
        </p:nvSpPr>
        <p:spPr>
          <a:xfrm>
            <a:off x="4041404" y="711061"/>
            <a:ext cx="330339" cy="357187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3" name="Grupo 22"/>
          <p:cNvGrpSpPr/>
          <p:nvPr/>
        </p:nvGrpSpPr>
        <p:grpSpPr>
          <a:xfrm>
            <a:off x="4025773" y="1117598"/>
            <a:ext cx="3476265" cy="673579"/>
            <a:chOff x="4038473" y="1114424"/>
            <a:chExt cx="3494305" cy="440014"/>
          </a:xfrm>
        </p:grpSpPr>
        <p:sp>
          <p:nvSpPr>
            <p:cNvPr id="42" name="Rectángulo 41"/>
            <p:cNvSpPr/>
            <p:nvPr/>
          </p:nvSpPr>
          <p:spPr>
            <a:xfrm>
              <a:off x="4038473" y="1114424"/>
              <a:ext cx="3494305" cy="44001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4195004" y="1172671"/>
              <a:ext cx="1380296" cy="320040"/>
            </a:xfrm>
            <a:prstGeom prst="roundRect">
              <a:avLst>
                <a:gd name="adj" fmla="val 37405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BUSCAR</a:t>
              </a:r>
              <a:endParaRPr lang="es-PE" dirty="0"/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5957446" y="1172670"/>
              <a:ext cx="1380296" cy="320040"/>
            </a:xfrm>
            <a:prstGeom prst="roundRect">
              <a:avLst>
                <a:gd name="adj" fmla="val 29628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MAPA</a:t>
              </a:r>
              <a:endParaRPr lang="es-PE" dirty="0"/>
            </a:p>
          </p:txBody>
        </p:sp>
      </p:grpSp>
      <p:sp>
        <p:nvSpPr>
          <p:cNvPr id="26" name="Rectángulo redondeado 25"/>
          <p:cNvSpPr/>
          <p:nvPr/>
        </p:nvSpPr>
        <p:spPr>
          <a:xfrm>
            <a:off x="4076721" y="2034267"/>
            <a:ext cx="2719367" cy="380322"/>
          </a:xfrm>
          <a:prstGeom prst="roundRect">
            <a:avLst>
              <a:gd name="adj" fmla="val 3740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smtClean="0"/>
              <a:t>Calle Chinchon 830</a:t>
            </a:r>
            <a:endParaRPr lang="es-PE" dirty="0"/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52" y="2062706"/>
            <a:ext cx="308041" cy="323443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02" y="2062706"/>
            <a:ext cx="272659" cy="323443"/>
          </a:xfrm>
          <a:prstGeom prst="rect">
            <a:avLst/>
          </a:prstGeom>
        </p:spPr>
      </p:pic>
      <p:pic>
        <p:nvPicPr>
          <p:cNvPr id="28" name="Imagen 27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97" y="2478106"/>
            <a:ext cx="3343889" cy="2579669"/>
          </a:xfrm>
          <a:prstGeom prst="rect">
            <a:avLst/>
          </a:prstGeom>
        </p:spPr>
      </p:pic>
      <p:sp>
        <p:nvSpPr>
          <p:cNvPr id="31" name="Rectángulo redondeado 30"/>
          <p:cNvSpPr/>
          <p:nvPr/>
        </p:nvSpPr>
        <p:spPr>
          <a:xfrm>
            <a:off x="4092686" y="5125197"/>
            <a:ext cx="1717564" cy="384740"/>
          </a:xfrm>
          <a:prstGeom prst="roundRect">
            <a:avLst>
              <a:gd name="adj" fmla="val 296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Que hay cerca?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954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880195" y="177800"/>
            <a:ext cx="3738093" cy="6529589"/>
            <a:chOff x="3983507" y="153830"/>
            <a:chExt cx="4042893" cy="6529589"/>
          </a:xfrm>
        </p:grpSpPr>
        <p:grpSp>
          <p:nvGrpSpPr>
            <p:cNvPr id="12" name="Grupo 11"/>
            <p:cNvGrpSpPr/>
            <p:nvPr/>
          </p:nvGrpSpPr>
          <p:grpSpPr>
            <a:xfrm>
              <a:off x="3983507" y="153830"/>
              <a:ext cx="4042893" cy="6529589"/>
              <a:chOff x="4262907" y="103030"/>
              <a:chExt cx="4146997" cy="6529589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4262907" y="103030"/>
                <a:ext cx="4146997" cy="6529589"/>
                <a:chOff x="4069724" y="154546"/>
                <a:chExt cx="4146997" cy="6529589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grpSp>
              <p:nvGrpSpPr>
                <p:cNvPr id="7" name="Grupo 6"/>
                <p:cNvGrpSpPr/>
                <p:nvPr/>
              </p:nvGrpSpPr>
              <p:grpSpPr>
                <a:xfrm>
                  <a:off x="4069724" y="154546"/>
                  <a:ext cx="4146997" cy="6529589"/>
                  <a:chOff x="4069724" y="154546"/>
                  <a:chExt cx="4146997" cy="6529589"/>
                </a:xfrm>
                <a:grpFill/>
              </p:grpSpPr>
              <p:sp>
                <p:nvSpPr>
                  <p:cNvPr id="4" name="Rectángulo redondeado 3"/>
                  <p:cNvSpPr/>
                  <p:nvPr/>
                </p:nvSpPr>
                <p:spPr>
                  <a:xfrm>
                    <a:off x="4069724" y="154546"/>
                    <a:ext cx="4146997" cy="6529589"/>
                  </a:xfrm>
                  <a:prstGeom prst="roundRect">
                    <a:avLst>
                      <a:gd name="adj" fmla="val 8092"/>
                    </a:avLst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 dirty="0"/>
                  </a:p>
                </p:txBody>
              </p:sp>
              <p:sp>
                <p:nvSpPr>
                  <p:cNvPr id="5" name="Rectángulo 4"/>
                  <p:cNvSpPr/>
                  <p:nvPr/>
                </p:nvSpPr>
                <p:spPr>
                  <a:xfrm>
                    <a:off x="4211213" y="654332"/>
                    <a:ext cx="3876541" cy="545025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sp>
              <p:nvSpPr>
                <p:cNvPr id="6" name="CuadroTexto 5"/>
                <p:cNvSpPr txBox="1"/>
                <p:nvPr/>
              </p:nvSpPr>
              <p:spPr>
                <a:xfrm>
                  <a:off x="4687910" y="244698"/>
                  <a:ext cx="2975020" cy="4001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PE" sz="20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SAMASUNG</a:t>
                  </a:r>
                  <a:endParaRPr lang="es-PE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5801932" y="6168116"/>
                <a:ext cx="1056068" cy="321972"/>
                <a:chOff x="5801932" y="6168116"/>
                <a:chExt cx="1056068" cy="321972"/>
              </a:xfrm>
            </p:grpSpPr>
            <p:sp>
              <p:nvSpPr>
                <p:cNvPr id="9" name="Rectángulo redondeado 8"/>
                <p:cNvSpPr/>
                <p:nvPr/>
              </p:nvSpPr>
              <p:spPr>
                <a:xfrm>
                  <a:off x="5801932" y="6168116"/>
                  <a:ext cx="1056068" cy="3219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819087" y="6177640"/>
                  <a:ext cx="1022243" cy="299362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17" name="Flecha en U 16"/>
            <p:cNvSpPr/>
            <p:nvPr/>
          </p:nvSpPr>
          <p:spPr>
            <a:xfrm rot="5400000" flipH="1">
              <a:off x="7302005" y="6270560"/>
              <a:ext cx="112593" cy="265392"/>
            </a:xfrm>
            <a:prstGeom prst="uturnArrow">
              <a:avLst>
                <a:gd name="adj1" fmla="val 12097"/>
                <a:gd name="adj2" fmla="val 18548"/>
                <a:gd name="adj3" fmla="val 60484"/>
                <a:gd name="adj4" fmla="val 43750"/>
                <a:gd name="adj5" fmla="val 9833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4485345" y="6305163"/>
              <a:ext cx="279637" cy="176963"/>
              <a:chOff x="8611187" y="3134157"/>
              <a:chExt cx="709757" cy="374154"/>
            </a:xfrm>
            <a:noFill/>
          </p:grpSpPr>
          <p:sp>
            <p:nvSpPr>
              <p:cNvPr id="20" name="Rectángulo 19"/>
              <p:cNvSpPr/>
              <p:nvPr/>
            </p:nvSpPr>
            <p:spPr>
              <a:xfrm>
                <a:off x="8686800" y="3134157"/>
                <a:ext cx="634144" cy="335266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8611187" y="3222529"/>
                <a:ext cx="591700" cy="28578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3" name="Rectángulo 12"/>
          <p:cNvSpPr/>
          <p:nvPr/>
        </p:nvSpPr>
        <p:spPr>
          <a:xfrm>
            <a:off x="4016248" y="664886"/>
            <a:ext cx="3476265" cy="4495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LICENCIAS</a:t>
            </a:r>
            <a:endParaRPr lang="es-PE" dirty="0"/>
          </a:p>
        </p:txBody>
      </p:sp>
      <p:sp>
        <p:nvSpPr>
          <p:cNvPr id="14" name="Botón de acción: Inicio 13">
            <a:hlinkClick r:id="" action="ppaction://hlinkshowjump?jump=firstslide" highlightClick="1"/>
          </p:cNvPr>
          <p:cNvSpPr/>
          <p:nvPr/>
        </p:nvSpPr>
        <p:spPr>
          <a:xfrm>
            <a:off x="4041404" y="711061"/>
            <a:ext cx="330339" cy="357187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3" name="Grupo 22"/>
          <p:cNvGrpSpPr/>
          <p:nvPr/>
        </p:nvGrpSpPr>
        <p:grpSpPr>
          <a:xfrm>
            <a:off x="4016248" y="1117598"/>
            <a:ext cx="3476265" cy="673579"/>
            <a:chOff x="4038473" y="1114424"/>
            <a:chExt cx="3494305" cy="440014"/>
          </a:xfrm>
        </p:grpSpPr>
        <p:sp>
          <p:nvSpPr>
            <p:cNvPr id="42" name="Rectángulo 41"/>
            <p:cNvSpPr/>
            <p:nvPr/>
          </p:nvSpPr>
          <p:spPr>
            <a:xfrm>
              <a:off x="4038473" y="1114424"/>
              <a:ext cx="3494305" cy="44001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4195004" y="1172671"/>
              <a:ext cx="1380296" cy="320040"/>
            </a:xfrm>
            <a:prstGeom prst="roundRect">
              <a:avLst>
                <a:gd name="adj" fmla="val 37405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BUSCAR</a:t>
              </a:r>
              <a:endParaRPr lang="es-PE" dirty="0"/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5957446" y="1172670"/>
              <a:ext cx="1380296" cy="320040"/>
            </a:xfrm>
            <a:prstGeom prst="roundRect">
              <a:avLst>
                <a:gd name="adj" fmla="val 29628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MAPA</a:t>
              </a:r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9781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38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15</cp:revision>
  <dcterms:created xsi:type="dcterms:W3CDTF">2015-12-13T07:24:05Z</dcterms:created>
  <dcterms:modified xsi:type="dcterms:W3CDTF">2015-12-13T11:49:48Z</dcterms:modified>
</cp:coreProperties>
</file>