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6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35" y="-1905"/>
          <a:ext cx="12163425" cy="6984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685"/>
                <a:gridCol w="2432685"/>
                <a:gridCol w="2432685"/>
                <a:gridCol w="2432685"/>
                <a:gridCol w="2432685"/>
              </a:tblGrid>
              <a:tr h="952500"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26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OSI Model</a:t>
                      </a:r>
                      <a:endParaRPr lang="ko-KR" altLang="en-US" sz="26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Layer </a:t>
                      </a:r>
                      <a:endParaRPr lang="ko-KR" altLang="en-US" sz="26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26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endParaRPr lang="ko-KR" altLang="en-US" sz="26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TCP/IP </a:t>
                      </a:r>
                      <a:endParaRPr lang="ko-KR" altLang="en-US" sz="26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26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Layer</a:t>
                      </a:r>
                      <a:endParaRPr lang="ko-KR" altLang="en-US" sz="26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Other </a:t>
                      </a:r>
                      <a:endParaRPr lang="ko-KR" altLang="en-US" sz="26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26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protocol</a:t>
                      </a:r>
                      <a:endParaRPr lang="ko-KR" altLang="en-US" sz="26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84201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Alligator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Application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3"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HTTP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3"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SSH, FTP, 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Telnet, SMTP, 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POP3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927735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Pet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Presentation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84201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Steve’s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Session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84201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Touch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Transport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TCP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UDP, SCTP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84201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Not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Network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IP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IPv6, ARP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89408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Do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Data Link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Ethernet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HDLC,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Frame Relay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842010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Please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26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Physical</a:t>
                      </a:r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defTabSz="508000" hangingPunct="1"/>
                      <a:endParaRPr lang="ko-KR" altLang="en-US" sz="26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장 건하_2568</dc:creator>
  <cp:lastModifiedBy>장 건하_2568</cp:lastModifiedBy>
  <dc:title>PowerPoint 프레젠테이션</dc:title>
  <cp:version>9.101.43.40686</cp:version>
</cp:coreProperties>
</file>