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2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18" r:id="rId17"/>
    <p:sldId id="320" r:id="rId18"/>
    <p:sldId id="31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66" y="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9.svg"/><Relationship Id="rId2" Type="http://schemas.openxmlformats.org/officeDocument/2006/relationships/image" Target="../media/image16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19.svg"/><Relationship Id="rId1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469CE75-66B0-B6EB-D114-FACEB1C82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190" cy="6921305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203938" y="5255600"/>
            <a:ext cx="7784123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3:</a:t>
            </a:r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Catch the Bus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DE749-EFBA-BF58-5579-E2FC3203B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42" y="1213330"/>
            <a:ext cx="789504" cy="198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D882F-733D-4311-1276-E6B828A0F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4181" y="4702508"/>
            <a:ext cx="1147462" cy="6627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CA6005-9B68-6EBF-C753-D6B96169A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895" y="3755798"/>
            <a:ext cx="2305056" cy="1602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530E79-6C7D-D4C9-0F4C-6F08976BB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13" y="3102533"/>
            <a:ext cx="4827875" cy="22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CEC27-60AD-85EF-7D85-842E77BC9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BA6FC9-7D0B-36CD-D131-AD50566034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9DD60-D985-0430-5F60-790F1F7E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350BF0D-A27E-8980-2163-372CA54E5CC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Direction Clock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7E971-9864-69FA-8B20-8F27D37B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" y="1970406"/>
            <a:ext cx="2143666" cy="3027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8DAC0-8BCD-5DD8-0586-0F62330AB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0" y="2142153"/>
            <a:ext cx="2073310" cy="28464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23BA19-83B8-9BF5-1BDE-80FB0BF9C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40" y="2074524"/>
            <a:ext cx="2081124" cy="29229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6CF334-731E-8562-18DC-F2B8AB151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21" y="2119133"/>
            <a:ext cx="2102542" cy="289244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75584F1-6F04-7FE3-4595-C450A0F2B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6482" y="5510322"/>
            <a:ext cx="920178" cy="64291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3CE2244-F1E8-D278-1628-276398B36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371563" y="5464355"/>
            <a:ext cx="920178" cy="64291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D97E3E6-BE52-B013-34E5-F92B961DB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849546" y="5510321"/>
            <a:ext cx="920178" cy="64291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D80D7E3-F4A1-2618-1873-176833FE6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520772" y="5464356"/>
            <a:ext cx="920178" cy="6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9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E5C57-9CD6-D2DF-E25D-77A4DF62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0AD2C-4B01-FCA4-9FFD-27262C8A19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DA7AC-3489-5728-2AD7-0080DCDE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D074A0A-41F4-8936-C31C-DF0E9F619CB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Direction Clock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D4AEB-3A3B-B680-CEF5-8DC61CB1E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05" y="1805115"/>
            <a:ext cx="3882390" cy="4819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46F9E3-E1D6-5182-402D-3D7CBD2F8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82945">
            <a:off x="7615254" y="3590249"/>
            <a:ext cx="1530579" cy="9624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A4FA34-9455-8EEF-3C28-42ABDE7BAFA3}"/>
              </a:ext>
            </a:extLst>
          </p:cNvPr>
          <p:cNvSpPr txBox="1"/>
          <p:nvPr/>
        </p:nvSpPr>
        <p:spPr>
          <a:xfrm>
            <a:off x="8037195" y="2531432"/>
            <a:ext cx="141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0°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EE472-EFE7-97E7-09B1-28B513EC86BA}"/>
              </a:ext>
            </a:extLst>
          </p:cNvPr>
          <p:cNvSpPr txBox="1"/>
          <p:nvPr/>
        </p:nvSpPr>
        <p:spPr>
          <a:xfrm>
            <a:off x="8037195" y="4875864"/>
            <a:ext cx="141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180°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78654-EC27-F20F-CAA0-64D4A1770AC1}"/>
              </a:ext>
            </a:extLst>
          </p:cNvPr>
          <p:cNvSpPr txBox="1"/>
          <p:nvPr/>
        </p:nvSpPr>
        <p:spPr>
          <a:xfrm>
            <a:off x="3371695" y="4873086"/>
            <a:ext cx="141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-179°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39B174-9289-32A6-CD8B-0185FF2A7E55}"/>
              </a:ext>
            </a:extLst>
          </p:cNvPr>
          <p:cNvSpPr txBox="1"/>
          <p:nvPr/>
        </p:nvSpPr>
        <p:spPr>
          <a:xfrm>
            <a:off x="3600295" y="2547897"/>
            <a:ext cx="141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-1°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FF2267-597A-2CB6-C7E5-5513144C5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65572" flipV="1">
            <a:off x="3085949" y="3626098"/>
            <a:ext cx="1530579" cy="9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A52C4-A5A6-B3EA-59D1-65EDEF0AB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705559-C1E7-E6EE-567A-EB22146296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05E43A-F722-C80A-8335-37908A3D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0FD74541-7012-779A-BBE3-AFC27FB0E24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Rotation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E57B5-FB04-0259-5C3C-F050218D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79" y="1890100"/>
            <a:ext cx="2286014" cy="283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5C5D4-423F-371A-D2B6-C0C68053B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65" y="1960266"/>
            <a:ext cx="2251401" cy="2767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42AFA-F72C-BFF0-2A9A-F5BD63360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538" y="2007955"/>
            <a:ext cx="2190801" cy="2690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CC76C2-62A0-144D-F668-AC9CE0393233}"/>
              </a:ext>
            </a:extLst>
          </p:cNvPr>
          <p:cNvSpPr txBox="1"/>
          <p:nvPr/>
        </p:nvSpPr>
        <p:spPr>
          <a:xfrm>
            <a:off x="2101575" y="4854366"/>
            <a:ext cx="228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All Around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ABF7A-7835-C38B-7DFB-25390972D39C}"/>
              </a:ext>
            </a:extLst>
          </p:cNvPr>
          <p:cNvSpPr txBox="1"/>
          <p:nvPr/>
        </p:nvSpPr>
        <p:spPr>
          <a:xfrm>
            <a:off x="5439135" y="4854366"/>
            <a:ext cx="228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Left/Right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0606E-6859-AE7B-6E02-E603B8FFD243}"/>
              </a:ext>
            </a:extLst>
          </p:cNvPr>
          <p:cNvSpPr txBox="1"/>
          <p:nvPr/>
        </p:nvSpPr>
        <p:spPr>
          <a:xfrm>
            <a:off x="8494755" y="4854366"/>
            <a:ext cx="274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Do not Rotate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538E2C7-95B1-447F-A0A5-5ADD9AF7B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7979" y="5572371"/>
            <a:ext cx="660758" cy="46166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1C70BDA-E782-2672-675D-8EE0B8C6C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333261" y="5513029"/>
            <a:ext cx="660758" cy="46166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2537303-5D65-4806-8BDF-401ACA338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78543" y="5612576"/>
            <a:ext cx="660758" cy="46166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470CAFA-9467-EF9C-BE0C-BF7E19740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623826" y="5572372"/>
            <a:ext cx="660753" cy="461661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0293F3D5-2B9D-7DE4-44B2-F0BB33866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7280" y="5572371"/>
            <a:ext cx="660758" cy="46166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7509F23-42E0-0903-7EDC-EDA08AE6E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418700" y="5562123"/>
            <a:ext cx="645165" cy="46166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7F13862-9D8F-FFB9-833C-0C8913050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9506" y="5572371"/>
            <a:ext cx="6607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01175-A09B-7787-085B-AABE8EE30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454397-88AB-57D5-E96D-119D3EE137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84F017-87BB-66DD-8CB0-F779B7BE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ED7E6DA-B14B-FD1A-6866-2B89CFFD6C7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Set Rotation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5F3D2-39B5-56D4-0DA0-55363E9A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12" y="2281080"/>
            <a:ext cx="5890886" cy="40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630DA-F9FB-0A61-F503-29BAE87AC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8DD930-8556-DC6C-44E0-50C9A97D1A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AE98E-D42D-EBE1-E10F-76B02F8D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45DCB07-8623-58CB-CBA8-EB9B3617797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Set Direction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6A4A94-888F-B56B-29EB-043C755D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32" y="3256119"/>
            <a:ext cx="4813935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5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79EE2-8D9E-AEFC-5104-563369DA0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A1311D-0531-13AA-65B0-34B6E0A484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09CFE-97CC-F887-FE5F-C1FCC972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932F95B-1C9C-3C2B-37C1-5340ECBED2B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Face the Bus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E20E85-CAC7-094D-560F-5A7E2658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08" y="3514311"/>
            <a:ext cx="2236732" cy="1212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611D77-5E06-E8FA-4015-DF3B66E3A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66" y="2350953"/>
            <a:ext cx="3691214" cy="33228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F735DCD-B8B2-BA39-688A-A5BCC8F2F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73882" y="3913632"/>
            <a:ext cx="1129397" cy="8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1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Google Shape;867;p33">
            <a:extLst>
              <a:ext uri="{FF2B5EF4-FFF2-40B4-BE49-F238E27FC236}">
                <a16:creationId xmlns:a16="http://schemas.microsoft.com/office/drawing/2014/main" id="{398DA534-C272-01F9-5565-6E014A25034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</p:spTree>
    <p:extLst>
      <p:ext uri="{BB962C8B-B14F-4D97-AF65-F5344CB8AC3E}">
        <p14:creationId xmlns:p14="http://schemas.microsoft.com/office/powerpoint/2010/main" val="325339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9E62E-3E0A-1FD3-C734-48831C47E32F}"/>
              </a:ext>
            </a:extLst>
          </p:cNvPr>
          <p:cNvSpPr txBox="1"/>
          <p:nvPr/>
        </p:nvSpPr>
        <p:spPr>
          <a:xfrm>
            <a:off x="1265150" y="2117180"/>
            <a:ext cx="9727970" cy="53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Have fun with some of the other effects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Try different sprites and backdrops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Say and think differently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Checkout costumes of other sprites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Invent your own way of communication!</a:t>
            </a:r>
            <a:b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D5C23-4208-10E6-3932-9AE4B9D05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748C27-E356-81C6-B552-122CA75858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8CDEB-E923-4EF4-F6C2-66EDCD1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6D68259-93B8-3968-8381-54A5A5B8A7B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 - Savanna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E1BA6-1C5A-9C50-7418-F9814C47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78" y="2328490"/>
            <a:ext cx="4452425" cy="3339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8A546-97F3-784F-8A49-34312DB23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2333220"/>
            <a:ext cx="5200094" cy="33345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853BE8-0CE4-0E72-70CA-F1A3EFFE033C}"/>
              </a:ext>
            </a:extLst>
          </p:cNvPr>
          <p:cNvSpPr/>
          <p:nvPr/>
        </p:nvSpPr>
        <p:spPr>
          <a:xfrm>
            <a:off x="882067" y="3861582"/>
            <a:ext cx="1554385" cy="1543702"/>
          </a:xfrm>
          <a:prstGeom prst="rect">
            <a:avLst/>
          </a:prstGeom>
          <a:noFill/>
          <a:ln w="38100">
            <a:solidFill>
              <a:srgbClr val="C00000">
                <a:alpha val="9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524A-F6FB-CBC3-ED3B-414D7F8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C5ED2B-B8FF-0804-3B5F-7C070FF59F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4FD94-DF67-0F14-4065-966DA169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9880397-C4FA-78AD-4010-80FE1C768A2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Animal Sprites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B0BC1DA-C925-1AB7-39F7-B440915B9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135" y="2508360"/>
            <a:ext cx="2214685" cy="184127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DF4FC-6983-A8E4-F581-3587B60F5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7445" y="2678451"/>
            <a:ext cx="2082517" cy="1435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584EB6-48A4-D92D-8D7D-7598F0145367}"/>
              </a:ext>
            </a:extLst>
          </p:cNvPr>
          <p:cNvSpPr txBox="1"/>
          <p:nvPr/>
        </p:nvSpPr>
        <p:spPr>
          <a:xfrm>
            <a:off x="2361768" y="4456945"/>
            <a:ext cx="1413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Bear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1A02A-8B19-355E-39D6-B1747EC61808}"/>
              </a:ext>
            </a:extLst>
          </p:cNvPr>
          <p:cNvSpPr txBox="1"/>
          <p:nvPr/>
        </p:nvSpPr>
        <p:spPr>
          <a:xfrm>
            <a:off x="5766619" y="4456945"/>
            <a:ext cx="1774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Parrot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AF744-5FC2-65F8-522F-5603051CEA97}"/>
              </a:ext>
            </a:extLst>
          </p:cNvPr>
          <p:cNvSpPr txBox="1"/>
          <p:nvPr/>
        </p:nvSpPr>
        <p:spPr>
          <a:xfrm>
            <a:off x="8507445" y="4456945"/>
            <a:ext cx="2531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Hedgehog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BEE001-FB3A-A97F-4B2F-56EA87CBD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1865" y="2699725"/>
            <a:ext cx="2372955" cy="16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2DA0-BA62-81B7-9706-8CB01292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74D19C-7236-4A46-8844-CB069E11FC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53F0D-3F45-BE50-5F0A-323D52B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041B4F9-018A-4002-4D49-31C0FB6CC65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Sprite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B1A55-150A-081F-9001-2BC44D3D880A}"/>
              </a:ext>
            </a:extLst>
          </p:cNvPr>
          <p:cNvSpPr txBox="1"/>
          <p:nvPr/>
        </p:nvSpPr>
        <p:spPr>
          <a:xfrm>
            <a:off x="1333500" y="5458371"/>
            <a:ext cx="218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size: 100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E0E5B-59E4-15F4-3FF1-6A9C5463A8A6}"/>
              </a:ext>
            </a:extLst>
          </p:cNvPr>
          <p:cNvSpPr txBox="1"/>
          <p:nvPr/>
        </p:nvSpPr>
        <p:spPr>
          <a:xfrm>
            <a:off x="7330440" y="5458371"/>
            <a:ext cx="218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size: 200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D2B82-3AAE-9703-3EEB-7C900B339A17}"/>
              </a:ext>
            </a:extLst>
          </p:cNvPr>
          <p:cNvSpPr txBox="1"/>
          <p:nvPr/>
        </p:nvSpPr>
        <p:spPr>
          <a:xfrm>
            <a:off x="1469252" y="2758029"/>
            <a:ext cx="218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size: 50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775781D-FC09-5AD5-154C-D44B0A4B7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5657" y="1890100"/>
            <a:ext cx="1289056" cy="9006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7698AB9-C316-3C59-27B2-8E5974307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396" y="3802529"/>
            <a:ext cx="2372955" cy="16579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ED0D63D-5F9D-A529-E287-2DBBF0BC2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5882" y="1920356"/>
            <a:ext cx="4729778" cy="33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3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6C860-5ACF-0659-76F2-2AF55022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CCB664-4248-9B59-8D7C-70D4CD7892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0685D-59F6-DDB2-EEBF-FABA4DCD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1D57637-E0EB-CE94-E30B-181452F13C1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School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2382D-73A0-E98B-79F0-E71A3B95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4" y="2749534"/>
            <a:ext cx="4419632" cy="2362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43F13-043E-1CCF-8540-58D3C4554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679" y="2824894"/>
            <a:ext cx="4346798" cy="2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0B014-EC54-8CF0-A2D7-5CD616FD3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F49C56-CF30-46D2-B805-40FC04CFFC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8E1757-C3CE-598A-370C-AB18770E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7139CBE-FBFE-1839-2665-2B4B341A1EE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Get in Place!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A78445-2EAE-7BA6-C120-7779C122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102" y="2700746"/>
            <a:ext cx="2047875" cy="13430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749CCF1-77E4-71EE-746C-473A5E317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6799" y="2700747"/>
            <a:ext cx="2152650" cy="13430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AA19FE6-F542-6734-9E61-67966FC17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3498" y="2700746"/>
            <a:ext cx="2152650" cy="134302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9930486-A685-4A38-7E5C-E9CFAC137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8419" y="2700748"/>
            <a:ext cx="2209800" cy="1343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FAAAE4-AF30-7C80-5E01-6A866B43F6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3" y="4373731"/>
            <a:ext cx="1517016" cy="8222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7F93979-D75D-9021-2D32-A40CBA3657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91315" y="4043773"/>
            <a:ext cx="1517016" cy="126124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F98CD03-8CD3-C62B-780E-DB9F32D08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01197" y="4320078"/>
            <a:ext cx="1286106" cy="88622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3F3319D-A8FC-2CA7-8D23-9E33DE5811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21326" y="4252582"/>
            <a:ext cx="1523595" cy="10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7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DE0A0-CA1E-823F-5C83-476A8D5B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F962F9-0CBF-655A-2C91-0472016333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50C9B-B0C8-F493-AF94-657AC354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0FE90537-4A8A-5BE8-4F21-B69BA31A044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Not Facing the Bus!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3F251-CFE4-3D8B-BDFA-FC8AB2FBA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14" y="2888626"/>
            <a:ext cx="4346798" cy="235597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0158139-B01C-BD2B-2444-582E5AC10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6384" y="3394451"/>
            <a:ext cx="2541129" cy="17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2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D47FE-C6E2-0C0C-474F-A862FAF7F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CABAEF-AB41-F536-EF35-E67F6B6AFE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D87810-A25B-955D-EA52-5EDF6A8C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1993B80-4267-1B37-15C8-CFC03D0EF25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Directions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5C44C-900D-C54B-9C32-94B1A589F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12" y="2434188"/>
            <a:ext cx="3719976" cy="3735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3C00F4-1197-9408-BF26-4D11513877E3}"/>
              </a:ext>
            </a:extLst>
          </p:cNvPr>
          <p:cNvSpPr txBox="1"/>
          <p:nvPr/>
        </p:nvSpPr>
        <p:spPr>
          <a:xfrm>
            <a:off x="2922129" y="3958999"/>
            <a:ext cx="141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West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914B3-2B56-1818-60BA-CEF7461CB948}"/>
              </a:ext>
            </a:extLst>
          </p:cNvPr>
          <p:cNvSpPr txBox="1"/>
          <p:nvPr/>
        </p:nvSpPr>
        <p:spPr>
          <a:xfrm>
            <a:off x="8097466" y="3958998"/>
            <a:ext cx="141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East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F3A69-7B3D-B015-005D-4ABB6B4A7AEB}"/>
              </a:ext>
            </a:extLst>
          </p:cNvPr>
          <p:cNvSpPr txBox="1"/>
          <p:nvPr/>
        </p:nvSpPr>
        <p:spPr>
          <a:xfrm>
            <a:off x="5494138" y="1738854"/>
            <a:ext cx="141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North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A276F-CF98-5A34-9BF0-9A69D41D0E13}"/>
              </a:ext>
            </a:extLst>
          </p:cNvPr>
          <p:cNvSpPr txBox="1"/>
          <p:nvPr/>
        </p:nvSpPr>
        <p:spPr>
          <a:xfrm>
            <a:off x="5550505" y="6170061"/>
            <a:ext cx="141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South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1C8767-4940-81F3-51FE-FA5774DE9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6" y="3973739"/>
            <a:ext cx="313688" cy="5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137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141</cp:revision>
  <dcterms:created xsi:type="dcterms:W3CDTF">2024-03-25T08:29:58Z</dcterms:created>
  <dcterms:modified xsi:type="dcterms:W3CDTF">2024-10-16T10:17:22Z</dcterms:modified>
</cp:coreProperties>
</file>