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2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83" r:id="rId13"/>
    <p:sldId id="388" r:id="rId14"/>
    <p:sldId id="31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0" y="4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1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98FCA069-DB60-433D-0957-D2730AD83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453" cy="685800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17708" y="4046220"/>
            <a:ext cx="4311162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4:</a:t>
            </a:r>
          </a:p>
          <a:p>
            <a:pPr algn="ctr"/>
            <a:r>
              <a:rPr lang="en-US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Ghostbuster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7" name="Picture 6" descr="A cartoon of a ghost&#10;&#10;Description automatically generated">
            <a:extLst>
              <a:ext uri="{FF2B5EF4-FFF2-40B4-BE49-F238E27FC236}">
                <a16:creationId xmlns:a16="http://schemas.microsoft.com/office/drawing/2014/main" id="{69DD4FF4-8889-39DB-BB67-617BC55FF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58" y="2520290"/>
            <a:ext cx="2538142" cy="2679395"/>
          </a:xfrm>
          <a:prstGeom prst="rect">
            <a:avLst/>
          </a:prstGeom>
        </p:spPr>
      </p:pic>
      <p:pic>
        <p:nvPicPr>
          <p:cNvPr id="10" name="Picture 9" descr="A cartoon of a white ghost&#10;&#10;Description automatically generated">
            <a:extLst>
              <a:ext uri="{FF2B5EF4-FFF2-40B4-BE49-F238E27FC236}">
                <a16:creationId xmlns:a16="http://schemas.microsoft.com/office/drawing/2014/main" id="{FC119F00-7C4F-A6D3-67D2-EE8C5A459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613" y="632460"/>
            <a:ext cx="1539301" cy="1129390"/>
          </a:xfrm>
          <a:prstGeom prst="rect">
            <a:avLst/>
          </a:prstGeom>
        </p:spPr>
      </p:pic>
      <p:pic>
        <p:nvPicPr>
          <p:cNvPr id="14" name="Picture 13" descr="A white ghost with black background&#10;&#10;Description automatically generated">
            <a:extLst>
              <a:ext uri="{FF2B5EF4-FFF2-40B4-BE49-F238E27FC236}">
                <a16:creationId xmlns:a16="http://schemas.microsoft.com/office/drawing/2014/main" id="{BE673A41-BA7B-6C00-4A11-80D0B40077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592" y="4711414"/>
            <a:ext cx="1171228" cy="1001332"/>
          </a:xfrm>
          <a:prstGeom prst="rect">
            <a:avLst/>
          </a:prstGeom>
        </p:spPr>
      </p:pic>
      <p:pic>
        <p:nvPicPr>
          <p:cNvPr id="16" name="Picture 15" descr="A yellow star on a stick&#10;&#10;Description automatically generated">
            <a:extLst>
              <a:ext uri="{FF2B5EF4-FFF2-40B4-BE49-F238E27FC236}">
                <a16:creationId xmlns:a16="http://schemas.microsoft.com/office/drawing/2014/main" id="{CD99350B-AC39-CCF5-E661-F6CAFC6EDB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0781">
            <a:off x="4430200" y="977533"/>
            <a:ext cx="2369419" cy="266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2B8C3-85A7-7809-9E55-36672630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7D9A0D-F228-9BC2-9B43-33A36EDE75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AEE46-0D89-9CD5-3A84-C81C0421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BF8EEFC-FC77-D0D4-548D-2684417459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5" name="Picture 4" descr="A screenshot of a device&#10;&#10;Description automatically generated">
            <a:extLst>
              <a:ext uri="{FF2B5EF4-FFF2-40B4-BE49-F238E27FC236}">
                <a16:creationId xmlns:a16="http://schemas.microsoft.com/office/drawing/2014/main" id="{0978C783-608B-6F60-708C-A91EFFAD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13" y="2224969"/>
            <a:ext cx="2924495" cy="3531057"/>
          </a:xfrm>
          <a:prstGeom prst="rect">
            <a:avLst/>
          </a:prstGeom>
        </p:spPr>
      </p:pic>
      <p:pic>
        <p:nvPicPr>
          <p:cNvPr id="9" name="Picture 8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6F14DEAE-D9D8-9633-AD84-19CEBEB0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921" y="1902481"/>
            <a:ext cx="6554434" cy="42007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49132-675F-0803-6E05-0AF7A0B55DED}"/>
              </a:ext>
            </a:extLst>
          </p:cNvPr>
          <p:cNvSpPr/>
          <p:nvPr/>
        </p:nvSpPr>
        <p:spPr>
          <a:xfrm>
            <a:off x="1114325" y="4338425"/>
            <a:ext cx="241054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487184-E52B-5EAC-BF1F-06BBA0555238}"/>
              </a:ext>
            </a:extLst>
          </p:cNvPr>
          <p:cNvSpPr/>
          <p:nvPr/>
        </p:nvSpPr>
        <p:spPr>
          <a:xfrm>
            <a:off x="4695921" y="3655829"/>
            <a:ext cx="2339060" cy="244744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91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732B-C173-DB68-252B-B46E5E4A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FDBEFF-2B04-5CD2-D2D0-2AD09EF716D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DCBEBA-DC0C-E56D-6B7C-CE4D4405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48A2490-9A15-B206-AC83-68DC84AE2E5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79174A95-4349-0931-FED8-14FB1CB1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04" y="2588342"/>
            <a:ext cx="2848870" cy="265947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78DC4D7-8FAA-5E50-3AD0-293F38910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1631" y="2483782"/>
            <a:ext cx="1542097" cy="2837459"/>
          </a:xfrm>
          <a:prstGeom prst="rect">
            <a:avLst/>
          </a:prstGeom>
        </p:spPr>
      </p:pic>
      <p:pic>
        <p:nvPicPr>
          <p:cNvPr id="10" name="Picture 9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B43A1AD0-CC68-CB59-5E75-C1D30DD889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944019" y="2636314"/>
            <a:ext cx="890313" cy="89833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D2B0E5-5841-11C9-72A6-A162F3C4FA58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0E6F9E3-AA64-DB6A-F44F-AB5AD6D09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7092" y="2536153"/>
            <a:ext cx="1542097" cy="2837459"/>
          </a:xfrm>
          <a:prstGeom prst="rect">
            <a:avLst/>
          </a:prstGeom>
        </p:spPr>
      </p:pic>
      <p:pic>
        <p:nvPicPr>
          <p:cNvPr id="16" name="Picture 15" descr="A yellow and orange word on a red explosion&#10;&#10;Description automatically generated">
            <a:extLst>
              <a:ext uri="{FF2B5EF4-FFF2-40B4-BE49-F238E27FC236}">
                <a16:creationId xmlns:a16="http://schemas.microsoft.com/office/drawing/2014/main" id="{F1AE26FD-6A11-8EEE-A8CC-8312C9E7131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4658">
            <a:off x="9804076" y="1685899"/>
            <a:ext cx="1653684" cy="165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show and hide a sprite…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9CC5-F374-FBE1-7BE4-DA13E1964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809223-44D4-EEED-3353-FF2C64A98D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C84EE84-FE44-7241-2A98-8BE474A74E2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DAF90-C894-28B5-B4EB-03A690701266}"/>
              </a:ext>
            </a:extLst>
          </p:cNvPr>
          <p:cNvSpPr txBox="1"/>
          <p:nvPr/>
        </p:nvSpPr>
        <p:spPr>
          <a:xfrm>
            <a:off x="1265150" y="2117180"/>
            <a:ext cx="972797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find more “loop” examples in real life?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What would happen if you repeat 0 times? A negative number of times?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Can you make a sprite rotate like the second hand of a clock, meaning it ticks each second, and finishes one full circle after 60 seconds?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Add more sprites to catch the bus!</a:t>
            </a:r>
            <a:b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45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9B22F-82AD-F301-B61B-5912A4C4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D17FD1-C783-CCF0-71D9-BCA5FE4555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F14CF-F83D-1D2C-F9BC-97AF37A1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A69B65AE-F3DC-EBF7-75B1-7B12CF55489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 - Woods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7B4D03-7CF5-9004-F664-5DA1B3D40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2629" y="2151514"/>
            <a:ext cx="5366742" cy="404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0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9F7F0-D2D1-0DA8-41E8-C255E607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087B18-A785-9BD0-B21F-ED6983537D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EF1735-A756-AB6D-3B9F-75617DD2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F82471E-5F7A-84D5-8069-9E67A42E3A3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Sprites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F15FA5F-FFE6-2421-7E06-74E85BAB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742" y="2207454"/>
            <a:ext cx="1542097" cy="283745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E407C9E-56A4-3049-2DE7-8B71686C3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000000">
            <a:off x="7019645" y="3093563"/>
            <a:ext cx="2755600" cy="1228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82F79F-2A15-208A-8D21-B67EC1A16617}"/>
              </a:ext>
            </a:extLst>
          </p:cNvPr>
          <p:cNvSpPr txBox="1"/>
          <p:nvPr/>
        </p:nvSpPr>
        <p:spPr>
          <a:xfrm>
            <a:off x="2657562" y="5327390"/>
            <a:ext cx="1598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Ghost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41687-DE62-8AF5-8E1E-77F6E339E451}"/>
              </a:ext>
            </a:extLst>
          </p:cNvPr>
          <p:cNvSpPr txBox="1"/>
          <p:nvPr/>
        </p:nvSpPr>
        <p:spPr>
          <a:xfrm>
            <a:off x="7343862" y="5327390"/>
            <a:ext cx="2844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err="1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Magicwand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5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04F6B-F770-A97D-5A72-3D6500CF6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90FA67-096F-C9D5-00DF-68EA67776B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1A956E-10AE-9FA4-0621-4FA90247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90E3168-86FE-379C-FD55-6C13B048FF91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7D644CAD-CB67-16EE-8A4D-9801FE25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53" y="3007700"/>
            <a:ext cx="3856781" cy="1069000"/>
          </a:xfrm>
          <a:prstGeom prst="rect">
            <a:avLst/>
          </a:prstGeom>
        </p:spPr>
      </p:pic>
      <p:pic>
        <p:nvPicPr>
          <p:cNvPr id="8" name="Picture 7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3A3A391-C418-64A3-28CD-19602FFA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307" y="3007700"/>
            <a:ext cx="3573442" cy="12625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680D45-9BAA-4404-2523-C622F8078618}"/>
              </a:ext>
            </a:extLst>
          </p:cNvPr>
          <p:cNvSpPr txBox="1"/>
          <p:nvPr/>
        </p:nvSpPr>
        <p:spPr>
          <a:xfrm>
            <a:off x="1905000" y="4405521"/>
            <a:ext cx="247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Manually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14502-99B7-F277-8E74-87AB9B07CB2F}"/>
              </a:ext>
            </a:extLst>
          </p:cNvPr>
          <p:cNvSpPr txBox="1"/>
          <p:nvPr/>
        </p:nvSpPr>
        <p:spPr>
          <a:xfrm>
            <a:off x="7970520" y="4405521"/>
            <a:ext cx="2689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Code Block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D7B82-5117-69E9-80ED-8BE1D31B46DA}"/>
              </a:ext>
            </a:extLst>
          </p:cNvPr>
          <p:cNvSpPr txBox="1"/>
          <p:nvPr/>
        </p:nvSpPr>
        <p:spPr>
          <a:xfrm>
            <a:off x="5429127" y="3645954"/>
            <a:ext cx="20195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OR</a:t>
            </a:r>
            <a:endParaRPr lang="zh-CN" altLang="en-US" sz="6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98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61EA-70D2-69A9-3AAA-9DEEBAE0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A29FCA-D618-F072-126F-05B9B25BA9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3AAC3-3A6F-56A8-502C-37CFEEE6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DDD0B02-6458-8E94-CD03-090D96C7DC35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Ghost Size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C35456A-34CD-A32D-5002-39302AF8F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55" y="2547937"/>
            <a:ext cx="3524250" cy="32099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C1D88C-2257-6873-2100-58F69C989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360" y="2636221"/>
            <a:ext cx="1542097" cy="283745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980FAD2-1C8A-214E-A243-DEA6142E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783" y="3334157"/>
            <a:ext cx="783472" cy="144158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5371BD4-99FA-1E25-EA8A-8B9D3273ADEA}"/>
              </a:ext>
            </a:extLst>
          </p:cNvPr>
          <p:cNvSpPr/>
          <p:nvPr/>
        </p:nvSpPr>
        <p:spPr>
          <a:xfrm>
            <a:off x="8350395" y="3794760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7755F-6B9D-3BBA-830A-736B8C4BD04E}"/>
              </a:ext>
            </a:extLst>
          </p:cNvPr>
          <p:cNvSpPr txBox="1"/>
          <p:nvPr/>
        </p:nvSpPr>
        <p:spPr>
          <a:xfrm>
            <a:off x="6465568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100%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556F3-F7D4-98BE-ECD1-3C84E102E0AA}"/>
              </a:ext>
            </a:extLst>
          </p:cNvPr>
          <p:cNvSpPr txBox="1"/>
          <p:nvPr/>
        </p:nvSpPr>
        <p:spPr>
          <a:xfrm>
            <a:off x="10095675" y="5473680"/>
            <a:ext cx="1392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50%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4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F7E8-8DEA-CCDE-DBE3-FB293C6F7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C38C03-2881-9190-C2A7-9CFEA495C1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C8F44F-9072-EF3A-4BC8-23A6489D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D6D94B0-D958-F15C-B0D2-C1A86227390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6EEDBE4-C23C-F228-26F6-F172731AB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506" y="2601769"/>
            <a:ext cx="1542097" cy="283745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0689F82C-93BD-DDCD-0C09-5115920E3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3844894" y="2754301"/>
            <a:ext cx="890313" cy="898335"/>
          </a:xfrm>
          <a:prstGeom prst="rect">
            <a:avLst/>
          </a:prstGeom>
        </p:spPr>
      </p:pic>
      <p:pic>
        <p:nvPicPr>
          <p:cNvPr id="11" name="Picture 10" descr="A yellow folder with white text&#10;&#10;Description automatically generated">
            <a:extLst>
              <a:ext uri="{FF2B5EF4-FFF2-40B4-BE49-F238E27FC236}">
                <a16:creationId xmlns:a16="http://schemas.microsoft.com/office/drawing/2014/main" id="{8663D73A-C5F1-4AA4-8943-33F38F983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875" y="3149917"/>
            <a:ext cx="34385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4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774-49F9-E5AE-D09A-6D7076A0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709FC4-785D-6950-2E11-2A09E64666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DA76FF-1546-D097-A990-2D56F795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CBBC152-C6AE-C218-A7D7-8CFC3392D4D9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to Hide Ghost</a:t>
            </a:r>
          </a:p>
        </p:txBody>
      </p:sp>
      <p:pic>
        <p:nvPicPr>
          <p:cNvPr id="5" name="Picture 4" descr="A yellow and purple rectangle with white text&#10;&#10;Description automatically generated">
            <a:extLst>
              <a:ext uri="{FF2B5EF4-FFF2-40B4-BE49-F238E27FC236}">
                <a16:creationId xmlns:a16="http://schemas.microsoft.com/office/drawing/2014/main" id="{ADFC987A-E6F9-3D2B-D5DA-116C9C123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808606"/>
            <a:ext cx="3438525" cy="22955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BA1E6E3-670E-C83B-CC43-E23C52407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0" y="2727960"/>
            <a:ext cx="1405271" cy="25857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98F66C-1D2A-CCDB-5C3C-1BE7882B29BE}"/>
              </a:ext>
            </a:extLst>
          </p:cNvPr>
          <p:cNvSpPr/>
          <p:nvPr/>
        </p:nvSpPr>
        <p:spPr>
          <a:xfrm>
            <a:off x="7992255" y="3729515"/>
            <a:ext cx="1306310" cy="572610"/>
          </a:xfrm>
          <a:prstGeom prst="right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EEFD147-5A29-BF0A-29E1-C92DE0777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89549" y="2722970"/>
            <a:ext cx="1405271" cy="258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9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218EA-4C3B-27CD-F155-9B62E291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3953137-7CCB-B6E6-1155-DD3D4F26D2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8CDAC-B5F0-706C-5E4E-9EB0738C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1319794-5889-43D9-A8C3-4E71ABC85056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“POP”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3EC2F-3446-0CB9-0110-4D2FDEF44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241" y="1890100"/>
            <a:ext cx="5701518" cy="694098"/>
          </a:xfrm>
          <a:prstGeom prst="rect">
            <a:avLst/>
          </a:prstGeom>
        </p:spPr>
      </p:pic>
      <p:pic>
        <p:nvPicPr>
          <p:cNvPr id="10" name="Picture 9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D036D589-11D5-4377-4191-992E3727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58" y="2728048"/>
            <a:ext cx="7283283" cy="35872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7C9FCFE-C35A-2578-17C9-84C6A6821ADC}"/>
              </a:ext>
            </a:extLst>
          </p:cNvPr>
          <p:cNvSpPr/>
          <p:nvPr/>
        </p:nvSpPr>
        <p:spPr>
          <a:xfrm>
            <a:off x="7153789" y="1882819"/>
            <a:ext cx="1792970" cy="694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3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143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356</cp:revision>
  <dcterms:created xsi:type="dcterms:W3CDTF">2024-03-25T08:29:58Z</dcterms:created>
  <dcterms:modified xsi:type="dcterms:W3CDTF">2024-11-29T06:44:35Z</dcterms:modified>
</cp:coreProperties>
</file>