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402" r:id="rId10"/>
    <p:sldId id="395" r:id="rId11"/>
    <p:sldId id="396" r:id="rId12"/>
    <p:sldId id="397" r:id="rId13"/>
    <p:sldId id="398" r:id="rId14"/>
    <p:sldId id="401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10" r:id="rId23"/>
    <p:sldId id="409" r:id="rId24"/>
    <p:sldId id="383" r:id="rId25"/>
    <p:sldId id="388" r:id="rId26"/>
    <p:sldId id="3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ABF0-2E35-FBC4-5A02-1EB6618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973EB-3B6C-99AE-DDE1-FC384F80B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F883-B7ED-926B-AF6C-5091571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86749AE-8972-2B25-B919-C004BD9EDA1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6DD91-46D9-103F-A037-AC34378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7CB92-741E-E571-0D7E-B90DB982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AC09C2-1174-14B7-F848-E18B3B9B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93699-2E20-91A0-8678-EAFA2392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883" y="2561665"/>
            <a:ext cx="416284" cy="7659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81DF58-4C73-5EB3-EADA-E62C1676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14" y="4910143"/>
            <a:ext cx="416284" cy="7659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6295C6-4A0A-2C03-EF21-5A6EE564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76" y="5104607"/>
            <a:ext cx="416284" cy="7659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E08A3-1B64-800D-2C44-76CB87775E5D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B1ED-DF1F-ECD6-ABAE-3DD5E29627D0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97628-8A9B-BF9E-568D-77E427DE93E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C16C6-B914-B175-6B91-A1CA90AB1814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8E7CEE3A-CC6D-F73F-4B9F-F69EAEEF4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80" y="2151514"/>
            <a:ext cx="2044528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956-954E-BAD0-CAD0-F1AA3295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A71B5B-E6D2-5B9C-E893-A889475B0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B7CB-B8CB-A98D-7B57-5B00393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6C5C09-8518-1F5C-076E-2608773DCE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96EFE-6EED-87F2-2C84-4C19EED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36" y="1802535"/>
            <a:ext cx="1234703" cy="3877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8DCEE-72C1-15BC-F220-08626949C295}"/>
              </a:ext>
            </a:extLst>
          </p:cNvPr>
          <p:cNvSpPr txBox="1"/>
          <p:nvPr/>
        </p:nvSpPr>
        <p:spPr>
          <a:xfrm>
            <a:off x="1971328" y="5734185"/>
            <a:ext cx="266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TOO fast!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97186-5A9B-04A2-0837-8DA33BB88DC8}"/>
              </a:ext>
            </a:extLst>
          </p:cNvPr>
          <p:cNvSpPr txBox="1"/>
          <p:nvPr/>
        </p:nvSpPr>
        <p:spPr>
          <a:xfrm>
            <a:off x="8272731" y="573418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wait!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5DBD4C84-9EE4-168C-EBBF-4779E812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3" y="2124221"/>
            <a:ext cx="1634881" cy="323413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4FCF8E-7623-5767-C5F7-9D4F5EB648F0}"/>
              </a:ext>
            </a:extLst>
          </p:cNvPr>
          <p:cNvSpPr/>
          <p:nvPr/>
        </p:nvSpPr>
        <p:spPr>
          <a:xfrm>
            <a:off x="5493373" y="3454983"/>
            <a:ext cx="1811244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54908-38F2-CC57-9B42-1DE443AC0A61}"/>
              </a:ext>
            </a:extLst>
          </p:cNvPr>
          <p:cNvSpPr/>
          <p:nvPr/>
        </p:nvSpPr>
        <p:spPr>
          <a:xfrm>
            <a:off x="8708430" y="30247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34709-1763-B1E2-47D8-6B755B535B1E}"/>
              </a:ext>
            </a:extLst>
          </p:cNvPr>
          <p:cNvSpPr/>
          <p:nvPr/>
        </p:nvSpPr>
        <p:spPr>
          <a:xfrm>
            <a:off x="8716392" y="3587534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C65A-26B9-127A-6E71-6CBF16D0CD47}"/>
              </a:ext>
            </a:extLst>
          </p:cNvPr>
          <p:cNvSpPr/>
          <p:nvPr/>
        </p:nvSpPr>
        <p:spPr>
          <a:xfrm>
            <a:off x="8708430" y="415032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96A7B-7CEB-FF5C-D736-6142ADE751AC}"/>
              </a:ext>
            </a:extLst>
          </p:cNvPr>
          <p:cNvSpPr/>
          <p:nvPr/>
        </p:nvSpPr>
        <p:spPr>
          <a:xfrm>
            <a:off x="8716392" y="47306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8DE1D-326A-94CF-51A8-8BAA6D7C7D75}"/>
              </a:ext>
            </a:extLst>
          </p:cNvPr>
          <p:cNvSpPr/>
          <p:nvPr/>
        </p:nvSpPr>
        <p:spPr>
          <a:xfrm>
            <a:off x="8708430" y="5318518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DEB1-6EA2-E839-A2F6-F64875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B24A8D-3544-5038-6766-BEDC7A05F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5328D-D465-025A-A890-3B46790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22DF7C7-5BC8-1002-E6B5-5A75A48C15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8DB2A-DF33-BA4F-6F91-CC255A9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738708-D654-FC4B-425F-50512BE5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051E5F-60DE-764D-E979-52945796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19894-0EC7-F97D-57EE-14156CE51695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07A4-CDD1-FC8C-E65C-C50C5E548047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6B63A-769C-E0F4-3765-330299E53EC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A00B8-6864-345E-78EB-4C51C271F7BC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582AE02-F5E4-BD9A-DD8D-0D06AC93F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2518347" y="2445066"/>
            <a:ext cx="577577" cy="582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C23096-A51D-E4BA-E382-2F01FB4B8304}"/>
              </a:ext>
            </a:extLst>
          </p:cNvPr>
          <p:cNvSpPr txBox="1"/>
          <p:nvPr/>
        </p:nvSpPr>
        <p:spPr>
          <a:xfrm>
            <a:off x="7623842" y="2971828"/>
            <a:ext cx="3420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Anytime we click, the ghost is hidden forever from that point 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72EB-D61F-DD7E-14D5-118F6EB8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33528-13A1-60AF-B4A7-AE2EB47F8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D8020-632C-1520-3E29-A39402E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30FC8E-56B0-6843-1FC7-F12C2EEE01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BCD83-057A-A3F5-75E2-60A93D2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1947761"/>
            <a:ext cx="1372977" cy="4311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41E50-74CC-4224-3884-3F7B0D5681B2}"/>
              </a:ext>
            </a:extLst>
          </p:cNvPr>
          <p:cNvSpPr txBox="1"/>
          <p:nvPr/>
        </p:nvSpPr>
        <p:spPr>
          <a:xfrm>
            <a:off x="4685642" y="4851498"/>
            <a:ext cx="33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show after each new position!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49D0F31-0226-C254-96C4-645701A5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8" y="1913058"/>
            <a:ext cx="1122443" cy="45685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0BFE0C-24D6-E64F-823B-3F53ABE45BF5}"/>
              </a:ext>
            </a:extLst>
          </p:cNvPr>
          <p:cNvSpPr/>
          <p:nvPr/>
        </p:nvSpPr>
        <p:spPr>
          <a:xfrm>
            <a:off x="5128952" y="3729515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8245D-90D6-DE0E-0331-33BFC0277DB1}"/>
              </a:ext>
            </a:extLst>
          </p:cNvPr>
          <p:cNvSpPr/>
          <p:nvPr/>
        </p:nvSpPr>
        <p:spPr>
          <a:xfrm>
            <a:off x="8874801" y="3532647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7D537-8B49-596B-5857-E276952A00C6}"/>
              </a:ext>
            </a:extLst>
          </p:cNvPr>
          <p:cNvSpPr/>
          <p:nvPr/>
        </p:nvSpPr>
        <p:spPr>
          <a:xfrm>
            <a:off x="8872742" y="431486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ABEA-F594-93C1-6040-DA9825744A26}"/>
              </a:ext>
            </a:extLst>
          </p:cNvPr>
          <p:cNvSpPr/>
          <p:nvPr/>
        </p:nvSpPr>
        <p:spPr>
          <a:xfrm>
            <a:off x="8872741" y="510153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3AE-D291-2772-5409-1083E1E48F23}"/>
              </a:ext>
            </a:extLst>
          </p:cNvPr>
          <p:cNvSpPr/>
          <p:nvPr/>
        </p:nvSpPr>
        <p:spPr>
          <a:xfrm>
            <a:off x="8872740" y="5872072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B63A-20F2-B26B-7732-5AE007BD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D35294-FFB8-BB56-30AC-5A1187FB61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C683-0775-A715-E2FE-BAB36EC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FC8FBBB-A6CA-AA3E-E558-2E34FB37BD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But This is Boring…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69DC74-140D-6747-D567-67E7035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D12817-E8CF-7F8B-DB0D-0D52DF6E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210" y="35421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CE914A-5A1F-9D25-5CC3-DA07B75E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6554" y="2849187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FA50E8-F006-3909-F5DC-52F9FA60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96" y="2841422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843773-958D-C268-70CF-6466776759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64" y="400644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D617E35-AE18-8F22-5BF1-3E4CC1FD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18" y="4006445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4666E-7018-CD27-1E38-F50305EDDBBA}"/>
              </a:ext>
            </a:extLst>
          </p:cNvPr>
          <p:cNvCxnSpPr>
            <a:cxnSpLocks/>
          </p:cNvCxnSpPr>
          <p:nvPr/>
        </p:nvCxnSpPr>
        <p:spPr>
          <a:xfrm flipH="1" flipV="1">
            <a:off x="2341618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B90F3-C35C-54BA-BB59-2D098FFCBD4B}"/>
              </a:ext>
            </a:extLst>
          </p:cNvPr>
          <p:cNvCxnSpPr>
            <a:cxnSpLocks/>
          </p:cNvCxnSpPr>
          <p:nvPr/>
        </p:nvCxnSpPr>
        <p:spPr>
          <a:xfrm flipV="1">
            <a:off x="2445475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80F1A5-34D2-00B1-FB54-635B4201C1C4}"/>
              </a:ext>
            </a:extLst>
          </p:cNvPr>
          <p:cNvCxnSpPr>
            <a:cxnSpLocks/>
          </p:cNvCxnSpPr>
          <p:nvPr/>
        </p:nvCxnSpPr>
        <p:spPr>
          <a:xfrm>
            <a:off x="3822417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B6E7D-3941-02C7-B216-520F37D9F6DD}"/>
              </a:ext>
            </a:extLst>
          </p:cNvPr>
          <p:cNvCxnSpPr>
            <a:cxnSpLocks/>
          </p:cNvCxnSpPr>
          <p:nvPr/>
        </p:nvCxnSpPr>
        <p:spPr>
          <a:xfrm flipH="1">
            <a:off x="2658794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6D664AB9-7B1B-93C7-F1A8-56F83E23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4E8F6A3-6479-2A1A-D371-8DCE64C8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3511" y="3542171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C91F611-62E8-D588-5141-4021B052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855" y="2849187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3A6963D-CD48-2C23-E44C-A4A97D69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284142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280C1D-B325-4352-F769-844D4757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3265" y="4006445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1BA9E8A-92AB-7F8C-6193-1A9766C8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167B7A-45C7-1853-EBBA-F37C78D9D8C8}"/>
              </a:ext>
            </a:extLst>
          </p:cNvPr>
          <p:cNvCxnSpPr>
            <a:cxnSpLocks/>
          </p:cNvCxnSpPr>
          <p:nvPr/>
        </p:nvCxnSpPr>
        <p:spPr>
          <a:xfrm flipH="1" flipV="1">
            <a:off x="5695919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A8A8A9-2550-4CAE-0284-85E7D5C79705}"/>
              </a:ext>
            </a:extLst>
          </p:cNvPr>
          <p:cNvCxnSpPr>
            <a:cxnSpLocks/>
          </p:cNvCxnSpPr>
          <p:nvPr/>
        </p:nvCxnSpPr>
        <p:spPr>
          <a:xfrm flipV="1">
            <a:off x="5799776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5B7DDC-9705-14A0-671E-5438ACFB0774}"/>
              </a:ext>
            </a:extLst>
          </p:cNvPr>
          <p:cNvCxnSpPr>
            <a:cxnSpLocks/>
          </p:cNvCxnSpPr>
          <p:nvPr/>
        </p:nvCxnSpPr>
        <p:spPr>
          <a:xfrm>
            <a:off x="7176718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212CE-E7AB-4A7D-A5C9-74E1232DAA15}"/>
              </a:ext>
            </a:extLst>
          </p:cNvPr>
          <p:cNvCxnSpPr>
            <a:cxnSpLocks/>
          </p:cNvCxnSpPr>
          <p:nvPr/>
        </p:nvCxnSpPr>
        <p:spPr>
          <a:xfrm flipH="1">
            <a:off x="6013095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02C626A5-DEE3-D4E0-611B-57B0B021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5CCECE-4D7A-0EA4-53EB-F59C22A7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812" y="3542171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5AB28F9-12B3-FF8A-0F33-00548401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156" y="2849187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DFFA97-326D-0F33-B7B0-EE365F48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98" y="284142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B0CB9FF-9783-312A-72E4-5FA90C71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566" y="4006445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A592E28-A19C-3E41-EB93-A4AC4151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220" y="4006445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39C31-0520-65D6-3F25-B3EC31B93FAA}"/>
              </a:ext>
            </a:extLst>
          </p:cNvPr>
          <p:cNvCxnSpPr>
            <a:cxnSpLocks/>
          </p:cNvCxnSpPr>
          <p:nvPr/>
        </p:nvCxnSpPr>
        <p:spPr>
          <a:xfrm flipH="1" flipV="1">
            <a:off x="9050220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6343F5-7720-CDF7-717C-ED3D3C824275}"/>
              </a:ext>
            </a:extLst>
          </p:cNvPr>
          <p:cNvCxnSpPr>
            <a:cxnSpLocks/>
          </p:cNvCxnSpPr>
          <p:nvPr/>
        </p:nvCxnSpPr>
        <p:spPr>
          <a:xfrm flipV="1">
            <a:off x="9154077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2EC3F0-E5D5-FB7B-1BE7-F28F6AF39A52}"/>
              </a:ext>
            </a:extLst>
          </p:cNvPr>
          <p:cNvCxnSpPr>
            <a:cxnSpLocks/>
          </p:cNvCxnSpPr>
          <p:nvPr/>
        </p:nvCxnSpPr>
        <p:spPr>
          <a:xfrm>
            <a:off x="10531019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F51C5C-1E48-4907-112D-7C0040A649B2}"/>
              </a:ext>
            </a:extLst>
          </p:cNvPr>
          <p:cNvCxnSpPr>
            <a:cxnSpLocks/>
          </p:cNvCxnSpPr>
          <p:nvPr/>
        </p:nvCxnSpPr>
        <p:spPr>
          <a:xfrm flipH="1">
            <a:off x="9367396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B623449-CC9D-B34F-5475-7C40E258A536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6AA5D-421D-4EEC-1BB3-FF57AAF19068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84AA1-6E74-96D8-9DFD-25DB171E8CD7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1AD12-49F3-D328-FAF4-2F42F2332DEB}"/>
              </a:ext>
            </a:extLst>
          </p:cNvPr>
          <p:cNvSpPr txBox="1"/>
          <p:nvPr/>
        </p:nvSpPr>
        <p:spPr>
          <a:xfrm>
            <a:off x="2939016" y="5708979"/>
            <a:ext cx="753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locations, BORING!!!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320C-AA9D-FE14-1B94-E3D94F2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AF034-F947-FDC5-F048-59CFC730F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EF901-BE94-DCD0-D367-03BFFFA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E0B9F3-1068-CF05-F0E8-E5128CC938A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Random is a Surprise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86757-20B4-DF46-E7AD-F174077C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30" y="2994865"/>
            <a:ext cx="2789778" cy="2005573"/>
          </a:xfrm>
          <a:prstGeom prst="rect">
            <a:avLst/>
          </a:prstGeom>
        </p:spPr>
      </p:pic>
      <p:pic>
        <p:nvPicPr>
          <p:cNvPr id="15" name="Picture 14" descr="A deck of playing cards&#10;&#10;Description automatically generated">
            <a:extLst>
              <a:ext uri="{FF2B5EF4-FFF2-40B4-BE49-F238E27FC236}">
                <a16:creationId xmlns:a16="http://schemas.microsoft.com/office/drawing/2014/main" id="{50A1D95D-34E0-D63F-F2FC-D6F55C5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4" y="3111498"/>
            <a:ext cx="2743200" cy="17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7180-EBF0-B5B9-FC7D-FBE9D27C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0A222-5E9C-730C-36BE-0566BB86F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BAF08-D7EE-086E-60C1-2B8D690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5C43AF9-E701-BAD9-DF86-18BBED1C9D3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2B3E3-7A93-2312-49C8-4C26D1B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312390"/>
            <a:ext cx="5314303" cy="1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3AD1-4B04-0E68-A359-352EB37F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3C556-54A5-AF48-EA50-A27E16C40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E639-0E95-6E17-6CBE-164EEE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E6F7BAE-346F-3130-05C3-B5B48C5590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AE32BC-B722-DE84-C81C-A371D8E1DF2E}"/>
              </a:ext>
            </a:extLst>
          </p:cNvPr>
          <p:cNvSpPr/>
          <p:nvPr/>
        </p:nvSpPr>
        <p:spPr>
          <a:xfrm>
            <a:off x="4869234" y="3716574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40804-EC72-0A85-0ED8-3B59E86C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64" y="1906129"/>
            <a:ext cx="1210454" cy="472105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08221D-505D-D702-9939-C03B63E0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5" y="1903583"/>
            <a:ext cx="1161153" cy="4726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992C7-C2B2-1264-6D94-D51552E58E97}"/>
              </a:ext>
            </a:extLst>
          </p:cNvPr>
          <p:cNvSpPr/>
          <p:nvPr/>
        </p:nvSpPr>
        <p:spPr>
          <a:xfrm>
            <a:off x="8424635" y="2484604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D78D-F0B6-BA7D-9011-5CF65DA4909B}"/>
              </a:ext>
            </a:extLst>
          </p:cNvPr>
          <p:cNvSpPr/>
          <p:nvPr/>
        </p:nvSpPr>
        <p:spPr>
          <a:xfrm>
            <a:off x="8423770" y="3310990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8B53C-3ADA-FC18-A6D0-DD90A177F1B3}"/>
              </a:ext>
            </a:extLst>
          </p:cNvPr>
          <p:cNvSpPr/>
          <p:nvPr/>
        </p:nvSpPr>
        <p:spPr>
          <a:xfrm>
            <a:off x="8423770" y="41175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6A242-CB43-081E-D4B2-337AB15B2F84}"/>
              </a:ext>
            </a:extLst>
          </p:cNvPr>
          <p:cNvSpPr/>
          <p:nvPr/>
        </p:nvSpPr>
        <p:spPr>
          <a:xfrm>
            <a:off x="8423770" y="49283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E18AC-5014-8FD0-436A-55FC1DB3415B}"/>
              </a:ext>
            </a:extLst>
          </p:cNvPr>
          <p:cNvSpPr/>
          <p:nvPr/>
        </p:nvSpPr>
        <p:spPr>
          <a:xfrm>
            <a:off x="8423770" y="573513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FD8B-3C11-92AF-6B0C-C814908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0EB5D-415D-5F38-770A-878565AC8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7A3E6-764E-ADCF-E100-5C2968E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17EAC7B-0116-085F-33DB-6ADC6F514F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This is Exciting!!!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81AD5B-BBF8-2546-DA27-09676A7F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EA3993-4A92-1BC4-FC33-2CF88C72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885" y="35829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B393B6-687F-12EB-A7E3-880A1DA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37" y="2752616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4E339F-CC3F-E6F9-A674-1E80D32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072" y="3565228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B856D8-6220-167B-C3BA-9FA9477359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184" y="320077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CCF72B4-3777-06BF-ECB0-312584B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314" y="4194942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5B07B-A3AA-3C55-C3C9-A9E2FA294B93}"/>
              </a:ext>
            </a:extLst>
          </p:cNvPr>
          <p:cNvCxnSpPr>
            <a:cxnSpLocks/>
          </p:cNvCxnSpPr>
          <p:nvPr/>
        </p:nvCxnSpPr>
        <p:spPr>
          <a:xfrm flipV="1">
            <a:off x="2325980" y="3258743"/>
            <a:ext cx="384756" cy="4975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3304F-44E4-1E2D-8A68-8C8514447E8D}"/>
              </a:ext>
            </a:extLst>
          </p:cNvPr>
          <p:cNvCxnSpPr>
            <a:cxnSpLocks/>
          </p:cNvCxnSpPr>
          <p:nvPr/>
        </p:nvCxnSpPr>
        <p:spPr>
          <a:xfrm>
            <a:off x="2946306" y="3173511"/>
            <a:ext cx="51577" cy="3184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67C7C0-4F41-6C26-B532-7930C9F4C90C}"/>
              </a:ext>
            </a:extLst>
          </p:cNvPr>
          <p:cNvCxnSpPr>
            <a:cxnSpLocks/>
          </p:cNvCxnSpPr>
          <p:nvPr/>
        </p:nvCxnSpPr>
        <p:spPr>
          <a:xfrm flipV="1">
            <a:off x="3776084" y="3637734"/>
            <a:ext cx="231259" cy="534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03D1F-9B10-2A52-F994-F0908690227C}"/>
              </a:ext>
            </a:extLst>
          </p:cNvPr>
          <p:cNvCxnSpPr>
            <a:cxnSpLocks/>
          </p:cNvCxnSpPr>
          <p:nvPr/>
        </p:nvCxnSpPr>
        <p:spPr>
          <a:xfrm>
            <a:off x="3011874" y="4017247"/>
            <a:ext cx="633534" cy="3109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42C33E16-3ACB-C94C-F96E-CA842A4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080870-C3BE-2E1E-A500-E386B89E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5717" y="2818579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530809D-196A-74EA-5924-4D50F773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309" y="3438871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6408B90-431F-F938-42E0-4B0BE375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334401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1CF873-367C-C01D-7093-7F3DFE14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4841" y="4024146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3A3D11A-22A4-30C0-DA7B-5D1F1139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2D5AFF-92EF-958D-EE27-DA7030DFAFFA}"/>
              </a:ext>
            </a:extLst>
          </p:cNvPr>
          <p:cNvCxnSpPr>
            <a:cxnSpLocks/>
          </p:cNvCxnSpPr>
          <p:nvPr/>
        </p:nvCxnSpPr>
        <p:spPr>
          <a:xfrm flipH="1">
            <a:off x="5846064" y="3253493"/>
            <a:ext cx="509694" cy="3349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DEDBA-1CA3-8292-CD70-D7D77394FCCB}"/>
              </a:ext>
            </a:extLst>
          </p:cNvPr>
          <p:cNvCxnSpPr>
            <a:cxnSpLocks/>
          </p:cNvCxnSpPr>
          <p:nvPr/>
        </p:nvCxnSpPr>
        <p:spPr>
          <a:xfrm flipV="1">
            <a:off x="5908176" y="3565228"/>
            <a:ext cx="1040637" cy="998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6CD875-777D-BDA5-62B0-DC80DC279323}"/>
              </a:ext>
            </a:extLst>
          </p:cNvPr>
          <p:cNvCxnSpPr>
            <a:cxnSpLocks/>
          </p:cNvCxnSpPr>
          <p:nvPr/>
        </p:nvCxnSpPr>
        <p:spPr>
          <a:xfrm flipH="1">
            <a:off x="6006137" y="3726208"/>
            <a:ext cx="1108704" cy="4183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BC969F-29F8-7FB1-AC3F-5331B284A50A}"/>
              </a:ext>
            </a:extLst>
          </p:cNvPr>
          <p:cNvCxnSpPr>
            <a:cxnSpLocks/>
          </p:cNvCxnSpPr>
          <p:nvPr/>
        </p:nvCxnSpPr>
        <p:spPr>
          <a:xfrm flipV="1">
            <a:off x="6038734" y="4212604"/>
            <a:ext cx="1013623" cy="48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A1F46C2A-C9C9-35E4-4B9D-71012415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EACC079-241F-BFFB-5C3E-06554ED8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195" y="2752616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D3B67C5-7104-918C-1CC5-83914C27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142" y="4222993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BBA7636-3233-CA6F-4EBE-F653762C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013" y="353378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D8E21-C95C-70AE-F7E2-F8394036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458" y="3094927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D723BD9-F93F-1E5D-E333-8841E00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764" y="3740924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C5217-FC5D-E166-8123-BE194E8975C2}"/>
              </a:ext>
            </a:extLst>
          </p:cNvPr>
          <p:cNvCxnSpPr>
            <a:cxnSpLocks/>
          </p:cNvCxnSpPr>
          <p:nvPr/>
        </p:nvCxnSpPr>
        <p:spPr>
          <a:xfrm>
            <a:off x="9144000" y="3821067"/>
            <a:ext cx="545195" cy="1109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7D6BF-4CFA-76A6-1775-8CFA428F7560}"/>
              </a:ext>
            </a:extLst>
          </p:cNvPr>
          <p:cNvCxnSpPr>
            <a:cxnSpLocks/>
          </p:cNvCxnSpPr>
          <p:nvPr/>
        </p:nvCxnSpPr>
        <p:spPr>
          <a:xfrm flipH="1">
            <a:off x="9144000" y="3009677"/>
            <a:ext cx="414528" cy="71351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08182C-F5B5-FA8F-53AE-3C634DE74724}"/>
              </a:ext>
            </a:extLst>
          </p:cNvPr>
          <p:cNvCxnSpPr>
            <a:cxnSpLocks/>
          </p:cNvCxnSpPr>
          <p:nvPr/>
        </p:nvCxnSpPr>
        <p:spPr>
          <a:xfrm>
            <a:off x="10554315" y="3533782"/>
            <a:ext cx="18684" cy="58933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6D766A-4EBA-4CF5-1A6F-2E8C724F75B7}"/>
              </a:ext>
            </a:extLst>
          </p:cNvPr>
          <p:cNvCxnSpPr>
            <a:cxnSpLocks/>
          </p:cNvCxnSpPr>
          <p:nvPr/>
        </p:nvCxnSpPr>
        <p:spPr>
          <a:xfrm flipV="1">
            <a:off x="10112076" y="3366433"/>
            <a:ext cx="283794" cy="4546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C0E5A3-128F-D27C-0A93-7F380E6F56DF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2BF-37D0-FA20-3464-7376F0B3D35A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93BE6-56BB-8A46-F406-B86D5617EC63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B228A-F098-59BF-A842-D0C07C758B1E}"/>
              </a:ext>
            </a:extLst>
          </p:cNvPr>
          <p:cNvSpPr txBox="1"/>
          <p:nvPr/>
        </p:nvSpPr>
        <p:spPr>
          <a:xfrm>
            <a:off x="3694985" y="5732155"/>
            <a:ext cx="557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Different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 each time!!!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B986-6141-BDEA-67BF-9545B35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2C9-EA1B-6CC2-9BF8-505DDF898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D5C27-D412-AD2E-B0D8-1DCEE78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50367A-DEB8-BA8C-BA12-0634AFD7CCC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 See Some Repetitions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14BEC-060E-86D7-35DD-6B87D853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AE3A71A-BEA3-21AC-A356-3F1A810180EE}"/>
              </a:ext>
            </a:extLst>
          </p:cNvPr>
          <p:cNvSpPr/>
          <p:nvPr/>
        </p:nvSpPr>
        <p:spPr>
          <a:xfrm>
            <a:off x="4004267" y="25586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D6646D-F72D-6954-9661-1E9A580F5255}"/>
              </a:ext>
            </a:extLst>
          </p:cNvPr>
          <p:cNvSpPr/>
          <p:nvPr/>
        </p:nvSpPr>
        <p:spPr>
          <a:xfrm>
            <a:off x="4003263" y="333218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7B138C3-6A25-1C79-48C0-8EEBF357592A}"/>
              </a:ext>
            </a:extLst>
          </p:cNvPr>
          <p:cNvSpPr/>
          <p:nvPr/>
        </p:nvSpPr>
        <p:spPr>
          <a:xfrm>
            <a:off x="4003263" y="41375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FD1139E-FE6A-2A6D-E617-AC55DA6EB296}"/>
              </a:ext>
            </a:extLst>
          </p:cNvPr>
          <p:cNvSpPr/>
          <p:nvPr/>
        </p:nvSpPr>
        <p:spPr>
          <a:xfrm>
            <a:off x="3996230" y="494293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6855C77-239C-52D5-2AB3-43921C90E7E4}"/>
              </a:ext>
            </a:extLst>
          </p:cNvPr>
          <p:cNvSpPr/>
          <p:nvPr/>
        </p:nvSpPr>
        <p:spPr>
          <a:xfrm>
            <a:off x="4003263" y="574831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789C5-A591-B28A-4312-B2B31E4EF434}"/>
              </a:ext>
            </a:extLst>
          </p:cNvPr>
          <p:cNvSpPr txBox="1"/>
          <p:nvPr/>
        </p:nvSpPr>
        <p:spPr>
          <a:xfrm>
            <a:off x="4206265" y="26764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1555C-14AC-9243-DDF2-9B194AD6E029}"/>
              </a:ext>
            </a:extLst>
          </p:cNvPr>
          <p:cNvSpPr txBox="1"/>
          <p:nvPr/>
        </p:nvSpPr>
        <p:spPr>
          <a:xfrm>
            <a:off x="4206264" y="344997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9E84-49CF-9FE3-F4CE-38785BCA9509}"/>
              </a:ext>
            </a:extLst>
          </p:cNvPr>
          <p:cNvSpPr txBox="1"/>
          <p:nvPr/>
        </p:nvSpPr>
        <p:spPr>
          <a:xfrm>
            <a:off x="4206264" y="42553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FAD5-7C50-CB20-EFE1-318B5261FCD9}"/>
              </a:ext>
            </a:extLst>
          </p:cNvPr>
          <p:cNvSpPr txBox="1"/>
          <p:nvPr/>
        </p:nvSpPr>
        <p:spPr>
          <a:xfrm>
            <a:off x="4206264" y="506072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9EE13-8290-8E64-DCC9-AD84E0999064}"/>
              </a:ext>
            </a:extLst>
          </p:cNvPr>
          <p:cNvSpPr txBox="1"/>
          <p:nvPr/>
        </p:nvSpPr>
        <p:spPr>
          <a:xfrm>
            <a:off x="4206264" y="5865684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5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7918-7272-4631-1002-113C2139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1D1D32-8914-881A-5299-2D3A7170A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8ED69-9482-2E9C-0BC7-0DE7BE3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188CE5-C08D-3A1F-5B2D-1A8B0506B9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Let’s REPEAT!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5D56F1-BF05-82AA-CFF4-526A0C96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091F80-3173-777C-549B-DA58A9AF2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20" y="2362198"/>
            <a:ext cx="2205038" cy="328136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A642AD-9008-5251-4B81-A4FD5D77DA9C}"/>
              </a:ext>
            </a:extLst>
          </p:cNvPr>
          <p:cNvSpPr/>
          <p:nvPr/>
        </p:nvSpPr>
        <p:spPr>
          <a:xfrm>
            <a:off x="5208946" y="3716574"/>
            <a:ext cx="1774108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4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8A2D-781C-6FEC-D239-661671CC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9D2B7-042D-5A9F-C7FD-2BA7D9FF2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3462-7FE6-CE11-36F2-B78225D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BDDE404-27E4-3E57-588C-C31C89923C9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C21B-FA7F-E12B-AD18-E3259240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1" y="2288560"/>
            <a:ext cx="2710186" cy="24684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699D8A-5FEB-920F-405D-513A65A9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2124193"/>
            <a:ext cx="2710187" cy="31716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ED11BC-0DA9-C53A-B500-ED7A70D49390}"/>
              </a:ext>
            </a:extLst>
          </p:cNvPr>
          <p:cNvSpPr/>
          <p:nvPr/>
        </p:nvSpPr>
        <p:spPr>
          <a:xfrm>
            <a:off x="5514269" y="3236488"/>
            <a:ext cx="170038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C95E3-4738-1530-D744-0EC294ACCFA3}"/>
              </a:ext>
            </a:extLst>
          </p:cNvPr>
          <p:cNvSpPr/>
          <p:nvPr/>
        </p:nvSpPr>
        <p:spPr>
          <a:xfrm>
            <a:off x="8034167" y="4461603"/>
            <a:ext cx="948055" cy="824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9B8AD-A221-FAB9-6953-3BD32820FCEA}"/>
              </a:ext>
            </a:extLst>
          </p:cNvPr>
          <p:cNvSpPr txBox="1"/>
          <p:nvPr/>
        </p:nvSpPr>
        <p:spPr>
          <a:xfrm>
            <a:off x="3881760" y="5551623"/>
            <a:ext cx="550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Remember to show too!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338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409</cp:revision>
  <dcterms:created xsi:type="dcterms:W3CDTF">2024-03-25T08:29:58Z</dcterms:created>
  <dcterms:modified xsi:type="dcterms:W3CDTF">2024-12-02T04:11:26Z</dcterms:modified>
</cp:coreProperties>
</file>