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83" autoAdjust="0"/>
  </p:normalViewPr>
  <p:slideViewPr>
    <p:cSldViewPr snapToGrid="0" showGuides="1">
      <p:cViewPr varScale="1">
        <p:scale>
          <a:sx n="124" d="100"/>
          <a:sy n="124" d="100"/>
        </p:scale>
        <p:origin x="78" y="20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3852" y="3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FC96E6-8A05-6717-FE64-7E92EBF00C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35F2AF-7625-5ADA-A489-6E88AECFC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CE1F-27CE-4E9D-8E85-174C0C24C0E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1BD8A-DE90-D555-3B54-FAAE5E27AF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C23B1-A9FE-CF4B-B2CF-307D7CB94B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76D2F-B015-4A3E-A715-E59DD131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752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A35D8-DF6A-4171-A1B2-633FA17A1FBA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14EEF-D8BB-4937-A367-95011138C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67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14EEF-D8BB-4937-A367-95011138C2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95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9170-CD2E-EC23-D295-C97416603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74D95-23AA-199D-591A-869FC6589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9E165-A24B-9446-3CBE-025EECC1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D12D-7CC5-3663-1FC4-C1756569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0F05B-700B-7308-7B01-C6E45D33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2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17A2-1590-43C9-6450-2B02FF89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5EF89-36A2-FFE7-2015-A388AA05E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B0E94-7CA2-0F35-A4AA-0EC17174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5B28D-A606-7031-F918-9D43A982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CD9BF-6C50-D619-7332-6DB7142C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468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F71063-9174-9655-A7DF-31640EC8C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59D41-5376-A2C7-693C-03507C472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ADFD-917C-0655-3C29-F0966F1F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8EA50-8296-BFAB-E5CA-931B2F7C2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DFA6-132F-C8A7-2BA6-4542D22F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98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3274-95FB-0438-34AF-51A0DB2E3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ACB8-7184-13C1-08C2-9D7CF0F4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2723-5921-87B3-F34F-85F7F22DF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0A12-8A09-8CB9-2440-71223F124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7469-5BAB-4DB6-83CF-98718914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54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CB4-EE56-EB07-63A5-A5AC3759F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10AC9-62C9-343A-AB3E-B8DCF07A5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87DF4-51EC-A5EE-F2FC-EC248EC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EBDC9-D609-2DA0-F344-3D4B2E00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07D8B-7077-DC1A-6DFF-3D496DFB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22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DE6C-3628-887E-FE7B-B921137C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49ABD-3654-6513-DF7E-60C2C186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C41CD-8643-DDE0-072E-041CAF07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EA5B-AD13-10CF-2F31-0E4BC8B1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4F104-2C04-1793-B46C-9652E4BDC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4305E-B43D-28A0-FEE4-AFE7D1EE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80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60E1-19E0-721A-D24F-CDDB0DF5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61E6-84F7-4C8D-3C6D-4461841E3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2AD44-B426-14EC-CC62-1954962B6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62CF99-E1A9-7C1B-99D3-DC93AFAF9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09EF1-5137-F484-1032-F838B502D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3F464E-E5E6-7549-2733-80CB44EA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3993E-266F-41BC-D4A0-1048864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371EB-7720-A7DF-81B4-6806F484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29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BC4BA-3D5F-BFB6-33DE-F8F81D83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325FB-173E-DDF9-B02D-0B7626CB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298F6A-ACB5-88A7-8179-2901C784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8A71-C116-5C9A-99F6-C5CE787C9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11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4EC8E-DD78-FF85-20B4-85CB6DCE9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E9A7E-47E8-4508-2B34-EBBCB1A7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ED57-FA42-A839-2E29-F5F937174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0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73BA-8932-5292-92A2-351DA5AD2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93A1-5929-1BC6-37B1-1A972A26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B76A3-AF3E-8A67-452F-45CAC82C5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8896E-7647-53AF-8160-2164326D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5FB77-3E46-BD1A-18D7-DD36B311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06FD-D930-D4AF-5C22-BA7B6D05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7CBD-1E8F-750F-034A-1489C3DD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14ADDE-4CC6-6CBE-EE55-C40FB9EAE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1DED-2064-D531-B822-686FBB10C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D5B8C-217A-C78E-C8B3-66F8CAFDB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EB226-DCA8-BBF8-A07F-89545255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E7BEC-C644-E7F3-57E8-C7A34F43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8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E71C4-268A-26A6-3850-8C61AAA7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4A98-4544-797D-585F-F0477C61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40BC-25B5-4D0F-3C72-8070F7990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1CD47-360F-4716-9A33-87FA5A8B380C}" type="datetimeFigureOut">
              <a:rPr lang="zh-CN" altLang="en-US" smtClean="0"/>
              <a:t>2024/4/8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12299-D45F-D33B-BF8B-4AEE8D78C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EB6F-95E4-745C-DBAC-2E80D7E3B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05791-0ACE-4522-AE86-1FC7AADE51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36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EB50B5-271E-EF67-40BC-0698FB4AAA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860DE9-76D7-8CC1-6E96-901A86050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47" y="2264641"/>
            <a:ext cx="1127909" cy="18037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FE9B2D-1EAF-6783-593E-A0F62493A1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9900000">
            <a:off x="3491852" y="1959253"/>
            <a:ext cx="2209801" cy="333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575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6</cp:revision>
  <dcterms:created xsi:type="dcterms:W3CDTF">2024-04-07T01:42:44Z</dcterms:created>
  <dcterms:modified xsi:type="dcterms:W3CDTF">2024-04-08T01:04:14Z</dcterms:modified>
</cp:coreProperties>
</file>