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70" y="3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1342-C42B-32C0-9816-E782A5037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45BF0-9175-E978-32DD-582663434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639F9-859C-4052-E203-401B3C98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6AFA-0C15-4FF1-9F91-24B026EFD08D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E13AF-66DB-E502-6CD5-D01F30C0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7654A-F96B-AAC1-0932-31AC3393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81CB-C7AE-48D4-8A4F-0A011BEDF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14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6B04-D055-F9CB-2501-E02CBB69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EB99C-3071-9172-57E4-B75F778FE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818D7-258E-CD82-A5B0-345AC78A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6AFA-0C15-4FF1-9F91-24B026EFD08D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B7CFA-02FD-CFC5-4AD9-DF26E669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DCF4B-6034-C8B9-5218-FA667BDA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81CB-C7AE-48D4-8A4F-0A011BEDF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67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B0564-B107-1561-C2E6-1BF0F5EA3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57BCA-FF69-BD56-F676-49978D7F3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34167-9BE3-8741-9440-FE6A7903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6AFA-0C15-4FF1-9F91-24B026EFD08D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9629-27CE-9031-4EE2-32DD8ED1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A4D63-09A6-533A-1D66-98FB1F68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81CB-C7AE-48D4-8A4F-0A011BEDF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85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8EC5-B6C8-23B2-1F1F-F9AC04E0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A967-BB2B-472A-E6F8-BB8B1280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3790D-6A2C-6923-29EB-95A7F8E9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6AFA-0C15-4FF1-9F91-24B026EFD08D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85A1B-06D0-F88D-4F32-7296675D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20594-AE83-F8D0-A329-6DB118C2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81CB-C7AE-48D4-8A4F-0A011BEDF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2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85F0-9509-0A7F-78F6-48D2EE90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E260C-3B18-DFAB-6569-7F4328805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4653A-F4D5-724D-C694-44BF11BB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6AFA-0C15-4FF1-9F91-24B026EFD08D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9B6E6-87DE-4C6B-4ED5-F4EB6D66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5BC28-EF93-BFCF-05B6-9B76D119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81CB-C7AE-48D4-8A4F-0A011BEDF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3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7D59-5C04-5C3B-D9DB-7D054DCC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E6A24-F15F-A3D0-015E-99D73765F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531DC-B289-C302-3263-7F6791478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750DA-949B-ACAC-73A9-95AACE4C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6AFA-0C15-4FF1-9F91-24B026EFD08D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0A354-0518-59D5-BA75-631087158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8D3DC-04E7-07DF-EDFD-8E8B5A69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81CB-C7AE-48D4-8A4F-0A011BEDF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6A27-3D4F-8368-F3E3-89835948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8480A-C644-9D15-1B99-6839645B4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D2082-792F-C006-99CC-66A9B21F7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7FCC6-71CF-660B-0A3E-176498B2E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7C4D0-F9FE-65F2-66D8-D2F1F28B5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E4FD2-481D-407D-28DB-9F16E73A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6AFA-0C15-4FF1-9F91-24B026EFD08D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971E4-B270-29E1-B8B3-2DD23658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30076-7235-4984-AD08-18729882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81CB-C7AE-48D4-8A4F-0A011BEDF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85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A67A-10DE-8A5D-C04F-62539A7B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B1337-7F5D-52FE-881D-05180DFE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6AFA-0C15-4FF1-9F91-24B026EFD08D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9FFB4-75C6-F1B8-032E-0D76D3BD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08B69-EA9B-0EB3-C893-B2E8BA68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81CB-C7AE-48D4-8A4F-0A011BEDF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3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A5597-DFA1-3971-E377-0FD11602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6AFA-0C15-4FF1-9F91-24B026EFD08D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0DDA1-3B50-6126-52D1-BCFCEB82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B7CE7-22E1-1140-B68F-31E64121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81CB-C7AE-48D4-8A4F-0A011BEDF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3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BF87-8E6F-B733-610B-C203382B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6159-34C3-D786-C42E-33CBC5FCD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5FB14-8573-4770-244C-98983699F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405C4-A537-A10F-A891-369C9AB5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6AFA-0C15-4FF1-9F91-24B026EFD08D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EE3A0-9976-503B-1339-682BBB42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FC93-3BC0-1934-32ED-7E5E7BD7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81CB-C7AE-48D4-8A4F-0A011BEDF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A0FB-F1EB-8A45-7F2B-DD835C113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97E13-4622-B5AA-B4BA-6DEF94E85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B1907-57EB-F99C-B8E2-436F65B6C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77066-8E10-7D3C-99EF-65DA2651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6AFA-0C15-4FF1-9F91-24B026EFD08D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CF34F-326D-0BA6-25DD-70DDBEF7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06C94-0661-BAF1-9189-DE054122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81CB-C7AE-48D4-8A4F-0A011BEDF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31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7B6D6-4F52-9FAC-21C0-94A85CF8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12424-E45D-02F4-2250-D3323039B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FD5B-B690-C6AA-7DCB-38FAE1728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76AFA-0C15-4FF1-9F91-24B026EFD08D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3AB69-1C9E-178E-21CE-FA1FABDC3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9ABE-FA3C-CA5D-6704-A6943FD31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C81CB-C7AE-48D4-8A4F-0A011BEDFA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03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15ADE3-7B2A-3C00-ECE4-2919B1709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167" y="1526960"/>
            <a:ext cx="3863665" cy="386366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0347E2-7EA8-FA46-1F6D-45815BFB670A}"/>
              </a:ext>
            </a:extLst>
          </p:cNvPr>
          <p:cNvCxnSpPr>
            <a:stCxn id="9" idx="0"/>
          </p:cNvCxnSpPr>
          <p:nvPr/>
        </p:nvCxnSpPr>
        <p:spPr>
          <a:xfrm>
            <a:off x="6096000" y="1526960"/>
            <a:ext cx="0" cy="1902040"/>
          </a:xfrm>
          <a:prstGeom prst="line">
            <a:avLst/>
          </a:prstGeom>
          <a:ln w="101600">
            <a:solidFill>
              <a:srgbClr val="C00000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5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1</cp:revision>
  <dcterms:created xsi:type="dcterms:W3CDTF">2024-03-31T08:01:42Z</dcterms:created>
  <dcterms:modified xsi:type="dcterms:W3CDTF">2024-03-31T08:53:10Z</dcterms:modified>
</cp:coreProperties>
</file>