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9" r:id="rId2"/>
    <p:sldId id="262" r:id="rId3"/>
    <p:sldId id="321" r:id="rId4"/>
    <p:sldId id="322" r:id="rId5"/>
    <p:sldId id="323" r:id="rId6"/>
    <p:sldId id="324" r:id="rId7"/>
    <p:sldId id="325" r:id="rId8"/>
    <p:sldId id="326" r:id="rId9"/>
    <p:sldId id="318" r:id="rId10"/>
    <p:sldId id="320" r:id="rId11"/>
    <p:sldId id="31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205" y="1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47297C-06E1-4B62-AA21-F05F5B88E178}" type="datetimeFigureOut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01A80-0C67-4DC9-A141-0EE8219355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27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1F73B-61E8-5640-9D3F-66F8AE719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B46668-829A-BE4D-6DB8-6B73AAB06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EE5EB-A324-E9B3-96F7-FDAAEE42A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3CD3E-1ACA-4ABC-A7C3-AE6EDCC1D047}" type="datetime1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B5FA5-F411-886B-A670-FECCD2FAC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DAC71-907D-4762-573A-8A57CEC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374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C0C47-DE78-9FDB-FAD0-39825ED47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B3FCC-79E7-68BB-D276-3AD02785F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E96C3-739E-8B43-6206-FE776DC6F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C84B-BDA6-4394-A5DC-761CC97902A2}" type="datetime1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B070C-1573-6254-43BC-8D7844044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8F1F1-FBEC-2FC2-C45A-025776562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220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DDB498-9315-2487-74F6-73D57AFEF8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847AED-BEAD-B4C3-0A3D-2AD574028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92D09-7E1D-641C-A41E-9AF5CA351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E064-21DA-485D-93FF-A8D005D0BACF}" type="datetime1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26A0B-B993-BBE2-EE80-6E3A3544A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C5961-1E8B-A7CB-42A2-2EE3DAD9A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30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2C064-1F01-E9EA-FA7F-075601DEA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CCB13-5F26-340E-B884-DABEE4889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E6170-88CB-FEBB-7702-0F77D4851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488B-2EE6-4D29-A22A-AB91A65553BA}" type="datetime1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8EF54-A871-E33A-1487-8FC8C47B0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0DE5F-F7CE-6497-3381-8C603BE75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721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7BA20-679F-4A63-1B53-7481E1459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2FA05-548E-AC51-4DD8-CF0C71F7B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3BDF3-DE27-1952-04FE-0BA4603C3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F69C-EC83-4748-9F42-207B0B7F7AEF}" type="datetime1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4FF42-4371-D96C-5993-5F01FDD81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47ADC-B083-BC61-B086-00E8521C6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076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94B5E-60B4-9520-DA94-AC55EFF8C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70680-E670-7010-DC1B-2A04C713EC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0FD77D-20C5-E7DD-89EB-A63814869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BC103-5960-FFBD-2957-EE352A90C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948A-4763-4EE0-97C0-D473B84BFE2B}" type="datetime1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90D6F-CF56-5878-8079-1201332B5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8FEFD-27CA-C545-5476-CC67A51A7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343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A8044-EC1C-09EC-5E15-AA64F7C0E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0B3D7-0516-643F-3973-27C70D659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8116AF-7FA3-30AE-2D6E-931AF2788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90A20C-9630-69DF-9B98-06D309561A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7D1086-ED47-422C-D57F-254E2F05DF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DE8F2-34E3-88D2-F716-7C1445B1C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FD7C2-6438-4C8D-9885-EF594F129AF2}" type="datetime1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9E7518-429E-86FA-99BF-D076EBE02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231984-35C7-87C1-1997-8AB4EF547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079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CB0D2-9E48-529A-C732-C386CEA4E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E7E7FE-E6AF-B788-DDF8-54FB9A031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28C2-0FFC-4AD4-B896-4895AE4FE342}" type="datetime1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5E932D-1CB5-AF18-030A-0DDA8FEB8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70044-C209-8B68-1304-9C0E2155E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102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7D20F9-D1BE-73D3-FBC7-A35E3CF07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C0A94-C2B5-4F29-B85C-45CA87678128}" type="datetime1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9EC320-30AA-281B-5A1F-45636E956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A2696C-D432-67FF-378F-5173FF599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47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8CE0E-4F38-8FC0-AD26-B17EEDE18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89884-E932-B5F8-8938-544A86418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2DE41-1F51-24DF-D700-CFACF1847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B3946-42D4-E7D4-3EE7-1D93D9E51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08264-F49F-49C9-A7F4-9095CA867FFE}" type="datetime1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D8740-F32B-E145-9F57-5B9FF3B3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193753-F781-1F34-1E7D-C6CDBDBD0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108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E048E-02F7-1CC7-9500-C61C20586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32CAA6-AA52-BC5F-8FBA-613C7833F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C4E64C-7108-973D-EFC5-3585CD54D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C8B9B-B845-95C5-CEC3-B72A590FD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2EF23-268D-49B9-906A-158FBE8CE46C}" type="datetime1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A3B08-DFE1-22F6-F7D9-C9142B48E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013F9B-0620-6B5F-54E4-9B699FFD5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817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0D66B7-5A9E-DD1C-275B-10F08F705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40120-EAC3-E27C-21BE-018E0349F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78F84-6737-518B-905C-98A833886A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741DB-35F8-42F3-A018-9E7E52FFF065}" type="datetime1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1339D-B6B4-DD4B-D8E5-B3FE7FDDD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48806-ACB5-984C-60E9-85AB4FBBE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2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0.pn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12" Type="http://schemas.openxmlformats.org/officeDocument/2006/relationships/image" Target="../media/image9.svg"/><Relationship Id="rId2" Type="http://schemas.openxmlformats.org/officeDocument/2006/relationships/image" Target="../media/image16.png"/><Relationship Id="rId16" Type="http://schemas.openxmlformats.org/officeDocument/2006/relationships/image" Target="../media/image13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8.png"/><Relationship Id="rId5" Type="http://schemas.openxmlformats.org/officeDocument/2006/relationships/image" Target="../media/image19.svg"/><Relationship Id="rId15" Type="http://schemas.openxmlformats.org/officeDocument/2006/relationships/image" Target="../media/image12.png"/><Relationship Id="rId10" Type="http://schemas.openxmlformats.org/officeDocument/2006/relationships/image" Target="../media/image15.png"/><Relationship Id="rId4" Type="http://schemas.openxmlformats.org/officeDocument/2006/relationships/image" Target="../media/image18.png"/><Relationship Id="rId9" Type="http://schemas.openxmlformats.org/officeDocument/2006/relationships/image" Target="../media/image23.svg"/><Relationship Id="rId14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7469CE75-66B0-B6EB-D114-FACEB1C82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190" cy="6921305"/>
          </a:xfrm>
          <a:prstGeom prst="rect">
            <a:avLst/>
          </a:prstGeom>
        </p:spPr>
      </p:pic>
      <p:sp>
        <p:nvSpPr>
          <p:cNvPr id="12" name="Google Shape;867;p33">
            <a:extLst>
              <a:ext uri="{FF2B5EF4-FFF2-40B4-BE49-F238E27FC236}">
                <a16:creationId xmlns:a16="http://schemas.microsoft.com/office/drawing/2014/main" id="{6E92B451-3BE9-52C8-3131-C725F9855BF7}"/>
              </a:ext>
            </a:extLst>
          </p:cNvPr>
          <p:cNvSpPr txBox="1">
            <a:spLocks/>
          </p:cNvSpPr>
          <p:nvPr/>
        </p:nvSpPr>
        <p:spPr>
          <a:xfrm>
            <a:off x="2203938" y="5255600"/>
            <a:ext cx="7784123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Lesson 3:</a:t>
            </a:r>
            <a:r>
              <a:rPr lang="en-US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Catch the Bus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3E70DF-9B91-8A92-BF94-1399BB9F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9DE749-EFBA-BF58-5579-E2FC3203BF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242" y="1213330"/>
            <a:ext cx="789504" cy="1982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6D882F-733D-4311-1276-E6B828A0F2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94181" y="4702508"/>
            <a:ext cx="1147462" cy="6627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FCA6005-9B68-6EBF-C753-D6B96169A9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26895" y="3755798"/>
            <a:ext cx="2305056" cy="16024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4530E79-6C7D-D4C9-0F4C-6F08976BB8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313" y="3102533"/>
            <a:ext cx="4827875" cy="226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657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BC4EB1B-EA6B-DFE4-AF3B-05D0EB2532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24BC39E7-8798-676F-63C1-093D28359AFA}"/>
              </a:ext>
            </a:extLst>
          </p:cNvPr>
          <p:cNvSpPr txBox="1">
            <a:spLocks/>
          </p:cNvSpPr>
          <p:nvPr/>
        </p:nvSpPr>
        <p:spPr>
          <a:xfrm>
            <a:off x="1557070" y="382508"/>
            <a:ext cx="907786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Exercises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29E62E-3E0A-1FD3-C734-48831C47E32F}"/>
              </a:ext>
            </a:extLst>
          </p:cNvPr>
          <p:cNvSpPr txBox="1"/>
          <p:nvPr/>
        </p:nvSpPr>
        <p:spPr>
          <a:xfrm>
            <a:off x="1265150" y="2117180"/>
            <a:ext cx="9727970" cy="53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36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Have fun with some of the other effects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36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Try different sprites and backdrops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36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Say and think differently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36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Checkout costumes of other sprites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36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Invent your own way of communication!</a:t>
            </a:r>
            <a:br>
              <a:rPr lang="en-US" altLang="zh-CN" sz="44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</a:br>
            <a:endParaRPr lang="zh-CN" altLang="en-US" sz="44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589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BC4EB1B-EA6B-DFE4-AF3B-05D0EB2532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3E70DF-9B91-8A92-BF94-1399BB9F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11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24BC39E7-8798-676F-63C1-093D28359AFA}"/>
              </a:ext>
            </a:extLst>
          </p:cNvPr>
          <p:cNvSpPr txBox="1">
            <a:spLocks/>
          </p:cNvSpPr>
          <p:nvPr/>
        </p:nvSpPr>
        <p:spPr>
          <a:xfrm>
            <a:off x="2222600" y="277876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Thank you and see you in the next lesson!</a:t>
            </a:r>
          </a:p>
        </p:txBody>
      </p:sp>
    </p:spTree>
    <p:extLst>
      <p:ext uri="{BB962C8B-B14F-4D97-AF65-F5344CB8AC3E}">
        <p14:creationId xmlns:p14="http://schemas.microsoft.com/office/powerpoint/2010/main" val="394012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BC4EB1B-EA6B-DFE4-AF3B-05D0EB2532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3E70DF-9B91-8A92-BF94-1399BB9F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2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24BC39E7-8798-676F-63C1-093D28359AFA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Slide</a:t>
            </a:r>
          </a:p>
        </p:txBody>
      </p:sp>
    </p:spTree>
    <p:extLst>
      <p:ext uri="{BB962C8B-B14F-4D97-AF65-F5344CB8AC3E}">
        <p14:creationId xmlns:p14="http://schemas.microsoft.com/office/powerpoint/2010/main" val="3668868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DD5C23-4208-10E6-3932-9AE4B9D054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D748C27-E356-81C6-B552-122CA75858E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58CDEB-E923-4EF4-F6C2-66EDCD17A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3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56D68259-93B8-3968-8381-54A5A5B8A7B5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Backdrop - Savanna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1E1BA6-1C5A-9C50-7418-F9814C47C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778" y="2328490"/>
            <a:ext cx="4452425" cy="33393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98A546-97F3-784F-8A49-34312DB234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15" y="2333220"/>
            <a:ext cx="5200094" cy="33345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8853BE8-0CE4-0E72-70CA-F1A3EFFE033C}"/>
              </a:ext>
            </a:extLst>
          </p:cNvPr>
          <p:cNvSpPr/>
          <p:nvPr/>
        </p:nvSpPr>
        <p:spPr>
          <a:xfrm>
            <a:off x="882067" y="3861582"/>
            <a:ext cx="1554385" cy="1543702"/>
          </a:xfrm>
          <a:prstGeom prst="rect">
            <a:avLst/>
          </a:prstGeom>
          <a:noFill/>
          <a:ln w="38100">
            <a:solidFill>
              <a:srgbClr val="C00000">
                <a:alpha val="97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60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2F524A-F6FB-CBC3-ED3B-414D7F8F22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C5ED2B-B8FF-0804-3B5F-7C070FF59F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D4FD94-DF67-0F14-4065-966DA1694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4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19880397-C4FA-78AD-4010-80FE1C768A29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Animal Sprites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334487F-FD4F-FFF9-231A-4F1D1A210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081" y="2678451"/>
            <a:ext cx="3355396" cy="1501098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B0BC1DA-C925-1AB7-39F7-B440915B98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95135" y="2508360"/>
            <a:ext cx="2214685" cy="1841279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26DF4FC-6983-A8E4-F581-3587B60F51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07445" y="2678451"/>
            <a:ext cx="2082517" cy="143501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A584EB6-48A4-D92D-8D7D-7598F0145367}"/>
              </a:ext>
            </a:extLst>
          </p:cNvPr>
          <p:cNvSpPr txBox="1"/>
          <p:nvPr/>
        </p:nvSpPr>
        <p:spPr>
          <a:xfrm>
            <a:off x="2361768" y="4456945"/>
            <a:ext cx="14138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Lion</a:t>
            </a:r>
            <a:endParaRPr lang="zh-CN" altLang="en-US" sz="40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01A02A-8B19-355E-39D6-B1747EC61808}"/>
              </a:ext>
            </a:extLst>
          </p:cNvPr>
          <p:cNvSpPr txBox="1"/>
          <p:nvPr/>
        </p:nvSpPr>
        <p:spPr>
          <a:xfrm>
            <a:off x="5766619" y="4456945"/>
            <a:ext cx="17747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Parrot</a:t>
            </a:r>
            <a:endParaRPr lang="zh-CN" altLang="en-US" sz="40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0AF744-5FC2-65F8-522F-5603051CEA97}"/>
              </a:ext>
            </a:extLst>
          </p:cNvPr>
          <p:cNvSpPr txBox="1"/>
          <p:nvPr/>
        </p:nvSpPr>
        <p:spPr>
          <a:xfrm>
            <a:off x="8507445" y="4456945"/>
            <a:ext cx="25317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Hedgehog</a:t>
            </a:r>
            <a:endParaRPr lang="zh-CN" altLang="en-US" sz="40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019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662DA0-BA62-81B7-9706-8CB01292E9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874D19C-7236-4A46-8844-CB069E11FCC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B53F0D-3F45-BE50-5F0A-323D52B25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5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6041B4F9-018A-4002-4D49-31C0FB6CC65F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Change Sprite Size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0F8B3FE4-34F2-095A-1258-FF3A5E58C1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224" y="3728890"/>
            <a:ext cx="3355396" cy="15010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AB1A55-150A-081F-9001-2BC44D3D880A}"/>
              </a:ext>
            </a:extLst>
          </p:cNvPr>
          <p:cNvSpPr txBox="1"/>
          <p:nvPr/>
        </p:nvSpPr>
        <p:spPr>
          <a:xfrm>
            <a:off x="1333500" y="5458371"/>
            <a:ext cx="2186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size: 100</a:t>
            </a:r>
            <a:endParaRPr lang="zh-CN" altLang="en-US" sz="40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45674E36-D0EE-FA63-D8CE-EE8B9941C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4873" y="2148326"/>
            <a:ext cx="6624127" cy="29634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BE0E5B-59E4-15F4-3FF1-6A9C5463A8A6}"/>
              </a:ext>
            </a:extLst>
          </p:cNvPr>
          <p:cNvSpPr txBox="1"/>
          <p:nvPr/>
        </p:nvSpPr>
        <p:spPr>
          <a:xfrm>
            <a:off x="7330440" y="5458371"/>
            <a:ext cx="2186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size: 200</a:t>
            </a:r>
            <a:endParaRPr lang="zh-CN" altLang="en-US" sz="40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B8EC3D80-D2DC-3D89-DA63-959B1CE0D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1998" y="2009225"/>
            <a:ext cx="1701203" cy="76106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13D2B82-3AAE-9703-3EEB-7C900B339A17}"/>
              </a:ext>
            </a:extLst>
          </p:cNvPr>
          <p:cNvSpPr txBox="1"/>
          <p:nvPr/>
        </p:nvSpPr>
        <p:spPr>
          <a:xfrm>
            <a:off x="1469252" y="2758029"/>
            <a:ext cx="2186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size: 50</a:t>
            </a:r>
            <a:endParaRPr lang="zh-CN" altLang="en-US" sz="40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630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A6C860-5ACF-0659-76F2-2AF550226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6CCB664-4248-9B59-8D7C-70D4CD7892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00685D-59F6-DDB2-EEBF-FABA4DCD1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6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A1D57637-E0EB-CE94-E30B-181452F13C15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School Bus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B2382D-73A0-E98B-79F0-E71A3B95A8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44" y="2749534"/>
            <a:ext cx="4419632" cy="23622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643F13-043E-1CCF-8540-58D3C45540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679" y="2824894"/>
            <a:ext cx="4346798" cy="235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012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B0B014-EC54-8CF0-A2D7-5CD616FD3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7F49C56-CF30-46D2-B805-40FC04CFFC8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8E1757-C3CE-598A-370C-AB18770E0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7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97139CBE-FBFE-1839-2665-2B4B341A1EE1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Get in Place!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AFA78445-2EAE-7BA6-C120-7779C122F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102" y="2700746"/>
            <a:ext cx="2047875" cy="1343025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E749CCF1-77E4-71EE-746C-473A5E3177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6799" y="2700747"/>
            <a:ext cx="2152650" cy="1343025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0AA19FE6-F542-6734-9E61-67966FC172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73498" y="2700746"/>
            <a:ext cx="2152650" cy="1343025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69930486-A685-4A38-7E5C-E9CFAC1376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18419" y="2700748"/>
            <a:ext cx="2209800" cy="134302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BFAAAE4-AF30-7C80-5E01-6A866B43F6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43" y="4373731"/>
            <a:ext cx="1517016" cy="822225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4FC052A4-68BE-C558-D26D-DA9DC0F13F7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494622" y="4330424"/>
            <a:ext cx="1934719" cy="865532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77F93979-D75D-9021-2D32-A40CBA3657E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891315" y="4043773"/>
            <a:ext cx="1517016" cy="126124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AF98CD03-8CD3-C62B-780E-DB9F32D08AD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901197" y="4320078"/>
            <a:ext cx="1286106" cy="88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179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8DE0A0-CA1E-823F-5C83-476A8D5B0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F962F9-0CBF-655A-2C91-04720163330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550C9B-B0C8-F493-AF94-657AC3545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8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0FE90537-4A8A-5BE8-4F21-B69BA31A0449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Not Facing the Bus!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2BF82576-8764-162C-3919-0D2DD7BED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1498" y="3570113"/>
            <a:ext cx="3446015" cy="15416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4E3F251-CFE4-3D8B-BDFA-FC8AB2FBAF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214" y="2888626"/>
            <a:ext cx="4346798" cy="235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323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BC4EB1B-EA6B-DFE4-AF3B-05D0EB2532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3E70DF-9B91-8A92-BF94-1399BB9F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9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8" name="Google Shape;867;p33">
            <a:extLst>
              <a:ext uri="{FF2B5EF4-FFF2-40B4-BE49-F238E27FC236}">
                <a16:creationId xmlns:a16="http://schemas.microsoft.com/office/drawing/2014/main" id="{398DA534-C272-01F9-5565-6E014A250343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What we learnt…</a:t>
            </a:r>
          </a:p>
        </p:txBody>
      </p:sp>
    </p:spTree>
    <p:extLst>
      <p:ext uri="{BB962C8B-B14F-4D97-AF65-F5344CB8AC3E}">
        <p14:creationId xmlns:p14="http://schemas.microsoft.com/office/powerpoint/2010/main" val="3253399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</TotalTime>
  <Words>93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等线</vt:lpstr>
      <vt:lpstr>等线 Light</vt:lpstr>
      <vt:lpstr>Amatic SC</vt:lpstr>
      <vt:lpstr>Arial</vt:lpstr>
      <vt:lpstr>Bradley Hand ITC</vt:lpstr>
      <vt:lpstr>High Tower Text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Jing Guo</dc:creator>
  <cp:lastModifiedBy>Jing Guo</cp:lastModifiedBy>
  <cp:revision>108</cp:revision>
  <dcterms:created xsi:type="dcterms:W3CDTF">2024-03-25T08:29:58Z</dcterms:created>
  <dcterms:modified xsi:type="dcterms:W3CDTF">2024-10-15T10:02:26Z</dcterms:modified>
</cp:coreProperties>
</file>