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318" r:id="rId4"/>
    <p:sldId id="320" r:id="rId5"/>
    <p:sldId id="31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66" y="5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D1E95-6A47-1DE8-B510-4CE0D45E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"/>
            <a:ext cx="12192000" cy="6859084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1469495" y="126621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1:</a:t>
            </a:r>
          </a:p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space talk</a:t>
            </a:r>
            <a:endParaRPr lang="en-US" sz="8000" spc="300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  <a:latin typeface="Amatic SC" panose="020F0502020204030204" pitchFamily="2" charset="-79"/>
              <a:cs typeface="Amatic SC" panose="020F0502020204030204" pitchFamily="2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0460821-E515-0405-DF74-AD30A71F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163" y="3111246"/>
            <a:ext cx="2085975" cy="20517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48DBB64-2A13-8DBB-0C9B-F0A70B4AE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801" y="3928220"/>
            <a:ext cx="2146300" cy="259507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0AB1FAC-0915-DD2C-C124-96AF9D8B9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5444" y="3561988"/>
            <a:ext cx="2441577" cy="2657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559DC6-FC79-04CF-D4A2-4325A3F58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47">
            <a:off x="6593274" y="2064697"/>
            <a:ext cx="1317693" cy="1393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283E73-7FD2-7FD6-6CC2-4E3F368AD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46" y="3133704"/>
            <a:ext cx="2062707" cy="10160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69A81F-FD3A-9F20-5AF0-804A876573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057">
            <a:off x="763817" y="3481093"/>
            <a:ext cx="2736991" cy="15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Google Shape;867;p33">
            <a:extLst>
              <a:ext uri="{FF2B5EF4-FFF2-40B4-BE49-F238E27FC236}">
                <a16:creationId xmlns:a16="http://schemas.microsoft.com/office/drawing/2014/main" id="{398DA534-C272-01F9-5565-6E014A250343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</p:spTree>
    <p:extLst>
      <p:ext uri="{BB962C8B-B14F-4D97-AF65-F5344CB8AC3E}">
        <p14:creationId xmlns:p14="http://schemas.microsoft.com/office/powerpoint/2010/main" val="325339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9E62E-3E0A-1FD3-C734-48831C47E32F}"/>
              </a:ext>
            </a:extLst>
          </p:cNvPr>
          <p:cNvSpPr txBox="1"/>
          <p:nvPr/>
        </p:nvSpPr>
        <p:spPr>
          <a:xfrm>
            <a:off x="1265150" y="2117180"/>
            <a:ext cx="9727970" cy="53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Have fun with some of the other effects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Try different sprites and backdrops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Say and think differently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Checkout costumes of other sprites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Invent your own way of communication!</a:t>
            </a:r>
            <a:b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</a:b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8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55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80</cp:revision>
  <dcterms:created xsi:type="dcterms:W3CDTF">2024-03-25T08:29:58Z</dcterms:created>
  <dcterms:modified xsi:type="dcterms:W3CDTF">2024-10-15T01:55:09Z</dcterms:modified>
</cp:coreProperties>
</file>