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9" r:id="rId2"/>
    <p:sldId id="262" r:id="rId3"/>
    <p:sldId id="444" r:id="rId4"/>
    <p:sldId id="445" r:id="rId5"/>
    <p:sldId id="446" r:id="rId6"/>
    <p:sldId id="449" r:id="rId7"/>
    <p:sldId id="448" r:id="rId8"/>
    <p:sldId id="450" r:id="rId9"/>
    <p:sldId id="447" r:id="rId10"/>
    <p:sldId id="451" r:id="rId11"/>
    <p:sldId id="452" r:id="rId12"/>
    <p:sldId id="453" r:id="rId13"/>
    <p:sldId id="454" r:id="rId14"/>
    <p:sldId id="457" r:id="rId15"/>
    <p:sldId id="458" r:id="rId16"/>
    <p:sldId id="460" r:id="rId17"/>
    <p:sldId id="461" r:id="rId18"/>
    <p:sldId id="455" r:id="rId19"/>
    <p:sldId id="462" r:id="rId20"/>
    <p:sldId id="456" r:id="rId21"/>
    <p:sldId id="463" r:id="rId22"/>
    <p:sldId id="466" r:id="rId23"/>
    <p:sldId id="464" r:id="rId24"/>
    <p:sldId id="467" r:id="rId25"/>
    <p:sldId id="465" r:id="rId26"/>
    <p:sldId id="468" r:id="rId27"/>
    <p:sldId id="469" r:id="rId28"/>
    <p:sldId id="383" r:id="rId29"/>
    <p:sldId id="443" r:id="rId30"/>
    <p:sldId id="319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26" autoAdjust="0"/>
  </p:normalViewPr>
  <p:slideViewPr>
    <p:cSldViewPr snapToGrid="0" showGuides="1">
      <p:cViewPr>
        <p:scale>
          <a:sx n="100" d="100"/>
          <a:sy n="100" d="100"/>
        </p:scale>
        <p:origin x="442" y="4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7297C-06E1-4B62-AA21-F05F5B88E178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01A80-0C67-4DC9-A141-0EE8219355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7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F73B-61E8-5640-9D3F-66F8AE719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46668-829A-BE4D-6DB8-6B73AAB06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E5EB-A324-E9B3-96F7-FDAAEE42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CD3E-1ACA-4ABC-A7C3-AE6EDCC1D047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B5FA5-F411-886B-A670-FECCD2FA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DAC71-907D-4762-573A-8A57CEC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7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0C47-DE78-9FDB-FAD0-39825ED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B3FCC-79E7-68BB-D276-3AD02785F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96C3-739E-8B43-6206-FE776DC6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C84B-BDA6-4394-A5DC-761CC97902A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B070C-1573-6254-43BC-8D784404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F1F1-FBEC-2FC2-C45A-02577656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22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DB498-9315-2487-74F6-73D57AFEF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47AED-BEAD-B4C3-0A3D-2AD574028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2D09-7E1D-641C-A41E-9AF5CA3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E064-21DA-485D-93FF-A8D005D0BAC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6A0B-B993-BBE2-EE80-6E3A3544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5961-1E8B-A7CB-42A2-2EE3DA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C064-1F01-E9EA-FA7F-075601DE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CB13-5F26-340E-B884-DABEE4889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E6170-88CB-FEBB-7702-0F77D485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E488B-2EE6-4D29-A22A-AB91A65553BA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8EF54-A871-E33A-1487-8FC8C47B0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0DE5F-F7CE-6497-3381-8C603BE7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72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BA20-679F-4A63-1B53-7481E145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2FA05-548E-AC51-4DD8-CF0C71F7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BDF3-DE27-1952-04FE-0BA4603C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1F69C-EC83-4748-9F42-207B0B7F7AEF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4FF42-4371-D96C-5993-5F01FDD8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7ADC-B083-BC61-B086-00E8521C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76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B5E-60B4-9520-DA94-AC55EFF8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0680-E670-7010-DC1B-2A04C713E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FD77D-20C5-E7DD-89EB-A63814869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BC103-5960-FFBD-2957-EE352A90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9948A-4763-4EE0-97C0-D473B84BFE2B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90D6F-CF56-5878-8079-1201332B5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8FEFD-27CA-C545-5476-CC67A51A7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343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8044-EC1C-09EC-5E15-AA64F7C0E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0B3D7-0516-643F-3973-27C70D659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116AF-7FA3-30AE-2D6E-931AF2788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0A20C-9630-69DF-9B98-06D309561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D1086-ED47-422C-D57F-254E2F05D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E8F2-34E3-88D2-F716-7C1445B1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FD7C2-6438-4C8D-9885-EF594F129AF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E7518-429E-86FA-99BF-D076EBE02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31984-35C7-87C1-1997-8AB4EF54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7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CB0D2-9E48-529A-C732-C386CEA4E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7E7FE-E6AF-B788-DDF8-54FB9A031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928C2-0FFC-4AD4-B896-4895AE4FE342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E932D-1CB5-AF18-030A-0DDA8FEB8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70044-C209-8B68-1304-9C0E2155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102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D20F9-D1BE-73D3-FBC7-A35E3CF0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C0A94-C2B5-4F29-B85C-45CA87678128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EC320-30AA-281B-5A1F-45636E956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2696C-D432-67FF-378F-5173FF5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47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CE0E-4F38-8FC0-AD26-B17EEDE18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9884-E932-B5F8-8938-544A8641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2DE41-1F51-24DF-D700-CFACF1847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B3946-42D4-E7D4-3EE7-1D93D9E5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08264-F49F-49C9-A7F4-9095CA867FFE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D8740-F32B-E145-9F57-5B9FF3B3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93753-F781-1F34-1E7D-C6CDBDBD0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1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48E-02F7-1CC7-9500-C61C20586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2CAA6-AA52-BC5F-8FBA-613C7833F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E64C-7108-973D-EFC5-3585CD54D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C8B9B-B845-95C5-CEC3-B72A590F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2EF23-268D-49B9-906A-158FBE8CE46C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A3B08-DFE1-22F6-F7D9-C9142B48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13F9B-0620-6B5F-54E4-9B699FFD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1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0D66B7-5A9E-DD1C-275B-10F08F705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0120-EAC3-E27C-21BE-018E0349F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78F84-6737-518B-905C-98A833886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41DB-35F8-42F3-A018-9E7E52FFF065}" type="datetime1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1339D-B6B4-DD4B-D8E5-B3FE7FDDD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48806-ACB5-984C-60E9-85AB4FBBE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EC109-1E15-4BCA-93B5-56442BB344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1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36.png"/><Relationship Id="rId4" Type="http://schemas.openxmlformats.org/officeDocument/2006/relationships/image" Target="../media/image10.png"/><Relationship Id="rId9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9.svg"/><Relationship Id="rId7" Type="http://schemas.openxmlformats.org/officeDocument/2006/relationships/image" Target="../media/image22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42.png"/><Relationship Id="rId4" Type="http://schemas.openxmlformats.org/officeDocument/2006/relationships/image" Target="../media/image10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3A87E8-C779-D0FD-A50F-19016585F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250"/>
          </a:xfrm>
          <a:prstGeom prst="rect">
            <a:avLst/>
          </a:prstGeom>
        </p:spPr>
      </p:pic>
      <p:sp>
        <p:nvSpPr>
          <p:cNvPr id="12" name="Google Shape;867;p33">
            <a:extLst>
              <a:ext uri="{FF2B5EF4-FFF2-40B4-BE49-F238E27FC236}">
                <a16:creationId xmlns:a16="http://schemas.microsoft.com/office/drawing/2014/main" id="{6E92B451-3BE9-52C8-3131-C725F9855BF7}"/>
              </a:ext>
            </a:extLst>
          </p:cNvPr>
          <p:cNvSpPr txBox="1">
            <a:spLocks/>
          </p:cNvSpPr>
          <p:nvPr/>
        </p:nvSpPr>
        <p:spPr>
          <a:xfrm>
            <a:off x="298670" y="3592509"/>
            <a:ext cx="7176073" cy="26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Lesson 5:</a:t>
            </a:r>
          </a:p>
          <a:p>
            <a:pPr algn="ctr"/>
            <a:r>
              <a:rPr lang="en-US" sz="8000" spc="300" dirty="0"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Find the Bug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461D7-7E6E-F0DF-B98F-C071A6DE9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52099">
            <a:off x="6430549" y="851653"/>
            <a:ext cx="468905" cy="316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FD6193-F12C-B0A2-13D9-771882AA1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27961">
            <a:off x="9769716" y="6266309"/>
            <a:ext cx="478026" cy="3206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2A3455-B419-920C-A5F3-66E5DF5715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52322">
            <a:off x="3693223" y="6362273"/>
            <a:ext cx="232535" cy="1595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493C9A-A255-F394-1364-726C92939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6985">
            <a:off x="10946085" y="702387"/>
            <a:ext cx="526218" cy="47978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0BCF53-9FF7-F3D2-BC49-0571613678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61588">
            <a:off x="9333353" y="3794760"/>
            <a:ext cx="361294" cy="2910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B161E2-6CC2-FE45-A5E9-10F8A171B0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87575">
            <a:off x="1574117" y="492378"/>
            <a:ext cx="871904" cy="56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657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EE364-617D-7FF3-729A-83D037253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AD907F-0912-DBFD-067D-DFAF84D1CE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D5FCAD-1C30-DB20-D8BB-74675735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F3D13856-C501-1BAA-A862-F405B3D331C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Rename Backdrops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D101187-1ADD-8911-4AA8-AFE259F3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FBE99F-31DE-88E5-9708-5F33A3B26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3CE43-D258-4868-24A6-AC994E878D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49053C-C39D-ADB9-7531-7C8C814B9D29}"/>
              </a:ext>
            </a:extLst>
          </p:cNvPr>
          <p:cNvSpPr txBox="1"/>
          <p:nvPr/>
        </p:nvSpPr>
        <p:spPr>
          <a:xfrm>
            <a:off x="507960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Woods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BDAAD8-A6F0-457A-453D-EE9904BFA466}"/>
              </a:ext>
            </a:extLst>
          </p:cNvPr>
          <p:cNvSpPr txBox="1"/>
          <p:nvPr/>
        </p:nvSpPr>
        <p:spPr>
          <a:xfrm>
            <a:off x="4525605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Farm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818B05-905F-0934-0902-6C11B6FF4F9F}"/>
              </a:ext>
            </a:extLst>
          </p:cNvPr>
          <p:cNvSpPr txBox="1"/>
          <p:nvPr/>
        </p:nvSpPr>
        <p:spPr>
          <a:xfrm>
            <a:off x="8530448" y="5200045"/>
            <a:ext cx="3202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Jungle </a:t>
            </a:r>
            <a:r>
              <a:rPr lang="zh-CN" altLang="en-US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altLang="zh-CN" sz="2800" b="0" i="0" dirty="0">
                <a:solidFill>
                  <a:schemeClr val="bg1">
                    <a:lumMod val="75000"/>
                  </a:schemeClr>
                </a:solidFill>
                <a:effectLst/>
                <a:latin typeface="High Tower Text" panose="02040502050506030303" pitchFamily="18" charset="0"/>
              </a:rPr>
              <a:t> </a:t>
            </a:r>
            <a:r>
              <a:rPr lang="en-US" altLang="zh-CN" sz="2800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4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F9F45-7ABB-26E6-7BC7-6432C92E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74E7FE-A19F-7143-DD7B-2547FECCC0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F11C3E-1AE5-0461-A344-33A6BD93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A75827B-3ED0-21A3-E5CF-5BCA00D98B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Ladybug Sprite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8CDDC6-2A88-32C6-62AA-C9A583C75E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1619389"/>
            <a:ext cx="5630475" cy="41633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06D11-5F9D-E237-4E80-91D96CA794F2}"/>
              </a:ext>
            </a:extLst>
          </p:cNvPr>
          <p:cNvSpPr txBox="1"/>
          <p:nvPr/>
        </p:nvSpPr>
        <p:spPr>
          <a:xfrm>
            <a:off x="4071734" y="511175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Ladybug2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EB738-1F71-F0D9-4AFA-8D06750F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0F154F-3133-EB7A-8C6C-01F12687F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CD569-E846-D8A5-D2EC-D2E9CECD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734D58C-02ED-5924-930B-1D716EB53632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Click the Bug!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514DE1-D2C7-664E-3542-4926BAED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0762" y="2208495"/>
            <a:ext cx="5630475" cy="4163379"/>
          </a:xfrm>
          <a:prstGeom prst="rect">
            <a:avLst/>
          </a:prstGeom>
        </p:spPr>
      </p:pic>
      <p:pic>
        <p:nvPicPr>
          <p:cNvPr id="8" name="Picture 7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CE67F27C-8ADF-1425-7BE6-F273C3B9A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6833191" y="3200878"/>
            <a:ext cx="1315067" cy="132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90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5DBEC-95B0-2245-5FDD-102F7899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071F7A-8A0E-96AD-E210-2CA52176F2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C5C064-94F5-4B35-0A0C-A51C5A12A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F7E5F58-0D22-DD5F-C903-369AA9EB92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2D7D788-8115-6E5D-C845-BB95052B3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776" y="2249015"/>
            <a:ext cx="2310538" cy="174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8738E2-EAF7-6246-0D6D-BD7FF444F6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3" y="4700795"/>
            <a:ext cx="2321701" cy="1741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47E999-A708-ECEA-06C1-2C2154CECA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AE72E4-2A09-E744-A25C-24E8EEFA46C2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CACB57-6811-44A4-E0DE-BE8CEE266292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F65E63-22F4-E2FB-ED01-FD8665493678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309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DE97-8E5E-84BE-E698-5B2701E9A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670B7AC-2A33-C278-76E9-0CF3B0EF91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FB20FA-7065-8BE5-39C9-FD86C4CF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CB1170CA-5725-1010-F1F2-EED6811D6C1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0E5AC-C7F8-4B9F-5F91-42E3BB68A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826" y="3250480"/>
            <a:ext cx="3547579" cy="1741276"/>
          </a:xfrm>
          <a:prstGeom prst="rect">
            <a:avLst/>
          </a:prstGeom>
        </p:spPr>
      </p:pic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42F74571-7E30-3019-54F1-66C5EF8BFDA7}"/>
              </a:ext>
            </a:extLst>
          </p:cNvPr>
          <p:cNvSpPr/>
          <p:nvPr/>
        </p:nvSpPr>
        <p:spPr>
          <a:xfrm rot="5400000">
            <a:off x="6209459" y="4686924"/>
            <a:ext cx="1519472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2BCF22-AEA9-B19D-C9D0-D277A34C6B54}"/>
              </a:ext>
            </a:extLst>
          </p:cNvPr>
          <p:cNvSpPr txBox="1"/>
          <p:nvPr/>
        </p:nvSpPr>
        <p:spPr>
          <a:xfrm>
            <a:off x="7789076" y="2905780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4CB5AE-58DB-9434-C10C-082153BBE107}"/>
              </a:ext>
            </a:extLst>
          </p:cNvPr>
          <p:cNvSpPr txBox="1"/>
          <p:nvPr/>
        </p:nvSpPr>
        <p:spPr>
          <a:xfrm>
            <a:off x="10202574" y="5362002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0D2A86-5D44-E007-AC58-B4FCD24BA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872" y="4700796"/>
            <a:ext cx="2321701" cy="1741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B17BCE-F5E0-BEB7-19C3-FFA7D3A3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776" y="2249014"/>
            <a:ext cx="2321701" cy="17412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CD5B59-9ECE-00E4-9CC6-223EC3B0AF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183" y="4527308"/>
            <a:ext cx="1168886" cy="1168886"/>
          </a:xfrm>
          <a:prstGeom prst="rect">
            <a:avLst/>
          </a:prstGeom>
        </p:spPr>
      </p:pic>
      <p:sp>
        <p:nvSpPr>
          <p:cNvPr id="16" name="Arrow: U-Turn 15">
            <a:extLst>
              <a:ext uri="{FF2B5EF4-FFF2-40B4-BE49-F238E27FC236}">
                <a16:creationId xmlns:a16="http://schemas.microsoft.com/office/drawing/2014/main" id="{708F3FD6-C933-2646-2205-096311808A2F}"/>
              </a:ext>
            </a:extLst>
          </p:cNvPr>
          <p:cNvSpPr/>
          <p:nvPr/>
        </p:nvSpPr>
        <p:spPr>
          <a:xfrm rot="5400000">
            <a:off x="8253849" y="2788502"/>
            <a:ext cx="1317607" cy="948267"/>
          </a:xfrm>
          <a:prstGeom prst="uturn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704686-D70E-A6F2-FDE3-487AD7511A5E}"/>
              </a:ext>
            </a:extLst>
          </p:cNvPr>
          <p:cNvSpPr/>
          <p:nvPr/>
        </p:nvSpPr>
        <p:spPr>
          <a:xfrm>
            <a:off x="2958893" y="4238125"/>
            <a:ext cx="1388024" cy="55192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463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0FBFB-B5BC-C96A-82B1-D993A3F2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DD62A7-E3D9-82AD-7632-D233B99F16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9173D7-60E3-325D-C9A3-89FC23FA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7DEBCB8-C7AB-7782-38C6-08C7F946F41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Move to Next Level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86371E0B-EC46-5BCB-BD1B-E5B331D68696}"/>
              </a:ext>
            </a:extLst>
          </p:cNvPr>
          <p:cNvSpPr/>
          <p:nvPr/>
        </p:nvSpPr>
        <p:spPr>
          <a:xfrm rot="5400000">
            <a:off x="5922955" y="3877298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97131C-56A3-CDAA-7EE7-44D4045A83A1}"/>
              </a:ext>
            </a:extLst>
          </p:cNvPr>
          <p:cNvSpPr txBox="1"/>
          <p:nvPr/>
        </p:nvSpPr>
        <p:spPr>
          <a:xfrm>
            <a:off x="7272611" y="4702831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Level2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84D9B6-937B-E627-F26B-3241B79A64DE}"/>
              </a:ext>
            </a:extLst>
          </p:cNvPr>
          <p:cNvSpPr txBox="1"/>
          <p:nvPr/>
        </p:nvSpPr>
        <p:spPr>
          <a:xfrm>
            <a:off x="9699123" y="6101414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Level3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DA445-6DBB-929E-04FF-6103F730D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38" y="4816805"/>
            <a:ext cx="1640221" cy="1230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ACB9EA-CE3E-D4BC-9E85-86312D1432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171" y="3502629"/>
            <a:ext cx="1640221" cy="12301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F1655BF-3C3F-F7BB-CE24-C0B26BA86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48" y="3242533"/>
            <a:ext cx="2621906" cy="175035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F7EAC1E-DC9B-13E4-3F67-59C4093441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583" y="2208028"/>
            <a:ext cx="1632334" cy="1230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8DEFB3-E458-A343-C35E-B3540AA4178A}"/>
              </a:ext>
            </a:extLst>
          </p:cNvPr>
          <p:cNvSpPr txBox="1"/>
          <p:nvPr/>
        </p:nvSpPr>
        <p:spPr>
          <a:xfrm>
            <a:off x="4932534" y="3438193"/>
            <a:ext cx="1460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Level1</a:t>
            </a:r>
            <a:endParaRPr lang="zh-CN" altLang="en-US" sz="28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F7F14D7-C515-7D73-4147-0F72E280EA61}"/>
              </a:ext>
            </a:extLst>
          </p:cNvPr>
          <p:cNvSpPr/>
          <p:nvPr/>
        </p:nvSpPr>
        <p:spPr>
          <a:xfrm rot="5400000">
            <a:off x="8228719" y="5226593"/>
            <a:ext cx="563154" cy="849655"/>
          </a:xfrm>
          <a:prstGeom prst="bentUp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91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8EF5-0916-DD5F-A224-A2906402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AD0C05E-77D6-6EBE-3935-479AA92887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237-E8E6-8F1A-74CA-406E5590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CE0AD0D-84FF-4E8A-85A4-0678748DB55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FD9976-F4A0-4B02-32D5-514036CEE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0" y="2356200"/>
            <a:ext cx="8694459" cy="36699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52E5DB0-165A-B621-F137-ED81E43054BE}"/>
              </a:ext>
            </a:extLst>
          </p:cNvPr>
          <p:cNvSpPr/>
          <p:nvPr/>
        </p:nvSpPr>
        <p:spPr>
          <a:xfrm>
            <a:off x="3911393" y="3886200"/>
            <a:ext cx="2108407" cy="213994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1688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E4D2D-3848-CF87-E3E5-678BF1357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B88A9E-321E-90E1-5023-125A62F5AF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569553-77FA-8AA3-A859-3CA1D548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6224CA1A-1F4E-174E-D6F3-EC55CDE6BEE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Some Noise!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D1594B-2FAE-80DE-B680-F11D8A1C1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04" y="2788920"/>
            <a:ext cx="2856719" cy="25879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E1103E4-1B44-CE8A-31E6-A717F5B2A34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1187" y="3302710"/>
            <a:ext cx="4452895" cy="3292634"/>
          </a:xfrm>
          <a:prstGeom prst="rect">
            <a:avLst/>
          </a:prstGeom>
        </p:spPr>
      </p:pic>
      <p:pic>
        <p:nvPicPr>
          <p:cNvPr id="9" name="Picture 8" descr="A white mouse cursor on a black background&#10;&#10;Description automatically generated">
            <a:extLst>
              <a:ext uri="{FF2B5EF4-FFF2-40B4-BE49-F238E27FC236}">
                <a16:creationId xmlns:a16="http://schemas.microsoft.com/office/drawing/2014/main" id="{52FEFEFE-C053-2FB2-70DF-7A180B80C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97251">
            <a:off x="8847075" y="4057812"/>
            <a:ext cx="1225042" cy="12360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97A763-BE3C-010A-651D-59B14F61C5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7463">
            <a:off x="6255584" y="2088179"/>
            <a:ext cx="2752055" cy="232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35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EE9B3-50B2-5DAF-17AA-25E87766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3AA242-1DEE-323A-E0E3-A64929DBEF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D7C64-E839-348C-53A0-8B767FACC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2210F99-EEF7-A25C-AC75-19E502866672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Random Position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1DF4A5-077B-5C36-F63E-7B9F2AE14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A74352-1261-D48C-2DDD-C2CD7D2CE7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DE390B-74CF-A5BF-13CE-8F20A5E90F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86B4DDC-439D-F141-6EF2-770B1FDBA7B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18554" y="32342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4F99A00-C7ED-11CD-8687-4D871E6F7E8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48916" y="3234293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C894332-6757-C081-E64E-B197FDF1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9280" y="323429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D59B24-5796-0035-9CAB-E7A793411A91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The game is too easy! Bug shows up at the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same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345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53644-FC25-8D86-FF72-9D8EC1338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508267-9447-C3CD-AADD-1A31F4A9609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CD5AB-C7C4-794E-D85E-870EC7DF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19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70D3ACDE-361C-B27B-8F0C-80CAFCB1A11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912A864-7AD7-BD42-BAC4-F6635D28B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12320"/>
            <a:ext cx="3125687" cy="23555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AF55A1-02A6-6C47-C8D1-8857D89C92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12320"/>
            <a:ext cx="3140788" cy="23555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B0F3B-C355-597F-EC1A-294F78FA3C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12320"/>
            <a:ext cx="3140787" cy="235559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E54840C-A0FA-9755-00DB-79937897BF0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586593"/>
            <a:ext cx="1294166" cy="95695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9AA29FD-6551-94BA-0990-70830B47823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10956"/>
            <a:ext cx="1294166" cy="95695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EC080E5-EAF2-F79D-9D00-1E8BF89AB61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883773"/>
            <a:ext cx="1294166" cy="956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31740E-5862-43F7-B8A5-FA4D27CE0EFE}"/>
              </a:ext>
            </a:extLst>
          </p:cNvPr>
          <p:cNvSpPr txBox="1"/>
          <p:nvPr/>
        </p:nvSpPr>
        <p:spPr>
          <a:xfrm>
            <a:off x="2743200" y="5413981"/>
            <a:ext cx="6736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Instead, we want the bug to be at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 in each level 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9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668868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362FD-589A-832A-D4C0-D2225C9F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EE8FCC-BDDF-ED80-58B8-311E1D44BF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1DB455-B62D-8FF6-43F3-DC2CA0B81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04208F63-90AE-CE70-CAE7-E9997B4FFA20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E7781-7CE1-0B3D-36A5-908AF9263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" y="3235325"/>
            <a:ext cx="4105275" cy="1066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A2275-AF32-4A12-8DB4-0825228ED4D9}"/>
              </a:ext>
            </a:extLst>
          </p:cNvPr>
          <p:cNvSpPr txBox="1"/>
          <p:nvPr/>
        </p:nvSpPr>
        <p:spPr>
          <a:xfrm>
            <a:off x="6627495" y="2661176"/>
            <a:ext cx="44424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Go to random position is easy, the question is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?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25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0EF2C-81A1-9752-E691-D12EA1B4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D93CAA-872A-C52B-676F-9902EE41AAC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79CA60-EA25-DE5E-35E4-3924927BF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21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37E98F5-EC34-4203-EF51-2C795BB39A6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12DD84B-AB50-42CC-E825-A7E1756CFF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C30BF-76A5-1093-DE1B-4856A1BE69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8261EB-6DB3-591A-A668-79C9C94C47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E0216815-CBD8-36D5-79A7-1B2F7953E474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8EEEE86E-A626-05A4-33BE-6C95B8448AD8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26909-CC49-B916-C226-13CA5D4A0583}"/>
              </a:ext>
            </a:extLst>
          </p:cNvPr>
          <p:cNvSpPr txBox="1"/>
          <p:nvPr/>
        </p:nvSpPr>
        <p:spPr>
          <a:xfrm>
            <a:off x="1359552" y="5636932"/>
            <a:ext cx="92887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switch to a new backdrop, go to </a:t>
            </a:r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random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position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5C434C8-6CAE-0DBA-9F74-2A25F3C8CD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01C40475-0738-80F8-8F8B-BDD12B9EFB4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BCF0B12-ECFA-DB41-0BEF-54EA29CA523C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820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F08C5-4FB1-1227-2170-FAF1495EB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D2517F3-784E-608C-CCB8-30F3C56ACE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F7EA0A-4F38-AF8A-4F18-4B67FB43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22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2D63FCC-8DB9-D252-795B-35D96751B7D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25059-CF4F-F5D9-59BE-A5FCBF36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914" y="2766008"/>
            <a:ext cx="2626994" cy="13318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8C1375-0C18-2F9A-DCA9-F43164EE9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196" y="2756005"/>
            <a:ext cx="3315890" cy="13318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3EE42E-3253-D47A-08CF-01DC966DBF55}"/>
              </a:ext>
            </a:extLst>
          </p:cNvPr>
          <p:cNvSpPr txBox="1"/>
          <p:nvPr/>
        </p:nvSpPr>
        <p:spPr>
          <a:xfrm>
            <a:off x="1659348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Go button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8D18A-708D-6A8D-0F37-D8498EF4B9FB}"/>
              </a:ext>
            </a:extLst>
          </p:cNvPr>
          <p:cNvSpPr txBox="1"/>
          <p:nvPr/>
        </p:nvSpPr>
        <p:spPr>
          <a:xfrm>
            <a:off x="6669667" y="4505809"/>
            <a:ext cx="37509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 </a:t>
            </a:r>
            <a:r>
              <a:rPr lang="en-US" altLang="zh-CN" sz="32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is click is clicked, we do …</a:t>
            </a:r>
            <a:endParaRPr lang="zh-CN" altLang="en-US" sz="32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094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F8FC2-A3E2-C097-A14F-F0BF4A8D2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8AF0237-0373-0311-3A51-30491B9B46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0FE4E2-85F5-41F3-9888-A660E862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3F26113-A34E-47F8-4D2B-337492619F7C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948C0-5433-31EB-AED6-249E844C5FFF}"/>
              </a:ext>
            </a:extLst>
          </p:cNvPr>
          <p:cNvSpPr txBox="1"/>
          <p:nvPr/>
        </p:nvSpPr>
        <p:spPr>
          <a:xfrm>
            <a:off x="3186112" y="4374167"/>
            <a:ext cx="58197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When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backdrop switches to Level1/Level2/Level3 , we do…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55246F-5374-1E87-02D5-7F3E34DC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964" y="2448202"/>
            <a:ext cx="58197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0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76336-C34A-6DE9-7C9D-783707DBA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FF55F-2E7B-67F3-6CCC-4BF0C5CB0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BE4C2-C35F-CA25-028C-265FA67D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BA80C514-D0CA-173A-84C6-CC663E05DE78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Show Up Randomly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8CA1193-97CA-34D7-C5CD-9F3B4E022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61B99-8E47-307B-D815-0B6ACE071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12E241-40DB-C389-8FFC-CF5056C2D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CFF48F72-2957-CBD6-8D44-9435820BFBE2}"/>
              </a:ext>
            </a:extLst>
          </p:cNvPr>
          <p:cNvSpPr/>
          <p:nvPr/>
        </p:nvSpPr>
        <p:spPr>
          <a:xfrm rot="16200000">
            <a:off x="3646172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Arrow: Curved Right 9">
            <a:extLst>
              <a:ext uri="{FF2B5EF4-FFF2-40B4-BE49-F238E27FC236}">
                <a16:creationId xmlns:a16="http://schemas.microsoft.com/office/drawing/2014/main" id="{F77D6EEE-7ACE-344F-CCEB-AB6BA94B35A3}"/>
              </a:ext>
            </a:extLst>
          </p:cNvPr>
          <p:cNvSpPr/>
          <p:nvPr/>
        </p:nvSpPr>
        <p:spPr>
          <a:xfrm rot="16200000">
            <a:off x="7852413" y="3786503"/>
            <a:ext cx="836774" cy="2386487"/>
          </a:xfrm>
          <a:prstGeom prst="curvedRightArrow">
            <a:avLst/>
          </a:prstGeom>
          <a:solidFill>
            <a:schemeClr val="bg1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2ACDE16-ADA8-6196-18E6-49952FE24AA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55158AC-0644-106B-D95A-84440A54389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468195"/>
            <a:ext cx="1294166" cy="95695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C96CBE2-3DB4-72CB-9FE6-A09B9BFFFBF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441012"/>
            <a:ext cx="1294166" cy="956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0727FC4-E87F-BFAE-92E1-90E75068DC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11" y="5504523"/>
            <a:ext cx="2839784" cy="1120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5361AA-A057-2910-48E6-FCF6BBFE56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9776" y="5499678"/>
            <a:ext cx="2839785" cy="11201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BCB299-C9C2-135E-DA6E-DAF67F61EB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531" y="5499677"/>
            <a:ext cx="2839784" cy="11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4663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20702-C854-AD57-B19A-EDF7ED149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BB6900-FBE1-5ECA-A81D-35048C0893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710F45-901D-82B5-071D-27D7A430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5" name="Google Shape;867;p33">
            <a:extLst>
              <a:ext uri="{FF2B5EF4-FFF2-40B4-BE49-F238E27FC236}">
                <a16:creationId xmlns:a16="http://schemas.microsoft.com/office/drawing/2014/main" id="{666AA981-D491-EA68-E798-6F7D723ACEE3}"/>
              </a:ext>
            </a:extLst>
          </p:cNvPr>
          <p:cNvSpPr txBox="1">
            <a:spLocks/>
          </p:cNvSpPr>
          <p:nvPr/>
        </p:nvSpPr>
        <p:spPr>
          <a:xfrm>
            <a:off x="659130" y="134894"/>
            <a:ext cx="109042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Make It Harder – Smaller Bug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4AA7591-DC7A-FF39-1844-6C2888776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55804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2CBB65-3227-81A2-1117-D9E347BEE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558040"/>
            <a:ext cx="3140788" cy="23555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B7B1E-FA87-6829-02C3-C00B7695F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558040"/>
            <a:ext cx="3140787" cy="235559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018DC4D-2A24-D547-FB14-6468D8D814A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654372"/>
            <a:ext cx="1294166" cy="95695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D1F479BF-F829-8717-57BC-72D6F24B7A02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09776" y="3978735"/>
            <a:ext cx="1294166" cy="956954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F4428C6B-05E3-4172-73CB-E2BF9EC6FAF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5423" y="2951552"/>
            <a:ext cx="1294166" cy="9569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D7D332-73FE-3778-83FC-3B9ACC0F25D9}"/>
              </a:ext>
            </a:extLst>
          </p:cNvPr>
          <p:cNvSpPr txBox="1"/>
          <p:nvPr/>
        </p:nvSpPr>
        <p:spPr>
          <a:xfrm>
            <a:off x="1535906" y="5531871"/>
            <a:ext cx="9150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Bug is too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big</a:t>
            </a:r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and too easy to find!</a:t>
            </a:r>
            <a:endParaRPr lang="zh-CN" altLang="en-US" sz="40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27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0D0EF-2FF3-EE70-0CAE-9D2310FA7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E140BBC-801D-30CB-263B-0742E8FA7E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269EF1-E043-299B-80D1-6CA73B5DD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3EC462C-5203-BD4F-7A37-590075E5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470" y="1886813"/>
            <a:ext cx="4139135" cy="306062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80331DEB-31CA-7E83-E3B2-D152A8CD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9057" y="2528992"/>
            <a:ext cx="2357805" cy="174344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D13A304F-14AD-0254-AC15-E91441E519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7202" y="2891983"/>
            <a:ext cx="1294915" cy="957508"/>
          </a:xfrm>
          <a:prstGeom prst="rect">
            <a:avLst/>
          </a:prstGeom>
        </p:spPr>
      </p:pic>
      <p:sp>
        <p:nvSpPr>
          <p:cNvPr id="3" name="Google Shape;867;p33">
            <a:extLst>
              <a:ext uri="{FF2B5EF4-FFF2-40B4-BE49-F238E27FC236}">
                <a16:creationId xmlns:a16="http://schemas.microsoft.com/office/drawing/2014/main" id="{2766A4E3-3498-02E1-282A-6CF68B66A3B7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Set Sprite Size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8DC2DC-A993-A8D5-E3CE-3E70CB0422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5383" y="4810847"/>
            <a:ext cx="1878552" cy="6637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8E9568-2B19-5C8A-738E-77B52E80CE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83" y="4810847"/>
            <a:ext cx="1878552" cy="663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EAB526E-B00B-C8E6-C8E9-4353E4683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389" y="4810847"/>
            <a:ext cx="1979295" cy="66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34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59980-0143-9421-BE8A-92F9D398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FE0F95F-3A14-53B8-2658-B2E0EA3CD4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FE8395-BC46-8739-6AF5-DDE025261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F668B77-88C1-A536-FBE1-04C28B27A3E1}"/>
              </a:ext>
            </a:extLst>
          </p:cNvPr>
          <p:cNvSpPr txBox="1">
            <a:spLocks/>
          </p:cNvSpPr>
          <p:nvPr/>
        </p:nvSpPr>
        <p:spPr>
          <a:xfrm>
            <a:off x="1363978" y="143850"/>
            <a:ext cx="94640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Smaller and Smaller Bug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667A761-5A1D-B1B6-772E-F33B52BCC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047500"/>
            <a:ext cx="3125687" cy="2355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6CEE5-F5F8-C994-A82E-686E4861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047500"/>
            <a:ext cx="3140788" cy="235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8044F-68FF-B818-9212-5337405633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047500"/>
            <a:ext cx="3140787" cy="235559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72C0067-4F78-2C32-1C56-A57208629B6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6074" y="2143832"/>
            <a:ext cx="1294166" cy="95695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99AF2FC-8492-CDBA-602D-D733E1DDD93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25016" y="3605355"/>
            <a:ext cx="792015" cy="58564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68A3-B435-2E69-F97F-4A157E9A802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0000"/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94087" y="3257447"/>
            <a:ext cx="470504" cy="3479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861249-5F62-6745-5555-36C3243971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528" y="4818679"/>
            <a:ext cx="2880431" cy="15887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2D8D8-E5A0-3C7F-62F7-2953853923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74" y="4861874"/>
            <a:ext cx="2880431" cy="15887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7DCB98-CB21-0C33-9FB1-D899D48D1D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5783" y="4861874"/>
            <a:ext cx="2880431" cy="158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9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38B88-A28D-0D98-6790-AFD73D02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2E115B1-EE40-3BB7-072F-C694ABBC3C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4C209-5E11-9F64-6579-48902F3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28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8C54911E-C7A1-4CEC-EBF1-0B16D4B61B9B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What we learnt…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CF1E8-DC14-458F-9658-3E32EF64E0E4}"/>
              </a:ext>
            </a:extLst>
          </p:cNvPr>
          <p:cNvSpPr txBox="1"/>
          <p:nvPr/>
        </p:nvSpPr>
        <p:spPr>
          <a:xfrm>
            <a:off x="1265150" y="2757261"/>
            <a:ext cx="40485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to change sprite </a:t>
            </a:r>
            <a:r>
              <a:rPr lang="en-US" altLang="zh-CN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size</a:t>
            </a:r>
            <a:r>
              <a:rPr lang="en-US" altLang="zh-CN" sz="4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using block</a:t>
            </a:r>
            <a:endParaRPr lang="zh-CN" altLang="en-US" sz="44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pic>
        <p:nvPicPr>
          <p:cNvPr id="3" name="Picture 2" descr="A purple rectangle with white text and a circle with black text&#10;&#10;Description automatically generated">
            <a:extLst>
              <a:ext uri="{FF2B5EF4-FFF2-40B4-BE49-F238E27FC236}">
                <a16:creationId xmlns:a16="http://schemas.microsoft.com/office/drawing/2014/main" id="{0D5B4824-D4E9-4CE7-C84E-EE743E88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8322" y="3305569"/>
            <a:ext cx="3573442" cy="126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751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765B-AFFB-8619-87BF-95175A461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A7687D8-74DA-F84A-D34F-6FF17B5D0A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962D7E55-8960-88EA-FA32-53D63E7FBA6D}"/>
              </a:ext>
            </a:extLst>
          </p:cNvPr>
          <p:cNvSpPr txBox="1">
            <a:spLocks/>
          </p:cNvSpPr>
          <p:nvPr/>
        </p:nvSpPr>
        <p:spPr>
          <a:xfrm>
            <a:off x="1557070" y="382508"/>
            <a:ext cx="907786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Exercises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DAF4E1-4C12-63F0-60FE-1043F32FB6E8}"/>
              </a:ext>
            </a:extLst>
          </p:cNvPr>
          <p:cNvSpPr txBox="1"/>
          <p:nvPr/>
        </p:nvSpPr>
        <p:spPr>
          <a:xfrm>
            <a:off x="1265150" y="2117180"/>
            <a:ext cx="9727970" cy="1321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How can you make the ghost fade out/in faster/slower?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Explore with other graphic effects and see what each one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52FD-6289-A09E-CE8E-7643D7193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97D93E-0981-B4B2-EC12-C22343AC296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9F2228-B022-13B4-E554-7A85DC1D7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5EF8A4CA-632D-7B14-CE9B-85456F912C9F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Three Levels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BF72C6-2350-F764-7AD8-8E256DB26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960" y="2756160"/>
            <a:ext cx="3125687" cy="23555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2AFB14-F07E-5291-E49F-62E6D4EA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605" y="2756160"/>
            <a:ext cx="3140788" cy="23555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37496E-5380-BB07-3746-6548173E65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351" y="2756160"/>
            <a:ext cx="3140787" cy="23555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CA0BC9-C344-34D0-3A19-7F076FEA251E}"/>
              </a:ext>
            </a:extLst>
          </p:cNvPr>
          <p:cNvSpPr txBox="1"/>
          <p:nvPr/>
        </p:nvSpPr>
        <p:spPr>
          <a:xfrm>
            <a:off x="738279" y="2121706"/>
            <a:ext cx="2665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1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Woods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1BEE3-A305-A6B0-1DF0-5B4343B9B5F8}"/>
              </a:ext>
            </a:extLst>
          </p:cNvPr>
          <p:cNvSpPr txBox="1"/>
          <p:nvPr/>
        </p:nvSpPr>
        <p:spPr>
          <a:xfrm>
            <a:off x="4869294" y="2122313"/>
            <a:ext cx="245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2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Farm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343C05-5609-2281-4151-9AB4178BEBB0}"/>
              </a:ext>
            </a:extLst>
          </p:cNvPr>
          <p:cNvSpPr txBox="1"/>
          <p:nvPr/>
        </p:nvSpPr>
        <p:spPr>
          <a:xfrm>
            <a:off x="8849129" y="2121706"/>
            <a:ext cx="2559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3</a:t>
            </a:r>
            <a:r>
              <a:rPr lang="en-US" altLang="zh-CN" sz="2800" baseline="30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rd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Level: Jungle</a:t>
            </a:r>
            <a:endParaRPr lang="zh-CN" altLang="en-US" sz="2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0EB30-D811-3B02-6566-F67DCD633E6F}"/>
              </a:ext>
            </a:extLst>
          </p:cNvPr>
          <p:cNvSpPr txBox="1"/>
          <p:nvPr/>
        </p:nvSpPr>
        <p:spPr>
          <a:xfrm>
            <a:off x="3065679" y="5513821"/>
            <a:ext cx="6060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Each is a different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of the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4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BC4EB1B-EA6B-DFE4-AF3B-05D0EB2532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3E70DF-9B91-8A92-BF94-1399BB9F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30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24BC39E7-8798-676F-63C1-093D28359AFA}"/>
              </a:ext>
            </a:extLst>
          </p:cNvPr>
          <p:cNvSpPr txBox="1">
            <a:spLocks/>
          </p:cNvSpPr>
          <p:nvPr/>
        </p:nvSpPr>
        <p:spPr>
          <a:xfrm>
            <a:off x="2222600" y="277876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Thank you and see you in the next lesson!</a:t>
            </a:r>
          </a:p>
        </p:txBody>
      </p:sp>
    </p:spTree>
    <p:extLst>
      <p:ext uri="{BB962C8B-B14F-4D97-AF65-F5344CB8AC3E}">
        <p14:creationId xmlns:p14="http://schemas.microsoft.com/office/powerpoint/2010/main" val="394012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F415D-09E9-EDAD-C108-E9292C3E7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9E64A80-3845-F322-59FC-97877EBC96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B5B754-3EC1-6926-A13F-8B0DDF25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4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B275AAF-DD91-BD58-0128-7D977D089C65}"/>
              </a:ext>
            </a:extLst>
          </p:cNvPr>
          <p:cNvSpPr txBox="1">
            <a:spLocks/>
          </p:cNvSpPr>
          <p:nvPr/>
        </p:nvSpPr>
        <p:spPr>
          <a:xfrm>
            <a:off x="830580" y="120990"/>
            <a:ext cx="1053084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Backdrops Are Stage’s Costumes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703EF-1ABD-8D9D-933B-C54F03FB1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698" y="2001542"/>
            <a:ext cx="1476386" cy="4267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C38C1D-713C-7761-CF8A-5C05B8638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103" y="1844380"/>
            <a:ext cx="1190634" cy="4581558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81250633-6D4A-7848-FCD0-A6668CE78C92}"/>
              </a:ext>
            </a:extLst>
          </p:cNvPr>
          <p:cNvSpPr/>
          <p:nvPr/>
        </p:nvSpPr>
        <p:spPr>
          <a:xfrm>
            <a:off x="3337560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204E9F-6A47-CC55-A5D5-C25B2B8162A5}"/>
              </a:ext>
            </a:extLst>
          </p:cNvPr>
          <p:cNvSpPr txBox="1"/>
          <p:nvPr/>
        </p:nvSpPr>
        <p:spPr>
          <a:xfrm>
            <a:off x="3613433" y="3719658"/>
            <a:ext cx="2113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costumes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D5C96291-B5D4-9098-629A-B0EF0856A2F9}"/>
              </a:ext>
            </a:extLst>
          </p:cNvPr>
          <p:cNvSpPr/>
          <p:nvPr/>
        </p:nvSpPr>
        <p:spPr>
          <a:xfrm>
            <a:off x="8092405" y="2207299"/>
            <a:ext cx="411480" cy="3855720"/>
          </a:xfrm>
          <a:prstGeom prst="rightBrac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A2B15-F19E-57FE-18E4-D1573A628BE6}"/>
              </a:ext>
            </a:extLst>
          </p:cNvPr>
          <p:cNvSpPr txBox="1"/>
          <p:nvPr/>
        </p:nvSpPr>
        <p:spPr>
          <a:xfrm>
            <a:off x="8298145" y="3719657"/>
            <a:ext cx="26111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has </a:t>
            </a:r>
            <a:r>
              <a:rPr lang="en-US" altLang="zh-CN" sz="24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backdrops</a:t>
            </a:r>
            <a:endParaRPr lang="zh-CN" altLang="en-US" sz="24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92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7160F-A6A8-4153-F8EB-1B3D2836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E2D260-B6FF-38F3-A1AB-8E2709CE69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6BEDA9-9A24-4461-E3D2-1252EC67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5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DA62601B-2DAA-8426-25C8-E86C539A90EE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Code Blocks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EFBEC2-4A56-6B92-B524-A1641C8C3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F7EB54-71DE-C6DA-1F08-D8303530017A}"/>
              </a:ext>
            </a:extLst>
          </p:cNvPr>
          <p:cNvSpPr/>
          <p:nvPr/>
        </p:nvSpPr>
        <p:spPr>
          <a:xfrm>
            <a:off x="2227373" y="2346020"/>
            <a:ext cx="2423160" cy="3810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3012F-B074-A6C3-C5DC-0ED747B4E7CE}"/>
              </a:ext>
            </a:extLst>
          </p:cNvPr>
          <p:cNvSpPr txBox="1"/>
          <p:nvPr/>
        </p:nvSpPr>
        <p:spPr>
          <a:xfrm>
            <a:off x="6042841" y="2964196"/>
            <a:ext cx="40485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No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Motion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blocks for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Stage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. Well, you don’t want to </a:t>
            </a:r>
            <a:r>
              <a:rPr lang="en-US" altLang="zh-C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move</a:t>
            </a:r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 the Stage anyway!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2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3FC61-B921-0F55-791A-8FC4F770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A60477-6313-0F4D-2255-DA535A385E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B24E8F-4960-02CA-9F9D-50741579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6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35244682-DB72-3C4E-2BEE-3BCA0669B303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0D212-267A-E239-AC10-0797858F4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00" y="2003416"/>
            <a:ext cx="2635972" cy="45974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D9F74F9-49C3-014A-0D24-A79759A52EBE}"/>
              </a:ext>
            </a:extLst>
          </p:cNvPr>
          <p:cNvSpPr/>
          <p:nvPr/>
        </p:nvSpPr>
        <p:spPr>
          <a:xfrm>
            <a:off x="2222600" y="3238500"/>
            <a:ext cx="20065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5CCEB-AB72-CC61-A190-699E71BE15A7}"/>
              </a:ext>
            </a:extLst>
          </p:cNvPr>
          <p:cNvSpPr txBox="1"/>
          <p:nvPr/>
        </p:nvSpPr>
        <p:spPr>
          <a:xfrm>
            <a:off x="5996940" y="3625481"/>
            <a:ext cx="4048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Look familiar?</a:t>
            </a:r>
            <a:endParaRPr lang="zh-CN" altLang="en-US" sz="48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017E3C-67F6-48F5-DDF3-03675039AC65}"/>
              </a:ext>
            </a:extLst>
          </p:cNvPr>
          <p:cNvSpPr/>
          <p:nvPr/>
        </p:nvSpPr>
        <p:spPr>
          <a:xfrm>
            <a:off x="2222600" y="4279265"/>
            <a:ext cx="1054000" cy="571500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5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257E5-76F8-5582-BB5D-C210A141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6584BD3-3C03-81ED-3665-505FECC6CC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5AE652-3855-4ACC-D810-45B97AB9C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7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9A576-FCB4-F33E-CE15-B3BB1F5B2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4529417"/>
            <a:ext cx="1804721" cy="867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8839F7-1C37-3ECA-4838-F2C5167B8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4529417"/>
            <a:ext cx="1719519" cy="8675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A1474-F0E4-5A32-42D4-281DD3781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98" y="3052406"/>
            <a:ext cx="3803081" cy="8675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1C9A95-F7DB-8C5B-1A3A-4F45E761E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577" y="3052406"/>
            <a:ext cx="3818572" cy="867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C11FEA-94AF-D1BD-343D-6D53BD73C0BF}"/>
              </a:ext>
            </a:extLst>
          </p:cNvPr>
          <p:cNvSpPr txBox="1"/>
          <p:nvPr/>
        </p:nvSpPr>
        <p:spPr>
          <a:xfrm>
            <a:off x="1481136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Sprites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646B3-EEE5-234E-C8A8-AD4051A5F3E4}"/>
              </a:ext>
            </a:extLst>
          </p:cNvPr>
          <p:cNvSpPr txBox="1"/>
          <p:nvPr/>
        </p:nvSpPr>
        <p:spPr>
          <a:xfrm>
            <a:off x="7156198" y="2173661"/>
            <a:ext cx="3169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</a:t>
            </a:r>
            <a:endParaRPr lang="zh-CN" altLang="en-US" sz="3600" dirty="0">
              <a:solidFill>
                <a:schemeClr val="bg1">
                  <a:lumMod val="75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228A82-878A-2782-D8E9-C81DBD8B1743}"/>
              </a:ext>
            </a:extLst>
          </p:cNvPr>
          <p:cNvSpPr txBox="1"/>
          <p:nvPr/>
        </p:nvSpPr>
        <p:spPr>
          <a:xfrm>
            <a:off x="2294847" y="5734185"/>
            <a:ext cx="76023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bg1">
                    <a:lumMod val="75000"/>
                  </a:schemeClr>
                </a:solidFill>
                <a:latin typeface="High Tower Text" panose="02040502050506030303" pitchFamily="18" charset="0"/>
              </a:rPr>
              <a:t>Stage is a </a:t>
            </a:r>
            <a:r>
              <a:rPr lang="en-US" altLang="zh-CN" sz="4000" dirty="0">
                <a:solidFill>
                  <a:schemeClr val="accent2">
                    <a:lumMod val="60000"/>
                    <a:lumOff val="40000"/>
                  </a:schemeClr>
                </a:solidFill>
                <a:latin typeface="High Tower Text" panose="02040502050506030303" pitchFamily="18" charset="0"/>
              </a:rPr>
              <a:t>special sprite</a:t>
            </a:r>
            <a:endParaRPr lang="zh-CN" altLang="en-US" sz="4000" dirty="0">
              <a:solidFill>
                <a:schemeClr val="accent2">
                  <a:lumMod val="60000"/>
                  <a:lumOff val="40000"/>
                </a:schemeClr>
              </a:solidFill>
              <a:latin typeface="High Tower Text" panose="02040502050506030303" pitchFamily="18" charset="0"/>
            </a:endParaRPr>
          </a:p>
        </p:txBody>
      </p:sp>
      <p:sp>
        <p:nvSpPr>
          <p:cNvPr id="23" name="Google Shape;867;p33">
            <a:extLst>
              <a:ext uri="{FF2B5EF4-FFF2-40B4-BE49-F238E27FC236}">
                <a16:creationId xmlns:a16="http://schemas.microsoft.com/office/drawing/2014/main" id="{EBE9EE58-2441-6FC0-9850-69B15468DB6E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357025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A32F4-69D0-501C-E165-59C6F279C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ADC51C4-E39E-3F0C-0092-E7BF0E91E9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CE3B81-F533-3778-47F7-B5E10BCF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8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C42073-52BB-82CA-8F3E-8F4C6CADC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79" b="93326" l="5288" r="93135">
                        <a14:foregroundMark x1="12709" y1="15606" x2="12709" y2="15606"/>
                        <a14:foregroundMark x1="22263" y1="9856" x2="22263" y2="9856"/>
                        <a14:foregroundMark x1="25974" y1="6879" x2="25974" y2="6879"/>
                        <a14:foregroundMark x1="19759" y1="8008" x2="19759" y2="8008"/>
                        <a14:foregroundMark x1="19759" y1="8008" x2="19759" y2="8008"/>
                        <a14:foregroundMark x1="64564" y1="10062" x2="64564" y2="10062"/>
                        <a14:foregroundMark x1="71521" y1="10062" x2="71521" y2="10062"/>
                        <a14:foregroundMark x1="5288" y1="9343" x2="5288" y2="9343"/>
                        <a14:foregroundMark x1="93228" y1="43018" x2="93228" y2="43018"/>
                        <a14:foregroundMark x1="57143" y1="93326" x2="57143" y2="933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810" y="1970980"/>
            <a:ext cx="4974379" cy="4494476"/>
          </a:xfrm>
          <a:prstGeom prst="rect">
            <a:avLst/>
          </a:prstGeom>
        </p:spPr>
      </p:pic>
      <p:sp>
        <p:nvSpPr>
          <p:cNvPr id="10" name="Google Shape;867;p33">
            <a:extLst>
              <a:ext uri="{FF2B5EF4-FFF2-40B4-BE49-F238E27FC236}">
                <a16:creationId xmlns:a16="http://schemas.microsoft.com/office/drawing/2014/main" id="{EDB4551A-B6EF-6D70-EEEA-427463B0A9AF}"/>
              </a:ext>
            </a:extLst>
          </p:cNvPr>
          <p:cNvSpPr txBox="1">
            <a:spLocks/>
          </p:cNvSpPr>
          <p:nvPr/>
        </p:nvSpPr>
        <p:spPr>
          <a:xfrm>
            <a:off x="1907590" y="143850"/>
            <a:ext cx="837682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Change Backdrop For Stage</a:t>
            </a:r>
          </a:p>
        </p:txBody>
      </p:sp>
    </p:spTree>
    <p:extLst>
      <p:ext uri="{BB962C8B-B14F-4D97-AF65-F5344CB8AC3E}">
        <p14:creationId xmlns:p14="http://schemas.microsoft.com/office/powerpoint/2010/main" val="4803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020D-7612-EB69-7FAD-B606775E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B3105E-5E33-5AA6-1A68-13CD664EB7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324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30B3F1-4147-EA9C-E128-703C5406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7739" y="6259509"/>
            <a:ext cx="2743200" cy="365125"/>
          </a:xfrm>
        </p:spPr>
        <p:txBody>
          <a:bodyPr/>
          <a:lstStyle/>
          <a:p>
            <a:fld id="{9B1EC109-1E15-4BCA-93B5-56442BB3443E}" type="slidenum">
              <a:rPr lang="zh-CN" altLang="en-US" sz="2400" b="1" smtClean="0">
                <a:solidFill>
                  <a:schemeClr val="bg1">
                    <a:lumMod val="65000"/>
                  </a:schemeClr>
                </a:solidFill>
                <a:latin typeface="Bradley Hand ITC" panose="03070402050302030203" pitchFamily="66" charset="0"/>
              </a:rPr>
              <a:t>9</a:t>
            </a:fld>
            <a:endParaRPr lang="zh-CN" altLang="en-US" sz="2400" b="1" dirty="0">
              <a:solidFill>
                <a:schemeClr val="bg1">
                  <a:lumMod val="65000"/>
                </a:schemeClr>
              </a:solidFill>
              <a:latin typeface="Bradley Hand ITC" panose="03070402050302030203" pitchFamily="66" charset="0"/>
            </a:endParaRPr>
          </a:p>
        </p:txBody>
      </p:sp>
      <p:sp>
        <p:nvSpPr>
          <p:cNvPr id="4" name="Google Shape;867;p33">
            <a:extLst>
              <a:ext uri="{FF2B5EF4-FFF2-40B4-BE49-F238E27FC236}">
                <a16:creationId xmlns:a16="http://schemas.microsoft.com/office/drawing/2014/main" id="{E77FC274-E8E8-48B3-4D56-A046C00411F4}"/>
              </a:ext>
            </a:extLst>
          </p:cNvPr>
          <p:cNvSpPr txBox="1">
            <a:spLocks/>
          </p:cNvSpPr>
          <p:nvPr/>
        </p:nvSpPr>
        <p:spPr>
          <a:xfrm>
            <a:off x="2222600" y="143850"/>
            <a:ext cx="7746800" cy="1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72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rlow"/>
              <a:buNone/>
              <a:defRPr sz="3600" b="1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algn="ctr"/>
            <a:r>
              <a:rPr lang="en-US" altLang="zh-CN" sz="8000" spc="300" dirty="0">
                <a:solidFill>
                  <a:schemeClr val="accent4">
                    <a:lumMod val="60000"/>
                    <a:lumOff val="40000"/>
                    <a:alpha val="60000"/>
                  </a:schemeClr>
                </a:solidFill>
                <a:latin typeface="Amatic SC" panose="020F0502020204030204" pitchFamily="2" charset="-79"/>
                <a:cs typeface="Amatic SC" panose="020F0502020204030204" pitchFamily="2" charset="-79"/>
              </a:rPr>
              <a:t>Start with Level1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665DC-7AA8-DD16-2EB0-78563CCA7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816226"/>
            <a:ext cx="47244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81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29932</TotalTime>
  <Words>337</Words>
  <Application>Microsoft Office PowerPoint</Application>
  <PresentationFormat>Widescreen</PresentationFormat>
  <Paragraphs>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Amatic SC</vt:lpstr>
      <vt:lpstr>Arial</vt:lpstr>
      <vt:lpstr>Bradley Hand ITC</vt:lpstr>
      <vt:lpstr>High Tower Text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 Guo</dc:creator>
  <cp:lastModifiedBy>Jing Guo</cp:lastModifiedBy>
  <cp:revision>720</cp:revision>
  <dcterms:created xsi:type="dcterms:W3CDTF">2024-03-25T08:29:58Z</dcterms:created>
  <dcterms:modified xsi:type="dcterms:W3CDTF">2024-12-23T01:55:43Z</dcterms:modified>
</cp:coreProperties>
</file>