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9" r:id="rId2"/>
    <p:sldId id="261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 showGuides="1">
      <p:cViewPr varScale="1">
        <p:scale>
          <a:sx n="122" d="100"/>
          <a:sy n="122" d="100"/>
        </p:scale>
        <p:origin x="230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47297C-06E1-4B62-AA21-F05F5B88E178}" type="datetimeFigureOut">
              <a:rPr lang="zh-CN" altLang="en-US" smtClean="0"/>
              <a:t>2024/9/19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01A80-0C67-4DC9-A141-0EE8219355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327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1F73B-61E8-5640-9D3F-66F8AE719F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B46668-829A-BE4D-6DB8-6B73AAB061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2EE5EB-A324-E9B3-96F7-FDAAEE42A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3CD3E-1ACA-4ABC-A7C3-AE6EDCC1D047}" type="datetime1">
              <a:rPr lang="zh-CN" altLang="en-US" smtClean="0"/>
              <a:t>2024/9/19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5B5FA5-F411-886B-A670-FECCD2FAC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DAC71-907D-4762-573A-8A57CEC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EC109-1E15-4BCA-93B5-56442BB344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4374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C0C47-DE78-9FDB-FAD0-39825ED47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3B3FCC-79E7-68BB-D276-3AD02785F3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8E96C3-739E-8B43-6206-FE776DC6F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EC84B-BDA6-4394-A5DC-761CC97902A2}" type="datetime1">
              <a:rPr lang="zh-CN" altLang="en-US" smtClean="0"/>
              <a:t>2024/9/19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6B070C-1573-6254-43BC-8D7844044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F8F1F1-FBEC-2FC2-C45A-025776562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EC109-1E15-4BCA-93B5-56442BB344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2220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DDB498-9315-2487-74F6-73D57AFEF8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847AED-BEAD-B4C3-0A3D-2AD574028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C92D09-7E1D-641C-A41E-9AF5CA351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EE064-21DA-485D-93FF-A8D005D0BACF}" type="datetime1">
              <a:rPr lang="zh-CN" altLang="en-US" smtClean="0"/>
              <a:t>2024/9/19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426A0B-B993-BBE2-EE80-6E3A3544A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5C5961-1E8B-A7CB-42A2-2EE3DAD9A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EC109-1E15-4BCA-93B5-56442BB344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5305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2C064-1F01-E9EA-FA7F-075601DEA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FCCB13-5F26-340E-B884-DABEE48897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7E6170-88CB-FEBB-7702-0F77D4851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E488B-2EE6-4D29-A22A-AB91A65553BA}" type="datetime1">
              <a:rPr lang="zh-CN" altLang="en-US" smtClean="0"/>
              <a:t>2024/9/19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18EF54-A871-E33A-1487-8FC8C47B0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10DE5F-F7CE-6497-3381-8C603BE75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EC109-1E15-4BCA-93B5-56442BB344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2721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7BA20-679F-4A63-1B53-7481E1459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72FA05-548E-AC51-4DD8-CF0C71F7BE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63BDF3-DE27-1952-04FE-0BA4603C3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1F69C-EC83-4748-9F42-207B0B7F7AEF}" type="datetime1">
              <a:rPr lang="zh-CN" altLang="en-US" smtClean="0"/>
              <a:t>2024/9/19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4FF42-4371-D96C-5993-5F01FDD81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147ADC-B083-BC61-B086-00E8521C6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EC109-1E15-4BCA-93B5-56442BB344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4076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94B5E-60B4-9520-DA94-AC55EFF8C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70680-E670-7010-DC1B-2A04C713EC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0FD77D-20C5-E7DD-89EB-A63814869C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EBC103-5960-FFBD-2957-EE352A90C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9948A-4763-4EE0-97C0-D473B84BFE2B}" type="datetime1">
              <a:rPr lang="zh-CN" altLang="en-US" smtClean="0"/>
              <a:t>2024/9/19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390D6F-CF56-5878-8079-1201332B5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C8FEFD-27CA-C545-5476-CC67A51A7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EC109-1E15-4BCA-93B5-56442BB344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0343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A8044-EC1C-09EC-5E15-AA64F7C0E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90B3D7-0516-643F-3973-27C70D659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8116AF-7FA3-30AE-2D6E-931AF27885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90A20C-9630-69DF-9B98-06D309561A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7D1086-ED47-422C-D57F-254E2F05DF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1DE8F2-34E3-88D2-F716-7C1445B1C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FD7C2-6438-4C8D-9885-EF594F129AF2}" type="datetime1">
              <a:rPr lang="zh-CN" altLang="en-US" smtClean="0"/>
              <a:t>2024/9/19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9E7518-429E-86FA-99BF-D076EBE02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231984-35C7-87C1-1997-8AB4EF547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EC109-1E15-4BCA-93B5-56442BB344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0079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CB0D2-9E48-529A-C732-C386CEA4E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E7E7FE-E6AF-B788-DDF8-54FB9A031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928C2-0FFC-4AD4-B896-4895AE4FE342}" type="datetime1">
              <a:rPr lang="zh-CN" altLang="en-US" smtClean="0"/>
              <a:t>2024/9/19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5E932D-1CB5-AF18-030A-0DDA8FEB8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370044-C209-8B68-1304-9C0E2155E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EC109-1E15-4BCA-93B5-56442BB344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4102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7D20F9-D1BE-73D3-FBC7-A35E3CF07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C0A94-C2B5-4F29-B85C-45CA87678128}" type="datetime1">
              <a:rPr lang="zh-CN" altLang="en-US" smtClean="0"/>
              <a:t>2024/9/19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9EC320-30AA-281B-5A1F-45636E956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A2696C-D432-67FF-378F-5173FF599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EC109-1E15-4BCA-93B5-56442BB344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0477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8CE0E-4F38-8FC0-AD26-B17EEDE18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E89884-E932-B5F8-8938-544A864180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42DE41-1F51-24DF-D700-CFACF18479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0B3946-42D4-E7D4-3EE7-1D93D9E51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08264-F49F-49C9-A7F4-9095CA867FFE}" type="datetime1">
              <a:rPr lang="zh-CN" altLang="en-US" smtClean="0"/>
              <a:t>2024/9/19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4D8740-F32B-E145-9F57-5B9FF3B39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193753-F781-1F34-1E7D-C6CDBDBD0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EC109-1E15-4BCA-93B5-56442BB344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2108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E048E-02F7-1CC7-9500-C61C20586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32CAA6-AA52-BC5F-8FBA-613C7833F7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C4E64C-7108-973D-EFC5-3585CD54D2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FC8B9B-B845-95C5-CEC3-B72A590FD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2EF23-268D-49B9-906A-158FBE8CE46C}" type="datetime1">
              <a:rPr lang="zh-CN" altLang="en-US" smtClean="0"/>
              <a:t>2024/9/19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BA3B08-DFE1-22F6-F7D9-C9142B48E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013F9B-0620-6B5F-54E4-9B699FFD5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EC109-1E15-4BCA-93B5-56442BB344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1817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0D66B7-5A9E-DD1C-275B-10F08F705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640120-EAC3-E27C-21BE-018E0349FB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778F84-6737-518B-905C-98A833886A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9741DB-35F8-42F3-A018-9E7E52FFF065}" type="datetime1">
              <a:rPr lang="zh-CN" altLang="en-US" smtClean="0"/>
              <a:t>2024/9/19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C1339D-B6B4-DD4B-D8E5-B3FE7FDDD1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F48806-ACB5-984C-60E9-85AB4FBBE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1EC109-1E15-4BCA-93B5-56442BB344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123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549D0C6D-2E51-2950-634D-C071049A5A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89388"/>
            <a:ext cx="9144000" cy="165576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BC4EB1B-EA6B-DFE4-AF3B-05D0EB25320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4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05D1E95-6A47-1DE8-B510-4CE0D45EB5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84"/>
            <a:ext cx="12192000" cy="6859084"/>
          </a:xfrm>
          <a:prstGeom prst="rect">
            <a:avLst/>
          </a:prstGeom>
        </p:spPr>
      </p:pic>
      <p:sp>
        <p:nvSpPr>
          <p:cNvPr id="12" name="Google Shape;867;p33">
            <a:extLst>
              <a:ext uri="{FF2B5EF4-FFF2-40B4-BE49-F238E27FC236}">
                <a16:creationId xmlns:a16="http://schemas.microsoft.com/office/drawing/2014/main" id="{6E92B451-3BE9-52C8-3131-C725F9855BF7}"/>
              </a:ext>
            </a:extLst>
          </p:cNvPr>
          <p:cNvSpPr txBox="1">
            <a:spLocks/>
          </p:cNvSpPr>
          <p:nvPr/>
        </p:nvSpPr>
        <p:spPr>
          <a:xfrm>
            <a:off x="-1469495" y="1266212"/>
            <a:ext cx="7746800" cy="1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72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ctr"/>
            <a:r>
              <a:rPr lang="en-US" altLang="zh-CN" sz="8000" spc="300" dirty="0">
                <a:solidFill>
                  <a:schemeClr val="accent4">
                    <a:lumMod val="60000"/>
                    <a:lumOff val="40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Lesson 1:</a:t>
            </a:r>
          </a:p>
          <a:p>
            <a:pPr algn="ctr"/>
            <a:r>
              <a:rPr lang="en-US" altLang="zh-CN" sz="8000" spc="300" dirty="0">
                <a:solidFill>
                  <a:schemeClr val="accent4">
                    <a:lumMod val="60000"/>
                    <a:lumOff val="40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space talk</a:t>
            </a:r>
            <a:endParaRPr lang="en-US" sz="8000" spc="300" dirty="0">
              <a:solidFill>
                <a:schemeClr val="accent4">
                  <a:lumMod val="60000"/>
                  <a:lumOff val="40000"/>
                  <a:alpha val="60000"/>
                </a:schemeClr>
              </a:solidFill>
              <a:latin typeface="Amatic SC" panose="020F0502020204030204" pitchFamily="2" charset="-79"/>
              <a:cs typeface="Amatic SC" panose="020F0502020204030204" pitchFamily="2" charset="-79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53E70DF-9B91-8A92-BF94-1399BB9FF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7739" y="6259509"/>
            <a:ext cx="2743200" cy="365125"/>
          </a:xfrm>
        </p:spPr>
        <p:txBody>
          <a:bodyPr/>
          <a:lstStyle/>
          <a:p>
            <a:fld id="{9B1EC109-1E15-4BCA-93B5-56442BB3443E}" type="slidenum">
              <a:rPr lang="zh-CN" altLang="en-US" sz="2400" b="1" smtClean="0">
                <a:solidFill>
                  <a:schemeClr val="bg1">
                    <a:lumMod val="65000"/>
                  </a:schemeClr>
                </a:solidFill>
                <a:latin typeface="Bradley Hand ITC" panose="03070402050302030203" pitchFamily="66" charset="0"/>
              </a:rPr>
              <a:t>1</a:t>
            </a:fld>
            <a:endParaRPr lang="zh-CN" altLang="en-US" sz="2400" b="1" dirty="0">
              <a:solidFill>
                <a:schemeClr val="bg1">
                  <a:lumMod val="65000"/>
                </a:schemeClr>
              </a:solidFill>
              <a:latin typeface="Bradley Hand ITC" panose="03070402050302030203" pitchFamily="66" charset="0"/>
            </a:endParaRP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E0460821-E515-0405-DF74-AD30A71F5C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01163" y="3111246"/>
            <a:ext cx="2085975" cy="2051779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848DBB64-2A13-8DBB-0C9B-F0A70B4AE8A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699801" y="3928220"/>
            <a:ext cx="2146300" cy="2595072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10AB1FAC-0915-DD2C-C124-96AF9D8B942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985444" y="3561988"/>
            <a:ext cx="2441577" cy="265701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9559DC6-FC79-04CF-D4A2-4325A3F5882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98447">
            <a:off x="6593274" y="2064697"/>
            <a:ext cx="1317693" cy="139389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30283E73-7FD2-7FD6-6CC2-4E3F368AD3F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6646" y="3133704"/>
            <a:ext cx="2062707" cy="101605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0D69A81F-FD3A-9F20-5AF0-804A8765730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432057">
            <a:off x="763817" y="3481093"/>
            <a:ext cx="2736991" cy="1527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657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BC4EB1B-EA6B-DFE4-AF3B-05D0EB25320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4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53E70DF-9B91-8A92-BF94-1399BB9FF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7739" y="6259509"/>
            <a:ext cx="2743200" cy="365125"/>
          </a:xfrm>
        </p:spPr>
        <p:txBody>
          <a:bodyPr/>
          <a:lstStyle/>
          <a:p>
            <a:fld id="{9B1EC109-1E15-4BCA-93B5-56442BB3443E}" type="slidenum">
              <a:rPr lang="zh-CN" altLang="en-US" sz="2400" b="1" smtClean="0">
                <a:solidFill>
                  <a:schemeClr val="bg1">
                    <a:lumMod val="65000"/>
                  </a:schemeClr>
                </a:solidFill>
                <a:latin typeface="Bradley Hand ITC" panose="03070402050302030203" pitchFamily="66" charset="0"/>
              </a:rPr>
              <a:t>2</a:t>
            </a:fld>
            <a:endParaRPr lang="zh-CN" altLang="en-US" sz="2400" b="1" dirty="0">
              <a:solidFill>
                <a:schemeClr val="bg1">
                  <a:lumMod val="65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4" name="Google Shape;867;p33">
            <a:extLst>
              <a:ext uri="{FF2B5EF4-FFF2-40B4-BE49-F238E27FC236}">
                <a16:creationId xmlns:a16="http://schemas.microsoft.com/office/drawing/2014/main" id="{24BC39E7-8798-676F-63C1-093D28359AFA}"/>
              </a:ext>
            </a:extLst>
          </p:cNvPr>
          <p:cNvSpPr txBox="1">
            <a:spLocks/>
          </p:cNvSpPr>
          <p:nvPr/>
        </p:nvSpPr>
        <p:spPr>
          <a:xfrm>
            <a:off x="2222600" y="1158262"/>
            <a:ext cx="7746800" cy="1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72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ctr"/>
            <a:r>
              <a:rPr lang="en-US" altLang="zh-CN" sz="9600" spc="300" dirty="0">
                <a:solidFill>
                  <a:schemeClr val="accent4">
                    <a:lumMod val="60000"/>
                    <a:lumOff val="40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You will Create…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2C5E4F-FD4B-6EBD-2CD2-A9654018CDA3}"/>
              </a:ext>
            </a:extLst>
          </p:cNvPr>
          <p:cNvSpPr txBox="1"/>
          <p:nvPr/>
        </p:nvSpPr>
        <p:spPr>
          <a:xfrm>
            <a:off x="1850489" y="3492500"/>
            <a:ext cx="85788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>
                <a:solidFill>
                  <a:schemeClr val="bg1">
                    <a:lumMod val="65000"/>
                  </a:schemeClr>
                </a:solidFill>
                <a:latin typeface="High Tower Text" panose="02040502050506030303" pitchFamily="18" charset="0"/>
              </a:rPr>
              <a:t>…a space scene with three aliens communicating to each other</a:t>
            </a:r>
            <a:endParaRPr lang="zh-CN" altLang="en-US" sz="4800" dirty="0">
              <a:solidFill>
                <a:schemeClr val="bg1">
                  <a:lumMod val="65000"/>
                </a:schemeClr>
              </a:solidFill>
              <a:latin typeface="High Tower Text" panose="020405020505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00222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22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等线</vt:lpstr>
      <vt:lpstr>等线 Light</vt:lpstr>
      <vt:lpstr>Amatic SC</vt:lpstr>
      <vt:lpstr>Arial</vt:lpstr>
      <vt:lpstr>Bradley Hand ITC</vt:lpstr>
      <vt:lpstr>High Tower Text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Jing Guo</dc:creator>
  <cp:lastModifiedBy>Jing Guo</cp:lastModifiedBy>
  <cp:revision>31</cp:revision>
  <dcterms:created xsi:type="dcterms:W3CDTF">2024-03-25T08:29:58Z</dcterms:created>
  <dcterms:modified xsi:type="dcterms:W3CDTF">2024-09-19T03:47:26Z</dcterms:modified>
</cp:coreProperties>
</file>