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60" y="2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9170-CD2E-EC23-D295-C97416603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74D95-23AA-199D-591A-869FC6589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9E165-A24B-9446-3CBE-025EECC1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D12D-7CC5-3663-1FC4-C1756569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F05B-700B-7308-7B01-C6E45D3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2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17A2-1590-43C9-6450-2B02FF89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5EF89-36A2-FFE7-2015-A388AA05E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B0E94-7CA2-0F35-A4AA-0EC17174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B28D-A606-7031-F918-9D43A982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CD9BF-6C50-D619-7332-6DB7142C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6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71063-9174-9655-A7DF-31640EC8C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59D41-5376-A2C7-693C-03507C472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ADFD-917C-0655-3C29-F0966F1F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8EA50-8296-BFAB-E5CA-931B2F7C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DFA6-132F-C8A7-2BA6-4542D22F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8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3274-95FB-0438-34AF-51A0DB2E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ACB8-7184-13C1-08C2-9D7CF0F4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2723-5921-87B3-F34F-85F7F22D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0A12-8A09-8CB9-2440-71223F12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7469-5BAB-4DB6-83CF-98718914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4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DCB4-EE56-EB07-63A5-A5AC3759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10AC9-62C9-343A-AB3E-B8DCF07A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7DF4-51EC-A5EE-F2FC-EC248EC0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BDC9-D609-2DA0-F344-3D4B2E00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07D8B-7077-DC1A-6DFF-3D496DFB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2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DE6C-3628-887E-FE7B-B921137C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9ABD-3654-6513-DF7E-60C2C1868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C41CD-8643-DDE0-072E-041CAF075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EA5B-AD13-10CF-2F31-0E4BC8B1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4F104-2C04-1793-B46C-9652E4BD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4305E-B43D-28A0-FEE4-AFE7D1EE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0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60E1-19E0-721A-D24F-CDDB0DF5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61E6-84F7-4C8D-3C6D-4461841E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AD44-B426-14EC-CC62-1954962B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2CF99-E1A9-7C1B-99D3-DC93AFAF9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09EF1-5137-F484-1032-F838B502D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F464E-E5E6-7549-2733-80CB44EA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3993E-266F-41BC-D4A0-1048864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371EB-7720-A7DF-81B4-6806F484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29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C4BA-3D5F-BFB6-33DE-F8F81D83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325FB-173E-DDF9-B02D-0B7626CB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98F6A-ACB5-88A7-8179-2901C784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28A71-C116-5C9A-99F6-C5CE787C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1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4EC8E-DD78-FF85-20B4-85CB6DCE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E9A7E-47E8-4508-2B34-EBBCB1A7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ED57-FA42-A839-2E29-F5F93717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0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73BA-8932-5292-92A2-351DA5AD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93A1-5929-1BC6-37B1-1A972A26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B76A3-AF3E-8A67-452F-45CAC82C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8896E-7647-53AF-8160-2164326D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5FB77-3E46-BD1A-18D7-DD36B311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706FD-D930-D4AF-5C22-BA7B6D05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7CBD-1E8F-750F-034A-1489C3DD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4ADDE-4CC6-6CBE-EE55-C40FB9EAE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1DED-2064-D531-B822-686FBB10C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5B8C-217A-C78E-C8B3-66F8CAFD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EB226-DCA8-BBF8-A07F-89545255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E7BEC-C644-E7F3-57E8-C7A34F43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E71C4-268A-26A6-3850-8C61AAA7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34A98-4544-797D-585F-F0477C61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40BC-25B5-4D0F-3C72-8070F7990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CD47-360F-4716-9A33-87FA5A8B380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2299-D45F-D33B-BF8B-4AEE8D78C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EB6F-95E4-745C-DBAC-2E80D7E3B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6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EB50B5-271E-EF67-40BC-0698FB4AAA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BFE9B2D-1EAF-6783-593E-A0F62493A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600219">
            <a:off x="4539151" y="1814814"/>
            <a:ext cx="2209801" cy="333821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17F03B0-F0DA-3BCD-A5A9-E66D9F50C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811050">
            <a:off x="5304999" y="2857365"/>
            <a:ext cx="1304390" cy="156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7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1</cp:revision>
  <dcterms:created xsi:type="dcterms:W3CDTF">2024-04-07T01:42:44Z</dcterms:created>
  <dcterms:modified xsi:type="dcterms:W3CDTF">2024-04-07T02:32:20Z</dcterms:modified>
</cp:coreProperties>
</file>