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0" y="3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49D0C6D-2E51-2950-634D-C071049A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38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7106E3-EA3A-67B1-A5BD-43AE7AA9DAD7}"/>
              </a:ext>
            </a:extLst>
          </p:cNvPr>
          <p:cNvSpPr/>
          <p:nvPr/>
        </p:nvSpPr>
        <p:spPr>
          <a:xfrm>
            <a:off x="11304192" y="6184792"/>
            <a:ext cx="514558" cy="514558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30CCF-F587-AAD0-A912-B82DEA968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2869" y="1861411"/>
            <a:ext cx="941776" cy="173286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B871B03-8C1D-359A-EBAD-E5610AF96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8110" y="1829424"/>
            <a:ext cx="1707754" cy="17077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FC6E91B-8E28-66E1-0584-F15C2B37D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0545" y="1989802"/>
            <a:ext cx="1660038" cy="1526164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159199" y="4410474"/>
            <a:ext cx="78736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108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Scratch </a:t>
            </a:r>
            <a:r>
              <a:rPr lang="en-US" altLang="zh-CN" sz="108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I</a:t>
            </a:r>
            <a:endParaRPr lang="en-US" sz="10800" spc="300" dirty="0">
              <a:solidFill>
                <a:schemeClr val="accent4">
                  <a:lumMod val="60000"/>
                  <a:lumOff val="40000"/>
                  <a:alpha val="60000"/>
                </a:schemeClr>
              </a:solidFill>
              <a:latin typeface="Amatic SC" panose="020F0502020204030204" pitchFamily="2" charset="-79"/>
              <a:cs typeface="Amatic SC" panose="020F0502020204030204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EAF6C-225E-F806-5971-7AFF29E6D8B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161917" y="6047465"/>
            <a:ext cx="673103" cy="673103"/>
          </a:xfrm>
          <a:prstGeom prst="rect">
            <a:avLst/>
          </a:prstGeom>
          <a:solidFill>
            <a:srgbClr val="23242A">
              <a:alpha val="0"/>
            </a:srgbClr>
          </a:solid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3EB6CE-DB55-6395-E2C0-BF8BB6102E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6426" y="1905394"/>
            <a:ext cx="1417878" cy="16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Amatic SC</vt:lpstr>
      <vt:lpstr>Arial</vt:lpstr>
      <vt:lpstr>Bradley Hand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9</cp:revision>
  <dcterms:created xsi:type="dcterms:W3CDTF">2024-03-25T08:29:58Z</dcterms:created>
  <dcterms:modified xsi:type="dcterms:W3CDTF">2024-03-25T09:13:28Z</dcterms:modified>
</cp:coreProperties>
</file>