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508" r:id="rId3"/>
    <p:sldId id="509" r:id="rId4"/>
    <p:sldId id="526" r:id="rId5"/>
    <p:sldId id="510" r:id="rId6"/>
    <p:sldId id="527" r:id="rId7"/>
    <p:sldId id="511" r:id="rId8"/>
    <p:sldId id="512" r:id="rId9"/>
    <p:sldId id="513" r:id="rId10"/>
    <p:sldId id="528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383" r:id="rId24"/>
    <p:sldId id="506" r:id="rId25"/>
    <p:sldId id="31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A6A"/>
    <a:srgbClr val="5CB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8" autoAdjust="0"/>
    <p:restoredTop sz="94626" autoAdjust="0"/>
  </p:normalViewPr>
  <p:slideViewPr>
    <p:cSldViewPr snapToGrid="0" showGuides="1">
      <p:cViewPr>
        <p:scale>
          <a:sx n="100" d="100"/>
          <a:sy n="100" d="100"/>
        </p:scale>
        <p:origin x="264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73F206-06A6-87F8-EAAF-E3E6FFFC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943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524895" y="0"/>
            <a:ext cx="6692015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7: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Knock, knock!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FAD998-22A4-D5C3-822D-44E89B7C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652" y="3272530"/>
            <a:ext cx="3191489" cy="29808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08B660-2B95-42C9-7CA9-643566CCF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143109" y="4020477"/>
            <a:ext cx="2211368" cy="2220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E0FAD6-2FDA-DA9A-1B6A-2CDE8DA77B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5792986" y="2153764"/>
            <a:ext cx="2260708" cy="14941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B199D5-FDDA-B29E-44AD-D74E9B2B446D}"/>
              </a:ext>
            </a:extLst>
          </p:cNvPr>
          <p:cNvSpPr txBox="1"/>
          <p:nvPr/>
        </p:nvSpPr>
        <p:spPr>
          <a:xfrm rot="1166985">
            <a:off x="6202629" y="2262135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5AB6E8-9ED0-4C7C-1A00-AE2B195E6B9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12749" y="2226349"/>
            <a:ext cx="1570424" cy="18932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2D7EDD-EFD5-BE31-7EA2-FB048BAFBA47}"/>
              </a:ext>
            </a:extLst>
          </p:cNvPr>
          <p:cNvSpPr txBox="1"/>
          <p:nvPr/>
        </p:nvSpPr>
        <p:spPr>
          <a:xfrm rot="20597758">
            <a:off x="8595679" y="2596374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E181-47D0-57F8-D392-1BCC5D381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D56AC-BD74-4EC5-7262-9A34B90A0D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02B41-3EAD-857A-D246-F5FBE608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96BEF43-4928-A551-335A-DB0DA87A711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73E57-5775-2E3A-C5C5-1D93DE5B1624}"/>
              </a:ext>
            </a:extLst>
          </p:cNvPr>
          <p:cNvSpPr txBox="1"/>
          <p:nvPr/>
        </p:nvSpPr>
        <p:spPr>
          <a:xfrm>
            <a:off x="1239736" y="5857296"/>
            <a:ext cx="4127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Dinosaur</a:t>
            </a:r>
            <a:endParaRPr lang="zh-CN" altLang="en-US" sz="32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DF8906-9E6D-6882-3EC6-2DCD265A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63066" y="2153559"/>
            <a:ext cx="3440426" cy="3454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1315C-9FED-CD97-571E-6511AD33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10" y="2153559"/>
            <a:ext cx="3735825" cy="41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390F-D190-0897-AAC3-6D941A10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21E9F3-3BC9-09BA-3D43-A5D990A60D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1C36-0A7D-2D34-1797-8CA3CED7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1DE9812-0EBD-B4A6-196B-9194BFE3150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The Stage is Set!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78436-FA9D-CC01-267A-4DECA39A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999" y="2001516"/>
            <a:ext cx="5920740" cy="444055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18B0E1-D811-CE5E-0C05-B3B131BAC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72" y="3694436"/>
            <a:ext cx="2026328" cy="189261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EE1C4D-E682-16E2-FF71-CF21AE656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677562" y="4107180"/>
            <a:ext cx="1473930" cy="14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78D3-B0C1-89E9-9966-F62104F0C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BFFABB-D17C-7D59-B0CC-7F30030C12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53329-0F74-785A-6A69-9213A7FF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9153CA3-5797-4558-A5E2-6B1F2F29CE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68662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9A73-DD0D-6FB4-0BDF-0E8F55C8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B2723A-F73D-F194-9A84-01F2F6338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2A55AF-C25E-1314-5FF2-93702F8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608E1C7-5100-927B-0B37-618001740A4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4537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FE928-0053-7F47-0EC2-28389CBC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B104B-32F6-7F5D-F19D-AF392BA74C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AE3DC-62C3-520B-3ED4-AE62807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5F35DEF-8F23-7243-8303-CAE3D033A4B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41303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7F1AE-D36D-8E4F-B4A7-631FA2CF9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E7F57C-C655-B56D-0AFB-D54C4818F9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ECD857-C40D-5E25-65AD-47D2E7BE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2C3B271-A618-41CA-6D6C-410F0E1E9DB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9074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3E9F-3125-6645-315A-73FE7071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3F990D-1A38-F9AD-0674-6820C24C0A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AFACC-04C4-4622-5946-924E41AF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C5BA6EE-0E29-6E89-D6A5-E9040E1DA36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13500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5FE8-2FAC-BB41-41AD-3099861F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0761AD-6C9C-81F5-7FD2-BD7095ACD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A47C2-9EB3-E6B2-6CC7-5F58F691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4F88F18A-77BA-9CB9-8763-9715C33E66D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08540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FA16E-BD50-EFB3-E27C-F1DF729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0CE448-0F74-DC2C-AC8A-F9B54AF37C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7AE78-5F59-0BC6-C8C4-FA6A8A4A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5A42B63-23A6-3260-ED83-E210F0D9CB3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66883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0183-0E18-5ABC-6129-A881B605F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A3EC5A-7240-1C31-3630-296D0D70E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B1F60-EDD0-739C-DC85-9E59A18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14BA2A-C44D-E1CE-56D8-A134DC4BEF8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1429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42F1-11FC-2CC9-C647-8002F7D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31D2CD-6C93-4ABC-7182-71A28CE1AC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3795F-82B9-CCA5-582B-08F599B1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5B6CC3D-5EF8-9241-6855-A319927B87D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83089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B5734-4E82-86B3-129B-DB6CA19B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5BF3FC-95B5-6D81-1924-C315792AFA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BB923-901D-9DE7-2387-ABD8FBF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D020871-EA66-2950-D448-FBD79843D1E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22020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F2588-5EC4-174E-2C65-D35EBB155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03AB08-EC1E-52FB-3A1E-3BA5E30E46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0AFFD-3825-D11F-2EFA-46616633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64386AE-F363-077D-013F-8FD8B9FDDB6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52511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29AE-B4D6-7A98-98C3-021FB922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F080A-6C75-B648-BCA5-3130163AB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8B0D2-A9F8-EB83-A808-6870D01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56E9B05-B0D7-00AA-EFCA-F842F63EDDB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996386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572958" y="2780121"/>
            <a:ext cx="40485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control game character with keyboard </a:t>
            </a:r>
            <a:r>
              <a:rPr lang="en-US" altLang="zh-C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keys</a:t>
            </a:r>
            <a:endParaRPr lang="zh-CN" alt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608FA-8F30-DA87-86AE-3B8959BAD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29" y="3512536"/>
            <a:ext cx="3653302" cy="9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29EC-4C6B-88B5-8AD4-63F33400D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9B8AFB-FA38-ABD7-DD26-B318B6DCB5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613379B-9C50-F409-A420-BD9DE9831028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F4258-3D00-F61F-F1CC-2CD90161A399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the crab to start at a random x position?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sound effect when turtle reaches ocean?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sound effect when crab catches turtle?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more crabs?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crabs bounce around on the stage instead?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stop all the crab when turtle reaches the ocean?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3A613-1091-5C8F-FD32-DE12E08AD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796D7-0955-D129-7051-57F67726A7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14015-E009-7643-B7BA-B3BF4949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908E6CE-73E8-81EB-B906-38D2CA40C0E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Knock-knock Jokes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6A87B-32AA-2041-CDD5-879ED97E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7126">
            <a:off x="5522075" y="2004994"/>
            <a:ext cx="2887295" cy="2887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FE375-0965-8FC1-CFF7-E685653EE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056">
            <a:off x="8049623" y="2797066"/>
            <a:ext cx="3295203" cy="3295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720E-EA83-CE53-11C3-44235B76E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4972">
            <a:off x="2679400" y="3194723"/>
            <a:ext cx="3102825" cy="3102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193B75-79B9-7BA5-8CB8-95E216631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6440">
            <a:off x="713990" y="2314186"/>
            <a:ext cx="2509520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09BB-85CD-2A95-A19B-086AB1C3F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2DD44-25F9-1727-9B1C-C881966E2F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875E-F78E-875F-AA92-A4009D4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E696F425-0383-19D8-1CBB-7C68FFA596B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Knock-knock Jokes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34B5D-525A-9AB7-2E8C-E8FAB5E1D8FD}"/>
              </a:ext>
            </a:extLst>
          </p:cNvPr>
          <p:cNvSpPr txBox="1"/>
          <p:nvPr/>
        </p:nvSpPr>
        <p:spPr>
          <a:xfrm>
            <a:off x="2640097" y="2547940"/>
            <a:ext cx="6911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Place to find more </a:t>
            </a:r>
            <a:r>
              <a:rPr lang="en-US" altLang="zh-C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knock-knock jokes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:</a:t>
            </a:r>
            <a:endParaRPr lang="zh-CN" alt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039F0-F6BD-4091-A3FD-54ACCC1ADB4C}"/>
              </a:ext>
            </a:extLst>
          </p:cNvPr>
          <p:cNvSpPr txBox="1"/>
          <p:nvPr/>
        </p:nvSpPr>
        <p:spPr>
          <a:xfrm>
            <a:off x="1586698" y="4310060"/>
            <a:ext cx="9018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www.today.com/life/inspiration/knock-knock-jokes-rcna44380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0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A3014-4070-4C32-C3DE-13435A84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DA6CE-05E1-16A1-956F-4E02B1D96B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AF6CC-877A-9765-05BA-5348493C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3CDE503-E9A2-DDFB-CCFE-6B667347B6AB}"/>
              </a:ext>
            </a:extLst>
          </p:cNvPr>
          <p:cNvSpPr txBox="1">
            <a:spLocks/>
          </p:cNvSpPr>
          <p:nvPr/>
        </p:nvSpPr>
        <p:spPr>
          <a:xfrm>
            <a:off x="989380" y="143850"/>
            <a:ext cx="102132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84AD10-57F6-486A-FD59-90FB44EB7C65}"/>
              </a:ext>
            </a:extLst>
          </p:cNvPr>
          <p:cNvSpPr/>
          <p:nvPr/>
        </p:nvSpPr>
        <p:spPr>
          <a:xfrm>
            <a:off x="708663" y="250698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3A229A-A241-871B-4926-7398768E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159" y="4019875"/>
            <a:ext cx="1538169" cy="14366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149A90-406E-9570-40B4-A47B5865A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48768" y="4391075"/>
            <a:ext cx="1065790" cy="1070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BAAD20-5976-693B-72DE-54FBEC370A2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2092668" y="3038003"/>
            <a:ext cx="2041779" cy="13494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426720-1F11-A08D-2DE6-325A500321DD}"/>
              </a:ext>
            </a:extLst>
          </p:cNvPr>
          <p:cNvSpPr txBox="1"/>
          <p:nvPr/>
        </p:nvSpPr>
        <p:spPr>
          <a:xfrm rot="1166985">
            <a:off x="2443892" y="3133957"/>
            <a:ext cx="144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1B3DEA-FD99-B746-9D0C-3819118CDD31}"/>
              </a:ext>
            </a:extLst>
          </p:cNvPr>
          <p:cNvSpPr/>
          <p:nvPr/>
        </p:nvSpPr>
        <p:spPr>
          <a:xfrm>
            <a:off x="6376719" y="251481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293456-0372-E40D-A55E-5C6D75B1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215" y="4027705"/>
            <a:ext cx="1538169" cy="143666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5A015CB-B04A-E51E-32E9-79DA8AC91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16824" y="4398905"/>
            <a:ext cx="1065790" cy="10700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53412C-1DA3-796F-CCBD-95411ED256B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66638" y="2796053"/>
            <a:ext cx="1498919" cy="18070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3E3F75-EC0A-F46B-CBA8-D11475F2A3A1}"/>
              </a:ext>
            </a:extLst>
          </p:cNvPr>
          <p:cNvSpPr txBox="1"/>
          <p:nvPr/>
        </p:nvSpPr>
        <p:spPr>
          <a:xfrm rot="20597758">
            <a:off x="8603526" y="3084651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FF2385-8877-B8A4-C2B4-55E7D11B6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8" y="5382241"/>
            <a:ext cx="298465" cy="7112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128A3C-333B-B5CC-DAF2-C0B6FD83D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05" y="5382241"/>
            <a:ext cx="454048" cy="7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74DF-0368-7C33-CA18-3D121278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241980-1BD4-DF7E-3357-C6C3788554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52896C-817A-270A-1FD0-2175D55A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86D7342-A769-9D51-0C0E-88F0FB461874}"/>
              </a:ext>
            </a:extLst>
          </p:cNvPr>
          <p:cNvSpPr txBox="1">
            <a:spLocks/>
          </p:cNvSpPr>
          <p:nvPr/>
        </p:nvSpPr>
        <p:spPr>
          <a:xfrm>
            <a:off x="989380" y="143850"/>
            <a:ext cx="102132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E645EF-7F36-6E9D-C2A3-335299A3FB80}"/>
              </a:ext>
            </a:extLst>
          </p:cNvPr>
          <p:cNvSpPr/>
          <p:nvPr/>
        </p:nvSpPr>
        <p:spPr>
          <a:xfrm>
            <a:off x="708663" y="250698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AA05E66-7C7F-507C-8B28-C66EFFB33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159" y="4019875"/>
            <a:ext cx="1538169" cy="14366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387FDD-FFAA-0C26-E21B-D28916BD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48768" y="4391075"/>
            <a:ext cx="1065790" cy="10700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CE4B4-6E53-C064-926B-6ADBED78E87B}"/>
              </a:ext>
            </a:extLst>
          </p:cNvPr>
          <p:cNvSpPr/>
          <p:nvPr/>
        </p:nvSpPr>
        <p:spPr>
          <a:xfrm>
            <a:off x="6376719" y="251481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DB7DDAA-C57A-51C8-8EF8-40DC988C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215" y="4027705"/>
            <a:ext cx="1538169" cy="143666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22A9C1A-DECF-2641-D4D1-DEF080518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16824" y="4398905"/>
            <a:ext cx="1065790" cy="10700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EE521B-FE41-8F14-F996-85D382E26CF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2092668" y="3038003"/>
            <a:ext cx="2041779" cy="1349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E6203-915C-A0AF-9560-D615D6475756}"/>
              </a:ext>
            </a:extLst>
          </p:cNvPr>
          <p:cNvSpPr txBox="1"/>
          <p:nvPr/>
        </p:nvSpPr>
        <p:spPr>
          <a:xfrm rot="1166985">
            <a:off x="2443892" y="3318623"/>
            <a:ext cx="144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Kristen ITC" panose="03050502040202030202" pitchFamily="66" charset="0"/>
              </a:rPr>
              <a:t>Yeah!</a:t>
            </a:r>
            <a:endParaRPr lang="zh-CN" altLang="en-US" sz="3200" dirty="0">
              <a:latin typeface="Kristen ITC" panose="03050502040202030202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2F20F-1FAE-93F9-03CB-98068933037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66638" y="2796053"/>
            <a:ext cx="1498919" cy="1807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AB72A-B928-EFA0-29C5-2AB9475DEA0F}"/>
              </a:ext>
            </a:extLst>
          </p:cNvPr>
          <p:cNvSpPr txBox="1"/>
          <p:nvPr/>
        </p:nvSpPr>
        <p:spPr>
          <a:xfrm rot="20597758">
            <a:off x="8701544" y="3117206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 Who?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24E041-014E-1BF7-F6C6-D6035CA0DC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37" y="5390179"/>
            <a:ext cx="441348" cy="6953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6A4A0F-BE95-145F-B3E4-BF3B65F2B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3" y="5456540"/>
            <a:ext cx="504851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FAC2F-228E-1334-C7D5-B87EEA95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5D34A1-AFD1-D78C-0161-D8D6FA71EE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B6799-0177-7C64-5802-53DB950B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4DFA6D8-0E6A-8A24-20DE-D569E3114D1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EA56E7-EE9D-FF9D-8A22-C92ADB8E2660}"/>
              </a:ext>
            </a:extLst>
          </p:cNvPr>
          <p:cNvSpPr/>
          <p:nvPr/>
        </p:nvSpPr>
        <p:spPr>
          <a:xfrm>
            <a:off x="934801" y="1621973"/>
            <a:ext cx="10322398" cy="50026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00ED72-A98A-37BA-142C-4A3E0C05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212" y="3253666"/>
            <a:ext cx="3191489" cy="298088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1695A7-22B2-8027-A829-0B7A02F2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527669" y="4001613"/>
            <a:ext cx="2211368" cy="222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E2E8E-1726-0ADD-9828-F80AEBA035A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4278264" y="2316101"/>
            <a:ext cx="3336594" cy="22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5F1F1-8B7D-07E7-DA9D-74CEACEC3C68}"/>
              </a:ext>
            </a:extLst>
          </p:cNvPr>
          <p:cNvSpPr txBox="1"/>
          <p:nvPr/>
        </p:nvSpPr>
        <p:spPr>
          <a:xfrm rot="1800000">
            <a:off x="4725914" y="2824922"/>
            <a:ext cx="2928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Yeah-</a:t>
            </a:r>
            <a:r>
              <a:rPr lang="en-US" altLang="zh-CN" sz="2800" dirty="0" err="1">
                <a:latin typeface="Kristen ITC" panose="03050502040202030202" pitchFamily="66" charset="0"/>
              </a:rPr>
              <a:t>hoo</a:t>
            </a:r>
            <a:r>
              <a:rPr lang="en-US" altLang="zh-CN" sz="2800" dirty="0">
                <a:latin typeface="Kristen ITC" panose="03050502040202030202" pitchFamily="66" charset="0"/>
              </a:rPr>
              <a:t>! I’m</a:t>
            </a:r>
            <a:br>
              <a:rPr lang="en-US" altLang="zh-CN" sz="2800" dirty="0">
                <a:latin typeface="Kristen ITC" panose="03050502040202030202" pitchFamily="66" charset="0"/>
              </a:rPr>
            </a:br>
            <a:r>
              <a:rPr lang="en-US" altLang="zh-CN" sz="2800" dirty="0">
                <a:latin typeface="Kristen ITC" panose="03050502040202030202" pitchFamily="66" charset="0"/>
              </a:rPr>
              <a:t>excited too!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13AA83-1DD6-C17F-79BA-7D5A60A62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63" y="5453776"/>
            <a:ext cx="633277" cy="9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133D4-E4FB-25E9-109D-8ECB24F28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6AA273-0A3B-2289-F8C1-B4AE83B31A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95DE7-FCA2-1119-4D9E-BC0D7CC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AB55AD0-446F-AE8D-871B-19E2B327E7E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352094-973E-6314-1093-6EC38AEC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1837793"/>
            <a:ext cx="4846320" cy="3634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F3867B-5C7A-F65D-FB96-AACD5AFAA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80" y="5754978"/>
            <a:ext cx="5044440" cy="8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9AB3C-77A0-47E9-CA1E-03B1316D6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BA0138-84E2-0065-F0A1-7C29B0CDE0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ACC96-8776-91C5-1F10-17337CAF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12BA376-A876-EB54-2B1B-D764FFDF6F3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9317D2-8DE8-E572-D22D-0CCAE726F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292" y="2052381"/>
            <a:ext cx="3786548" cy="3536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F243C-071A-138A-9217-F14BBBCF853B}"/>
              </a:ext>
            </a:extLst>
          </p:cNvPr>
          <p:cNvSpPr txBox="1"/>
          <p:nvPr/>
        </p:nvSpPr>
        <p:spPr>
          <a:xfrm>
            <a:off x="1239736" y="5857296"/>
            <a:ext cx="4127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Dinosaur</a:t>
            </a:r>
            <a:endParaRPr lang="zh-CN" altLang="en-US" sz="32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BCDBA-D37B-1EC0-E7DF-7E722FF9B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2" y="2397917"/>
            <a:ext cx="3714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4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40309</TotalTime>
  <Words>194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Amatic SC</vt:lpstr>
      <vt:lpstr>Arial</vt:lpstr>
      <vt:lpstr>Bradley Hand ITC</vt:lpstr>
      <vt:lpstr>High Tower Text</vt:lpstr>
      <vt:lpstr>Kristen ITC</vt:lpstr>
      <vt:lpstr>Source Code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1272</cp:revision>
  <dcterms:created xsi:type="dcterms:W3CDTF">2024-03-25T08:29:58Z</dcterms:created>
  <dcterms:modified xsi:type="dcterms:W3CDTF">2025-01-07T02:56:29Z</dcterms:modified>
</cp:coreProperties>
</file>