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444" r:id="rId4"/>
    <p:sldId id="445" r:id="rId5"/>
    <p:sldId id="446" r:id="rId6"/>
    <p:sldId id="449" r:id="rId7"/>
    <p:sldId id="448" r:id="rId8"/>
    <p:sldId id="450" r:id="rId9"/>
    <p:sldId id="447" r:id="rId10"/>
    <p:sldId id="451" r:id="rId11"/>
    <p:sldId id="383" r:id="rId12"/>
    <p:sldId id="443" r:id="rId13"/>
    <p:sldId id="3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26" autoAdjust="0"/>
  </p:normalViewPr>
  <p:slideViewPr>
    <p:cSldViewPr snapToGrid="0" showGuides="1">
      <p:cViewPr>
        <p:scale>
          <a:sx n="100" d="100"/>
          <a:sy n="100" d="100"/>
        </p:scale>
        <p:origin x="442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A87E8-C779-D0FD-A50F-19016585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25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98670" y="3592509"/>
            <a:ext cx="7176073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5: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Find the Bug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461D7-7E6E-F0DF-B98F-C071A6DE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2099">
            <a:off x="6430549" y="851653"/>
            <a:ext cx="468905" cy="31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D6193-F12C-B0A2-13D9-771882AA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7961">
            <a:off x="9769716" y="6266309"/>
            <a:ext cx="478026" cy="320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A3455-B419-920C-A5F3-66E5DF571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2322">
            <a:off x="3693223" y="6362273"/>
            <a:ext cx="232535" cy="159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493C9A-A255-F394-1364-726C92939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985">
            <a:off x="10946085" y="702387"/>
            <a:ext cx="526218" cy="479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0BCF53-9FF7-F3D2-BC49-057161367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1588">
            <a:off x="9333353" y="3794760"/>
            <a:ext cx="361294" cy="291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B161E2-6CC2-FE45-A5E9-10F8A171B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575">
            <a:off x="1574117" y="492378"/>
            <a:ext cx="871904" cy="5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E364-617D-7FF3-729A-83D03725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AD907F-0912-DBFD-067D-DFAF84D1CE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5FCAD-1C30-DB20-D8BB-74675735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3D13856-C501-1BAA-A862-F405B3D331C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Rename Backdrops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101187-1ADD-8911-4AA8-AFE259F3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BE99F-31DE-88E5-9708-5F33A3B26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3CE43-D258-4868-24A6-AC994E878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9053C-C39D-ADB9-7531-7C8C814B9D29}"/>
              </a:ext>
            </a:extLst>
          </p:cNvPr>
          <p:cNvSpPr txBox="1"/>
          <p:nvPr/>
        </p:nvSpPr>
        <p:spPr>
          <a:xfrm>
            <a:off x="507960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Woods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DAAD8-A6F0-457A-453D-EE9904BFA466}"/>
              </a:ext>
            </a:extLst>
          </p:cNvPr>
          <p:cNvSpPr txBox="1"/>
          <p:nvPr/>
        </p:nvSpPr>
        <p:spPr>
          <a:xfrm>
            <a:off x="4525605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Farm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18B05-905F-0934-0902-6C11B6FF4F9F}"/>
              </a:ext>
            </a:extLst>
          </p:cNvPr>
          <p:cNvSpPr txBox="1"/>
          <p:nvPr/>
        </p:nvSpPr>
        <p:spPr>
          <a:xfrm>
            <a:off x="8530448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Jungle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change sprite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size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using block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D5B4824-D4E9-4CE7-C84E-EE743E88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2" y="3305569"/>
            <a:ext cx="3573442" cy="12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765B-AFFB-8619-87BF-95175A46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87D8-74DA-F84A-D34F-6FF17B5D0A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62D7E55-8960-88EA-FA32-53D63E7FBA6D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AF4E1-4C12-63F0-60FE-1043F32FB6E8}"/>
              </a:ext>
            </a:extLst>
          </p:cNvPr>
          <p:cNvSpPr txBox="1"/>
          <p:nvPr/>
        </p:nvSpPr>
        <p:spPr>
          <a:xfrm>
            <a:off x="1265150" y="2117180"/>
            <a:ext cx="9727970" cy="132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can you make the ghost fade out/in faster/slower?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Explore with other graphic effects and see what each one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52FD-6289-A09E-CE8E-7643D719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97D93E-0981-B4B2-EC12-C22343AC29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F2228-B022-13B4-E554-7A85DC1D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EF8A4CA-632D-7B14-CE9B-85456F912C9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Three Levels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BF72C6-2350-F764-7AD8-8E256DB2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FB14-F07E-5291-E49F-62E6D4EA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7496E-5380-BB07-3746-6548173E6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CA0BC9-C344-34D0-3A19-7F076FEA251E}"/>
              </a:ext>
            </a:extLst>
          </p:cNvPr>
          <p:cNvSpPr txBox="1"/>
          <p:nvPr/>
        </p:nvSpPr>
        <p:spPr>
          <a:xfrm>
            <a:off x="738279" y="2121706"/>
            <a:ext cx="26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Woods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1BEE3-A305-A6B0-1DF0-5B4343B9B5F8}"/>
              </a:ext>
            </a:extLst>
          </p:cNvPr>
          <p:cNvSpPr txBox="1"/>
          <p:nvPr/>
        </p:nvSpPr>
        <p:spPr>
          <a:xfrm>
            <a:off x="4869294" y="2122313"/>
            <a:ext cx="245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Farm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43C05-5609-2281-4151-9AB4178BEBB0}"/>
              </a:ext>
            </a:extLst>
          </p:cNvPr>
          <p:cNvSpPr txBox="1"/>
          <p:nvPr/>
        </p:nvSpPr>
        <p:spPr>
          <a:xfrm>
            <a:off x="8849129" y="2121706"/>
            <a:ext cx="255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3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Jungle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EB30-D811-3B02-6566-F67DCD633E6F}"/>
              </a:ext>
            </a:extLst>
          </p:cNvPr>
          <p:cNvSpPr txBox="1"/>
          <p:nvPr/>
        </p:nvSpPr>
        <p:spPr>
          <a:xfrm>
            <a:off x="3065679" y="5513821"/>
            <a:ext cx="606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Each is a different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of the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F415D-09E9-EDAD-C108-E9292C3E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E64A80-3845-F322-59FC-97877EBC96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5B754-3EC1-6926-A13F-8B0DDF25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B275AAF-DD91-BD58-0128-7D977D089C65}"/>
              </a:ext>
            </a:extLst>
          </p:cNvPr>
          <p:cNvSpPr txBox="1">
            <a:spLocks/>
          </p:cNvSpPr>
          <p:nvPr/>
        </p:nvSpPr>
        <p:spPr>
          <a:xfrm>
            <a:off x="830580" y="120990"/>
            <a:ext cx="105308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Backdrops Are Stage’s Costumes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703EF-1ABD-8D9D-933B-C54F03FB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98" y="2001542"/>
            <a:ext cx="1476386" cy="426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38C1D-713C-7761-CF8A-5C05B863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1844380"/>
            <a:ext cx="1190634" cy="458155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1250633-6D4A-7848-FCD0-A6668CE78C92}"/>
              </a:ext>
            </a:extLst>
          </p:cNvPr>
          <p:cNvSpPr/>
          <p:nvPr/>
        </p:nvSpPr>
        <p:spPr>
          <a:xfrm>
            <a:off x="3337560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4E9F-6A47-CC55-A5D5-C25B2B8162A5}"/>
              </a:ext>
            </a:extLst>
          </p:cNvPr>
          <p:cNvSpPr txBox="1"/>
          <p:nvPr/>
        </p:nvSpPr>
        <p:spPr>
          <a:xfrm>
            <a:off x="3613433" y="3719658"/>
            <a:ext cx="211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costumes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5C96291-B5D4-9098-629A-B0EF0856A2F9}"/>
              </a:ext>
            </a:extLst>
          </p:cNvPr>
          <p:cNvSpPr/>
          <p:nvPr/>
        </p:nvSpPr>
        <p:spPr>
          <a:xfrm>
            <a:off x="8092405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A2B15-F19E-57FE-18E4-D1573A628BE6}"/>
              </a:ext>
            </a:extLst>
          </p:cNvPr>
          <p:cNvSpPr txBox="1"/>
          <p:nvPr/>
        </p:nvSpPr>
        <p:spPr>
          <a:xfrm>
            <a:off x="8298145" y="3719657"/>
            <a:ext cx="261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2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160F-A6A8-4153-F8EB-1B3D2836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2D260-B6FF-38F3-A1AB-8E2709CE69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BEDA9-9A24-4461-E3D2-1252EC6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A62601B-2DAA-8426-25C8-E86C539A90E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Code Blocks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FBEC2-4A56-6B92-B524-A1641C8C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F7EB54-71DE-C6DA-1F08-D8303530017A}"/>
              </a:ext>
            </a:extLst>
          </p:cNvPr>
          <p:cNvSpPr/>
          <p:nvPr/>
        </p:nvSpPr>
        <p:spPr>
          <a:xfrm>
            <a:off x="2227373" y="2346020"/>
            <a:ext cx="2423160" cy="381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012F-B074-A6C3-C5DC-0ED747B4E7CE}"/>
              </a:ext>
            </a:extLst>
          </p:cNvPr>
          <p:cNvSpPr txBox="1"/>
          <p:nvPr/>
        </p:nvSpPr>
        <p:spPr>
          <a:xfrm>
            <a:off x="6042841" y="2964196"/>
            <a:ext cx="404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Motion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blocks for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. Well, you don’t want to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move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the Stage anyway!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FC61-B921-0F55-791A-8FC4F770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A60477-6313-0F4D-2255-DA535A385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4E8F-4960-02CA-9F9D-50741579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5244682-DB72-3C4E-2BEE-3BCA0669B303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0D212-267A-E239-AC10-0797858F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9F74F9-49C3-014A-0D24-A79759A52EBE}"/>
              </a:ext>
            </a:extLst>
          </p:cNvPr>
          <p:cNvSpPr/>
          <p:nvPr/>
        </p:nvSpPr>
        <p:spPr>
          <a:xfrm>
            <a:off x="2222600" y="3238500"/>
            <a:ext cx="20065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CCEB-AB72-CC61-A190-699E71BE15A7}"/>
              </a:ext>
            </a:extLst>
          </p:cNvPr>
          <p:cNvSpPr txBox="1"/>
          <p:nvPr/>
        </p:nvSpPr>
        <p:spPr>
          <a:xfrm>
            <a:off x="5996940" y="362548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Look familiar?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17E3C-67F6-48F5-DDF3-03675039AC65}"/>
              </a:ext>
            </a:extLst>
          </p:cNvPr>
          <p:cNvSpPr/>
          <p:nvPr/>
        </p:nvSpPr>
        <p:spPr>
          <a:xfrm>
            <a:off x="2222600" y="4279265"/>
            <a:ext cx="10540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257E5-76F8-5582-BB5D-C210A141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84BD3-3C03-81ED-3665-505FECC6C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652-3855-4ACC-D810-45B97AB9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9A576-FCB4-F33E-CE15-B3BB1F5B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4529417"/>
            <a:ext cx="1804721" cy="86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839F7-1C37-3ECA-4838-F2C5167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4529417"/>
            <a:ext cx="1719519" cy="8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A1474-F0E4-5A32-42D4-281DD3781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3052406"/>
            <a:ext cx="3803081" cy="86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C9A95-F7DB-8C5B-1A3A-4F45E761E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3052406"/>
            <a:ext cx="3818572" cy="867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C11FEA-94AF-D1BD-343D-6D53BD73C0BF}"/>
              </a:ext>
            </a:extLst>
          </p:cNvPr>
          <p:cNvSpPr txBox="1"/>
          <p:nvPr/>
        </p:nvSpPr>
        <p:spPr>
          <a:xfrm>
            <a:off x="1481136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Sprites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646B3-EEE5-234E-C8A8-AD4051A5F3E4}"/>
              </a:ext>
            </a:extLst>
          </p:cNvPr>
          <p:cNvSpPr txBox="1"/>
          <p:nvPr/>
        </p:nvSpPr>
        <p:spPr>
          <a:xfrm>
            <a:off x="7156198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28A82-878A-2782-D8E9-C81DBD8B1743}"/>
              </a:ext>
            </a:extLst>
          </p:cNvPr>
          <p:cNvSpPr txBox="1"/>
          <p:nvPr/>
        </p:nvSpPr>
        <p:spPr>
          <a:xfrm>
            <a:off x="2294847" y="5734185"/>
            <a:ext cx="760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is a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special sprite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3" name="Google Shape;867;p33">
            <a:extLst>
              <a:ext uri="{FF2B5EF4-FFF2-40B4-BE49-F238E27FC236}">
                <a16:creationId xmlns:a16="http://schemas.microsoft.com/office/drawing/2014/main" id="{EBE9EE58-2441-6FC0-9850-69B15468DB6E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35702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A32F4-69D0-501C-E165-59C6F279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DC51C4-E39E-3F0C-0092-E7BF0E91E9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E3B81-F533-3778-47F7-B5E10BCF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42073-52BB-82CA-8F3E-8F4C6CAD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9" b="93326" l="5288" r="93135">
                        <a14:foregroundMark x1="12709" y1="15606" x2="12709" y2="15606"/>
                        <a14:foregroundMark x1="22263" y1="9856" x2="22263" y2="9856"/>
                        <a14:foregroundMark x1="25974" y1="6879" x2="25974" y2="6879"/>
                        <a14:foregroundMark x1="19759" y1="8008" x2="19759" y2="8008"/>
                        <a14:foregroundMark x1="19759" y1="8008" x2="19759" y2="8008"/>
                        <a14:foregroundMark x1="64564" y1="10062" x2="64564" y2="10062"/>
                        <a14:foregroundMark x1="71521" y1="10062" x2="71521" y2="10062"/>
                        <a14:foregroundMark x1="5288" y1="9343" x2="5288" y2="9343"/>
                        <a14:foregroundMark x1="93228" y1="43018" x2="93228" y2="43018"/>
                        <a14:foregroundMark x1="57143" y1="93326" x2="57143" y2="93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10" y="1970980"/>
            <a:ext cx="4974379" cy="4494476"/>
          </a:xfrm>
          <a:prstGeom prst="rect">
            <a:avLst/>
          </a:prstGeom>
        </p:spPr>
      </p:pic>
      <p:sp>
        <p:nvSpPr>
          <p:cNvPr id="10" name="Google Shape;867;p33">
            <a:extLst>
              <a:ext uri="{FF2B5EF4-FFF2-40B4-BE49-F238E27FC236}">
                <a16:creationId xmlns:a16="http://schemas.microsoft.com/office/drawing/2014/main" id="{EDB4551A-B6EF-6D70-EEEA-427463B0A9AF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4803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020D-7612-EB69-7FAD-B606775E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B3105E-5E33-5AA6-1A68-13CD664EB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0B3F1-4147-EA9C-E128-703C540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7FC274-E8E8-48B3-4D56-A046C00411F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Start with Level1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665DC-7AA8-DD16-2EB0-78563CCA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6226"/>
            <a:ext cx="4724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21230</TotalTime>
  <Words>154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627</cp:revision>
  <dcterms:created xsi:type="dcterms:W3CDTF">2024-03-25T08:29:58Z</dcterms:created>
  <dcterms:modified xsi:type="dcterms:W3CDTF">2024-12-16T08:38:41Z</dcterms:modified>
</cp:coreProperties>
</file>