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62" r:id="rId3"/>
    <p:sldId id="389" r:id="rId4"/>
    <p:sldId id="390" r:id="rId5"/>
    <p:sldId id="391" r:id="rId6"/>
    <p:sldId id="392" r:id="rId7"/>
    <p:sldId id="393" r:id="rId8"/>
    <p:sldId id="394" r:id="rId9"/>
    <p:sldId id="402" r:id="rId10"/>
    <p:sldId id="395" r:id="rId11"/>
    <p:sldId id="396" r:id="rId12"/>
    <p:sldId id="397" r:id="rId13"/>
    <p:sldId id="398" r:id="rId14"/>
    <p:sldId id="401" r:id="rId15"/>
    <p:sldId id="403" r:id="rId16"/>
    <p:sldId id="404" r:id="rId17"/>
    <p:sldId id="405" r:id="rId18"/>
    <p:sldId id="406" r:id="rId19"/>
    <p:sldId id="400" r:id="rId20"/>
    <p:sldId id="407" r:id="rId21"/>
    <p:sldId id="408" r:id="rId22"/>
    <p:sldId id="409" r:id="rId23"/>
    <p:sldId id="410" r:id="rId24"/>
    <p:sldId id="383" r:id="rId25"/>
    <p:sldId id="388" r:id="rId26"/>
    <p:sldId id="31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20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19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8FCA069-DB60-433D-0957-D2730AD83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453" cy="6858000"/>
          </a:xfrm>
          <a:prstGeom prst="rect">
            <a:avLst/>
          </a:prstGeom>
        </p:spPr>
      </p:pic>
      <p:sp>
        <p:nvSpPr>
          <p:cNvPr id="12" name="Google Shape;867;p33">
            <a:extLst>
              <a:ext uri="{FF2B5EF4-FFF2-40B4-BE49-F238E27FC236}">
                <a16:creationId xmlns:a16="http://schemas.microsoft.com/office/drawing/2014/main" id="{6E92B451-3BE9-52C8-3131-C725F9855BF7}"/>
              </a:ext>
            </a:extLst>
          </p:cNvPr>
          <p:cNvSpPr txBox="1">
            <a:spLocks/>
          </p:cNvSpPr>
          <p:nvPr/>
        </p:nvSpPr>
        <p:spPr>
          <a:xfrm>
            <a:off x="217708" y="4046220"/>
            <a:ext cx="4311162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4:</a:t>
            </a:r>
          </a:p>
          <a:p>
            <a:pPr algn="ctr"/>
            <a:r>
              <a:rPr lang="en-US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Ghostbuster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7" name="Picture 6" descr="A cartoon of a ghost&#10;&#10;Description automatically generated">
            <a:extLst>
              <a:ext uri="{FF2B5EF4-FFF2-40B4-BE49-F238E27FC236}">
                <a16:creationId xmlns:a16="http://schemas.microsoft.com/office/drawing/2014/main" id="{69DD4FF4-8889-39DB-BB67-617BC55FF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58" y="2520290"/>
            <a:ext cx="2538142" cy="2679395"/>
          </a:xfrm>
          <a:prstGeom prst="rect">
            <a:avLst/>
          </a:prstGeom>
        </p:spPr>
      </p:pic>
      <p:pic>
        <p:nvPicPr>
          <p:cNvPr id="10" name="Picture 9" descr="A cartoon of a white ghost&#10;&#10;Description automatically generated">
            <a:extLst>
              <a:ext uri="{FF2B5EF4-FFF2-40B4-BE49-F238E27FC236}">
                <a16:creationId xmlns:a16="http://schemas.microsoft.com/office/drawing/2014/main" id="{FC119F00-7C4F-A6D3-67D2-EE8C5A459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13" y="632460"/>
            <a:ext cx="1539301" cy="1129390"/>
          </a:xfrm>
          <a:prstGeom prst="rect">
            <a:avLst/>
          </a:prstGeom>
        </p:spPr>
      </p:pic>
      <p:pic>
        <p:nvPicPr>
          <p:cNvPr id="14" name="Picture 13" descr="A white ghost with black background&#10;&#10;Description automatically generated">
            <a:extLst>
              <a:ext uri="{FF2B5EF4-FFF2-40B4-BE49-F238E27FC236}">
                <a16:creationId xmlns:a16="http://schemas.microsoft.com/office/drawing/2014/main" id="{BE673A41-BA7B-6C00-4A11-80D0B4007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592" y="4711414"/>
            <a:ext cx="1171228" cy="1001332"/>
          </a:xfrm>
          <a:prstGeom prst="rect">
            <a:avLst/>
          </a:prstGeom>
        </p:spPr>
      </p:pic>
      <p:pic>
        <p:nvPicPr>
          <p:cNvPr id="16" name="Picture 15" descr="A yellow star on a stick&#10;&#10;Description automatically generated">
            <a:extLst>
              <a:ext uri="{FF2B5EF4-FFF2-40B4-BE49-F238E27FC236}">
                <a16:creationId xmlns:a16="http://schemas.microsoft.com/office/drawing/2014/main" id="{CD99350B-AC39-CCF5-E661-F6CAFC6ED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40781">
            <a:off x="4430200" y="977533"/>
            <a:ext cx="2369419" cy="26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218EA-4C3B-27CD-F155-9B62E291B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953137-7CCB-B6E6-1155-DD3D4F26D2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8CDAC-B5F0-706C-5E4E-9EB0738C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1319794-5889-43D9-A8C3-4E71ABC85056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“POP”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13EC2F-3446-0CB9-0110-4D2FDEF44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241" y="1890100"/>
            <a:ext cx="5701518" cy="694098"/>
          </a:xfrm>
          <a:prstGeom prst="rect">
            <a:avLst/>
          </a:prstGeom>
        </p:spPr>
      </p:pic>
      <p:pic>
        <p:nvPicPr>
          <p:cNvPr id="10" name="Picture 9" descr="A screenshot of a music player&#10;&#10;Description automatically generated">
            <a:extLst>
              <a:ext uri="{FF2B5EF4-FFF2-40B4-BE49-F238E27FC236}">
                <a16:creationId xmlns:a16="http://schemas.microsoft.com/office/drawing/2014/main" id="{D036D589-11D5-4377-4191-992E37277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58" y="2728048"/>
            <a:ext cx="7283283" cy="35872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C9FCFE-C35A-2578-17C9-84C6A6821ADC}"/>
              </a:ext>
            </a:extLst>
          </p:cNvPr>
          <p:cNvSpPr/>
          <p:nvPr/>
        </p:nvSpPr>
        <p:spPr>
          <a:xfrm>
            <a:off x="7153789" y="1882819"/>
            <a:ext cx="1792970" cy="6940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3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2B8C3-85A7-7809-9E55-36672630D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47D9A0D-F228-9BC2-9B43-33A36EDE75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2AEE46-0D89-9CD5-3A84-C81C0421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BF8EEFC-FC77-D0D4-548D-26844174599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“POP”</a:t>
            </a:r>
          </a:p>
        </p:txBody>
      </p:sp>
      <p:pic>
        <p:nvPicPr>
          <p:cNvPr id="5" name="Picture 4" descr="A screenshot of a device&#10;&#10;Description automatically generated">
            <a:extLst>
              <a:ext uri="{FF2B5EF4-FFF2-40B4-BE49-F238E27FC236}">
                <a16:creationId xmlns:a16="http://schemas.microsoft.com/office/drawing/2014/main" id="{0978C783-608B-6F60-708C-A91EFFADD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13" y="2224969"/>
            <a:ext cx="2924495" cy="3531057"/>
          </a:xfrm>
          <a:prstGeom prst="rect">
            <a:avLst/>
          </a:prstGeom>
        </p:spPr>
      </p:pic>
      <p:pic>
        <p:nvPicPr>
          <p:cNvPr id="9" name="Picture 8" descr="A screenshot of a music player&#10;&#10;Description automatically generated">
            <a:extLst>
              <a:ext uri="{FF2B5EF4-FFF2-40B4-BE49-F238E27FC236}">
                <a16:creationId xmlns:a16="http://schemas.microsoft.com/office/drawing/2014/main" id="{6F14DEAE-D9D8-9633-AD84-19CEBEB0F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21" y="1902481"/>
            <a:ext cx="6554434" cy="42007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049132-675F-0803-6E05-0AF7A0B55DED}"/>
              </a:ext>
            </a:extLst>
          </p:cNvPr>
          <p:cNvSpPr/>
          <p:nvPr/>
        </p:nvSpPr>
        <p:spPr>
          <a:xfrm>
            <a:off x="1114325" y="4338425"/>
            <a:ext cx="2410540" cy="6940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487184-E52B-5EAC-BF1F-06BBA0555238}"/>
              </a:ext>
            </a:extLst>
          </p:cNvPr>
          <p:cNvSpPr/>
          <p:nvPr/>
        </p:nvSpPr>
        <p:spPr>
          <a:xfrm>
            <a:off x="4695921" y="3655829"/>
            <a:ext cx="2339060" cy="24474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91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7732B-C173-DB68-252B-B46E5E4A0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FDBEFF-2B04-5CD2-D2D0-2AD09EF716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DCBEBA-DC0C-E56D-6B7C-CE4D4405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48A2490-9A15-B206-AC83-68DC84AE2E5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“POP”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79174A95-4349-0931-FED8-14FB1CB16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04" y="2588342"/>
            <a:ext cx="2848870" cy="265947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78DC4D7-8FAA-5E50-3AD0-293F38910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1631" y="2483782"/>
            <a:ext cx="1542097" cy="2837459"/>
          </a:xfrm>
          <a:prstGeom prst="rect">
            <a:avLst/>
          </a:prstGeom>
        </p:spPr>
      </p:pic>
      <p:pic>
        <p:nvPicPr>
          <p:cNvPr id="10" name="Picture 9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B43A1AD0-CC68-CB59-5E75-C1D30DD88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6944019" y="2636314"/>
            <a:ext cx="890313" cy="89833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AD2B0E5-5841-11C9-72A6-A162F3C4FA58}"/>
              </a:ext>
            </a:extLst>
          </p:cNvPr>
          <p:cNvSpPr/>
          <p:nvPr/>
        </p:nvSpPr>
        <p:spPr>
          <a:xfrm>
            <a:off x="7992255" y="3729515"/>
            <a:ext cx="1306310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0E6F9E3-AA64-DB6A-F44F-AB5AD6D09E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7092" y="2536153"/>
            <a:ext cx="1542097" cy="2837459"/>
          </a:xfrm>
          <a:prstGeom prst="rect">
            <a:avLst/>
          </a:prstGeom>
        </p:spPr>
      </p:pic>
      <p:pic>
        <p:nvPicPr>
          <p:cNvPr id="16" name="Picture 15" descr="A yellow and orange word on a red explosion&#10;&#10;Description automatically generated">
            <a:extLst>
              <a:ext uri="{FF2B5EF4-FFF2-40B4-BE49-F238E27FC236}">
                <a16:creationId xmlns:a16="http://schemas.microsoft.com/office/drawing/2014/main" id="{F1AE26FD-6A11-8EEE-A8CC-8312C9E7131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4658">
            <a:off x="9804076" y="1685899"/>
            <a:ext cx="1653684" cy="16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AABF0-2E35-FBC4-5A02-1EB6618C7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973EB-3B6C-99AE-DDE1-FC384F80BD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12F883-B7ED-926B-AF6C-5091571E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86749AE-8972-2B25-B919-C004BD9EDA11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 Wanders Around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036DD91-46D9-103F-A037-AC34378C1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0862" y="2151514"/>
            <a:ext cx="5366742" cy="40445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8F7CB92-741E-E571-0D7E-B90DB982666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972" y="3764994"/>
            <a:ext cx="416284" cy="76596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EAC09C2-1174-14B7-F848-E18B3B9B783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7389" y="2489757"/>
            <a:ext cx="416284" cy="76596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3293699-2E20-91A0-8678-EAFA2392DB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883" y="2561665"/>
            <a:ext cx="416284" cy="76596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581DF58-4C73-5EB3-EADA-E62C1676E7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7014" y="4910143"/>
            <a:ext cx="416284" cy="76596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B6295C6-4A0A-2C03-EF21-5A6EE5640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6776" y="5104607"/>
            <a:ext cx="416284" cy="76596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9E08A3-1B64-800D-2C44-76CB87775E5D}"/>
              </a:ext>
            </a:extLst>
          </p:cNvPr>
          <p:cNvCxnSpPr>
            <a:cxnSpLocks/>
          </p:cNvCxnSpPr>
          <p:nvPr/>
        </p:nvCxnSpPr>
        <p:spPr>
          <a:xfrm flipH="1" flipV="1">
            <a:off x="2857809" y="3092824"/>
            <a:ext cx="1081144" cy="86723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CDB1ED-DF1F-ECD6-ABAE-3DD5E29627D0}"/>
              </a:ext>
            </a:extLst>
          </p:cNvPr>
          <p:cNvCxnSpPr>
            <a:cxnSpLocks/>
          </p:cNvCxnSpPr>
          <p:nvPr/>
        </p:nvCxnSpPr>
        <p:spPr>
          <a:xfrm>
            <a:off x="2885584" y="2860724"/>
            <a:ext cx="2614883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E97628-8A9B-BF9E-568D-77E427DE93EF}"/>
              </a:ext>
            </a:extLst>
          </p:cNvPr>
          <p:cNvCxnSpPr>
            <a:cxnSpLocks/>
          </p:cNvCxnSpPr>
          <p:nvPr/>
        </p:nvCxnSpPr>
        <p:spPr>
          <a:xfrm>
            <a:off x="5928530" y="3445706"/>
            <a:ext cx="150637" cy="135841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0C16C6-B914-B175-6B91-A1CA90AB1814}"/>
              </a:ext>
            </a:extLst>
          </p:cNvPr>
          <p:cNvCxnSpPr>
            <a:cxnSpLocks/>
          </p:cNvCxnSpPr>
          <p:nvPr/>
        </p:nvCxnSpPr>
        <p:spPr>
          <a:xfrm flipH="1">
            <a:off x="3573193" y="5293125"/>
            <a:ext cx="2039815" cy="19446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screenshot of a phone&#10;&#10;Description automatically generated">
            <a:extLst>
              <a:ext uri="{FF2B5EF4-FFF2-40B4-BE49-F238E27FC236}">
                <a16:creationId xmlns:a16="http://schemas.microsoft.com/office/drawing/2014/main" id="{8E7CEE3A-CC6D-F73F-4B9F-F69EAEEF40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180" y="2151514"/>
            <a:ext cx="2044528" cy="40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6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0956-954E-BAD0-CAD0-F1AA32951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A71B5B-E6D2-5B9C-E893-A889475B0B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5B7CB-B8CB-A98D-7B57-5B003934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96C5C09-8518-1F5C-076E-2608773DCE56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 Wanders Around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E96EFE-6EED-87F2-2C84-4C19EEDA6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136" y="1802535"/>
            <a:ext cx="1234703" cy="38775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F8DCEE-72C1-15BC-F220-08626949C295}"/>
              </a:ext>
            </a:extLst>
          </p:cNvPr>
          <p:cNvSpPr txBox="1"/>
          <p:nvPr/>
        </p:nvSpPr>
        <p:spPr>
          <a:xfrm>
            <a:off x="1971328" y="5734185"/>
            <a:ext cx="2663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TOO fast!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D97186-5A9B-04A2-0837-8DA33BB88DC8}"/>
              </a:ext>
            </a:extLst>
          </p:cNvPr>
          <p:cNvSpPr txBox="1"/>
          <p:nvPr/>
        </p:nvSpPr>
        <p:spPr>
          <a:xfrm>
            <a:off x="8272731" y="5734185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Let’s wait!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22" name="Picture 21" descr="A screenshot of a phone&#10;&#10;Description automatically generated">
            <a:extLst>
              <a:ext uri="{FF2B5EF4-FFF2-40B4-BE49-F238E27FC236}">
                <a16:creationId xmlns:a16="http://schemas.microsoft.com/office/drawing/2014/main" id="{5DBD4C84-9EE4-168C-EBBF-4779E8123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73" y="2124221"/>
            <a:ext cx="1634881" cy="3234134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BA4FCF8E-7623-5767-C5F7-9D4F5EB648F0}"/>
              </a:ext>
            </a:extLst>
          </p:cNvPr>
          <p:cNvSpPr/>
          <p:nvPr/>
        </p:nvSpPr>
        <p:spPr>
          <a:xfrm>
            <a:off x="5493373" y="3454983"/>
            <a:ext cx="1811244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454908-38F2-CC57-9B42-1DE443AC0A61}"/>
              </a:ext>
            </a:extLst>
          </p:cNvPr>
          <p:cNvSpPr/>
          <p:nvPr/>
        </p:nvSpPr>
        <p:spPr>
          <a:xfrm>
            <a:off x="8708430" y="3024739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734709-1763-B1E2-47D8-6B755B535B1E}"/>
              </a:ext>
            </a:extLst>
          </p:cNvPr>
          <p:cNvSpPr/>
          <p:nvPr/>
        </p:nvSpPr>
        <p:spPr>
          <a:xfrm>
            <a:off x="8716392" y="3587534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01C65A-26B9-127A-6E71-6CBF16D0CD47}"/>
              </a:ext>
            </a:extLst>
          </p:cNvPr>
          <p:cNvSpPr/>
          <p:nvPr/>
        </p:nvSpPr>
        <p:spPr>
          <a:xfrm>
            <a:off x="8708430" y="4150329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896A7B-7CEB-FF5C-D736-6142ADE751AC}"/>
              </a:ext>
            </a:extLst>
          </p:cNvPr>
          <p:cNvSpPr/>
          <p:nvPr/>
        </p:nvSpPr>
        <p:spPr>
          <a:xfrm>
            <a:off x="8716392" y="4730639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78DE1D-326A-94CF-51A8-8BAA6D7C7D75}"/>
              </a:ext>
            </a:extLst>
          </p:cNvPr>
          <p:cNvSpPr/>
          <p:nvPr/>
        </p:nvSpPr>
        <p:spPr>
          <a:xfrm>
            <a:off x="8708430" y="5318518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8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ADEB1-6EA2-E839-A2F6-F6487543E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B24A8D-3544-5038-6766-BEDC7A05F1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05328D-D465-025A-A890-3B46790D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22DF7C7-5BC8-1002-E6B5-5A75A48C15C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 Wanders Around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918DB2A-DF33-BA4F-6F91-CC255A9F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0862" y="2151514"/>
            <a:ext cx="5366742" cy="404450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C738708-D654-FC4B-425F-50512BE574B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972" y="3764994"/>
            <a:ext cx="416284" cy="76596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051E5F-60DE-764D-E979-52945796D1F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7389" y="2489757"/>
            <a:ext cx="416284" cy="7659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719894-0EC7-F97D-57EE-14156CE51695}"/>
              </a:ext>
            </a:extLst>
          </p:cNvPr>
          <p:cNvCxnSpPr>
            <a:cxnSpLocks/>
          </p:cNvCxnSpPr>
          <p:nvPr/>
        </p:nvCxnSpPr>
        <p:spPr>
          <a:xfrm flipH="1" flipV="1">
            <a:off x="2857809" y="3092824"/>
            <a:ext cx="1081144" cy="86723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307A4-CDD1-FC8C-E65C-C50C5E548047}"/>
              </a:ext>
            </a:extLst>
          </p:cNvPr>
          <p:cNvCxnSpPr>
            <a:cxnSpLocks/>
          </p:cNvCxnSpPr>
          <p:nvPr/>
        </p:nvCxnSpPr>
        <p:spPr>
          <a:xfrm>
            <a:off x="2885584" y="2860724"/>
            <a:ext cx="2614883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D6B63A-769C-E0F4-3765-330299E53ECF}"/>
              </a:ext>
            </a:extLst>
          </p:cNvPr>
          <p:cNvCxnSpPr>
            <a:cxnSpLocks/>
          </p:cNvCxnSpPr>
          <p:nvPr/>
        </p:nvCxnSpPr>
        <p:spPr>
          <a:xfrm>
            <a:off x="5928530" y="3445706"/>
            <a:ext cx="150637" cy="135841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8A00B8-6864-345E-78EB-4C51C271F7BC}"/>
              </a:ext>
            </a:extLst>
          </p:cNvPr>
          <p:cNvCxnSpPr>
            <a:cxnSpLocks/>
          </p:cNvCxnSpPr>
          <p:nvPr/>
        </p:nvCxnSpPr>
        <p:spPr>
          <a:xfrm flipH="1">
            <a:off x="3573193" y="5293125"/>
            <a:ext cx="2039815" cy="19446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C582AE02-F5E4-BD9A-DD8D-0D06AC93F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2518347" y="2445066"/>
            <a:ext cx="577577" cy="5827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C23096-A51D-E4BA-E382-2F01FB4B8304}"/>
              </a:ext>
            </a:extLst>
          </p:cNvPr>
          <p:cNvSpPr txBox="1"/>
          <p:nvPr/>
        </p:nvSpPr>
        <p:spPr>
          <a:xfrm>
            <a:off x="7623842" y="2971828"/>
            <a:ext cx="34206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Anytime we click, the ghost is hidden forever from that point on!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7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772EB-D61F-DD7E-14D5-118F6EB87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833528-13A1-60AF-B4A7-AE2EB47F85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0D8020-632C-1520-3E29-A39402E1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730FC8E-56B0-6843-1FC7-F12C2EEE019D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 Wanders Around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CBCD83-057A-A3F5-75E2-60A93D2A0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72" y="1947761"/>
            <a:ext cx="1372977" cy="43117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841E50-74CC-4224-3884-3F7B0D5681B2}"/>
              </a:ext>
            </a:extLst>
          </p:cNvPr>
          <p:cNvSpPr txBox="1"/>
          <p:nvPr/>
        </p:nvSpPr>
        <p:spPr>
          <a:xfrm>
            <a:off x="4685642" y="4851498"/>
            <a:ext cx="3340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Let’s show after each new position!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149D0F31-0226-C254-96C4-645701A5C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88" y="1913058"/>
            <a:ext cx="1122443" cy="456858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A0BFE0C-24D6-E64F-823B-3F53ABE45BF5}"/>
              </a:ext>
            </a:extLst>
          </p:cNvPr>
          <p:cNvSpPr/>
          <p:nvPr/>
        </p:nvSpPr>
        <p:spPr>
          <a:xfrm>
            <a:off x="5128952" y="3729515"/>
            <a:ext cx="2453533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B8245D-90D6-DE0E-0331-33BFC0277DB1}"/>
              </a:ext>
            </a:extLst>
          </p:cNvPr>
          <p:cNvSpPr/>
          <p:nvPr/>
        </p:nvSpPr>
        <p:spPr>
          <a:xfrm>
            <a:off x="8874801" y="3532647"/>
            <a:ext cx="438011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7D537-8B49-596B-5857-E276952A00C6}"/>
              </a:ext>
            </a:extLst>
          </p:cNvPr>
          <p:cNvSpPr/>
          <p:nvPr/>
        </p:nvSpPr>
        <p:spPr>
          <a:xfrm>
            <a:off x="8872742" y="4314869"/>
            <a:ext cx="438011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16ABEA-F594-93C1-6040-DA9825744A26}"/>
              </a:ext>
            </a:extLst>
          </p:cNvPr>
          <p:cNvSpPr/>
          <p:nvPr/>
        </p:nvSpPr>
        <p:spPr>
          <a:xfrm>
            <a:off x="8872741" y="5101539"/>
            <a:ext cx="438011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F3C3AE-D291-2772-5409-1083E1E48F23}"/>
              </a:ext>
            </a:extLst>
          </p:cNvPr>
          <p:cNvSpPr/>
          <p:nvPr/>
        </p:nvSpPr>
        <p:spPr>
          <a:xfrm>
            <a:off x="8872740" y="5872072"/>
            <a:ext cx="438011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82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1B63A-20F2-B26B-7732-5AE007BDE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D35294-FFB8-BB56-30AC-5A1187FB61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A0C683-0775-A715-E2FE-BAB36ECC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FC8FBBB-A6CA-AA3E-E558-2E34FB37BD9D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But This is Boring…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569DC74-140D-6747-D567-67E703548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4138" y="2628685"/>
            <a:ext cx="2677861" cy="2018098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FD12817-E8CF-7F8B-DB0D-0D52DF6E041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9210" y="3542171"/>
            <a:ext cx="207715" cy="38219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BCE914A-5A1F-9D25-5CC3-DA07B75E242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6554" y="2849187"/>
            <a:ext cx="207715" cy="38219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6FA50E8-F006-3909-F5DC-52F9FA6076C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1296" y="2841422"/>
            <a:ext cx="207715" cy="38219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E843773-958D-C268-70CF-64667767591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8964" y="4006445"/>
            <a:ext cx="207715" cy="3821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D617E35-AE18-8F22-5BF1-3E4CC1FDC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1618" y="4006445"/>
            <a:ext cx="207715" cy="38219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C4666E-7018-CD27-1E38-F50305EDDBBA}"/>
              </a:ext>
            </a:extLst>
          </p:cNvPr>
          <p:cNvCxnSpPr>
            <a:cxnSpLocks/>
          </p:cNvCxnSpPr>
          <p:nvPr/>
        </p:nvCxnSpPr>
        <p:spPr>
          <a:xfrm flipH="1" flipV="1">
            <a:off x="2341618" y="3223618"/>
            <a:ext cx="450819" cy="41411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3B90F3-C35C-54BA-BB59-2D098FFCBD4B}"/>
              </a:ext>
            </a:extLst>
          </p:cNvPr>
          <p:cNvCxnSpPr>
            <a:cxnSpLocks/>
          </p:cNvCxnSpPr>
          <p:nvPr/>
        </p:nvCxnSpPr>
        <p:spPr>
          <a:xfrm flipV="1">
            <a:off x="2445475" y="3004394"/>
            <a:ext cx="1145937" cy="358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80F1A5-34D2-00B1-FB54-635B4201C1C4}"/>
              </a:ext>
            </a:extLst>
          </p:cNvPr>
          <p:cNvCxnSpPr>
            <a:cxnSpLocks/>
          </p:cNvCxnSpPr>
          <p:nvPr/>
        </p:nvCxnSpPr>
        <p:spPr>
          <a:xfrm>
            <a:off x="3822417" y="3335511"/>
            <a:ext cx="46594" cy="58174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5B6E7D-3941-02C7-B216-520F37D9F6DD}"/>
              </a:ext>
            </a:extLst>
          </p:cNvPr>
          <p:cNvCxnSpPr>
            <a:cxnSpLocks/>
          </p:cNvCxnSpPr>
          <p:nvPr/>
        </p:nvCxnSpPr>
        <p:spPr>
          <a:xfrm flipH="1">
            <a:off x="2658794" y="4197543"/>
            <a:ext cx="935718" cy="509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>
            <a:extLst>
              <a:ext uri="{FF2B5EF4-FFF2-40B4-BE49-F238E27FC236}">
                <a16:creationId xmlns:a16="http://schemas.microsoft.com/office/drawing/2014/main" id="{6D664AB9-7B1B-93C7-F1A8-56F83E23D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8439" y="2628685"/>
            <a:ext cx="2677861" cy="2018098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F4E8F6A3-6479-2A1A-D371-8DCE64C8E5B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3511" y="3542171"/>
            <a:ext cx="207715" cy="38219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C91F611-62E8-D588-5141-4021B052267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0855" y="2849187"/>
            <a:ext cx="207715" cy="382196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3A6963D-CD48-2C23-E44C-A4A97D69189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5597" y="2841422"/>
            <a:ext cx="207715" cy="38219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3280C1D-B325-4352-F769-844D475779D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93265" y="4006445"/>
            <a:ext cx="207715" cy="38219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61BA9E8A-92AB-7F8C-6193-1A9766C85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919" y="4006445"/>
            <a:ext cx="207715" cy="382196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167B7A-45C7-1853-EBBA-F37C78D9D8C8}"/>
              </a:ext>
            </a:extLst>
          </p:cNvPr>
          <p:cNvCxnSpPr>
            <a:cxnSpLocks/>
          </p:cNvCxnSpPr>
          <p:nvPr/>
        </p:nvCxnSpPr>
        <p:spPr>
          <a:xfrm flipH="1" flipV="1">
            <a:off x="5695919" y="3223618"/>
            <a:ext cx="450819" cy="41411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A8A8A9-2550-4CAE-0284-85E7D5C79705}"/>
              </a:ext>
            </a:extLst>
          </p:cNvPr>
          <p:cNvCxnSpPr>
            <a:cxnSpLocks/>
          </p:cNvCxnSpPr>
          <p:nvPr/>
        </p:nvCxnSpPr>
        <p:spPr>
          <a:xfrm flipV="1">
            <a:off x="5799776" y="3004394"/>
            <a:ext cx="1145937" cy="358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45B7DDC-9705-14A0-671E-5438ACFB0774}"/>
              </a:ext>
            </a:extLst>
          </p:cNvPr>
          <p:cNvCxnSpPr>
            <a:cxnSpLocks/>
          </p:cNvCxnSpPr>
          <p:nvPr/>
        </p:nvCxnSpPr>
        <p:spPr>
          <a:xfrm>
            <a:off x="7176718" y="3335511"/>
            <a:ext cx="46594" cy="58174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C212CE-E7AB-4A7D-A5C9-74E1232DAA15}"/>
              </a:ext>
            </a:extLst>
          </p:cNvPr>
          <p:cNvCxnSpPr>
            <a:cxnSpLocks/>
          </p:cNvCxnSpPr>
          <p:nvPr/>
        </p:nvCxnSpPr>
        <p:spPr>
          <a:xfrm flipH="1">
            <a:off x="6013095" y="4197543"/>
            <a:ext cx="935718" cy="509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02C626A5-DEE3-D4E0-611B-57B0B021F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2740" y="2628685"/>
            <a:ext cx="2677861" cy="2018098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895CCECE-4D7A-0EA4-53EB-F59C22A72AC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7812" y="3542171"/>
            <a:ext cx="207715" cy="382196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25AB28F9-12B3-FF8A-0F33-0054840151A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5156" y="2849187"/>
            <a:ext cx="207715" cy="38219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28DFFA97-326D-0F33-B7B0-EE365F4820F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9898" y="2841422"/>
            <a:ext cx="207715" cy="382196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B0CB9FF-9783-312A-72E4-5FA90C71B9D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7566" y="4006445"/>
            <a:ext cx="207715" cy="382196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9A592E28-A19C-3E41-EB93-A4AC4151D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0220" y="4006445"/>
            <a:ext cx="207715" cy="382196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C39C31-0520-65D6-3F25-B3EC31B93FAA}"/>
              </a:ext>
            </a:extLst>
          </p:cNvPr>
          <p:cNvCxnSpPr>
            <a:cxnSpLocks/>
          </p:cNvCxnSpPr>
          <p:nvPr/>
        </p:nvCxnSpPr>
        <p:spPr>
          <a:xfrm flipH="1" flipV="1">
            <a:off x="9050220" y="3223618"/>
            <a:ext cx="450819" cy="41411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66343F5-7720-CDF7-717C-ED3D3C824275}"/>
              </a:ext>
            </a:extLst>
          </p:cNvPr>
          <p:cNvCxnSpPr>
            <a:cxnSpLocks/>
          </p:cNvCxnSpPr>
          <p:nvPr/>
        </p:nvCxnSpPr>
        <p:spPr>
          <a:xfrm flipV="1">
            <a:off x="9154077" y="3004394"/>
            <a:ext cx="1145937" cy="358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32EC3F0-E5D5-FB7B-1BE7-F28F6AF39A52}"/>
              </a:ext>
            </a:extLst>
          </p:cNvPr>
          <p:cNvCxnSpPr>
            <a:cxnSpLocks/>
          </p:cNvCxnSpPr>
          <p:nvPr/>
        </p:nvCxnSpPr>
        <p:spPr>
          <a:xfrm>
            <a:off x="10531019" y="3335511"/>
            <a:ext cx="46594" cy="58174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F51C5C-1E48-4907-112D-7C0040A649B2}"/>
              </a:ext>
            </a:extLst>
          </p:cNvPr>
          <p:cNvCxnSpPr>
            <a:cxnSpLocks/>
          </p:cNvCxnSpPr>
          <p:nvPr/>
        </p:nvCxnSpPr>
        <p:spPr>
          <a:xfrm flipH="1">
            <a:off x="9367396" y="4197543"/>
            <a:ext cx="935718" cy="509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B623449-CC9D-B34F-5475-7C40E258A536}"/>
              </a:ext>
            </a:extLst>
          </p:cNvPr>
          <p:cNvSpPr txBox="1"/>
          <p:nvPr/>
        </p:nvSpPr>
        <p:spPr>
          <a:xfrm>
            <a:off x="2022561" y="4757352"/>
            <a:ext cx="216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First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56AA5D-421D-4EEC-1BB3-FF57AAF19068}"/>
              </a:ext>
            </a:extLst>
          </p:cNvPr>
          <p:cNvSpPr txBox="1"/>
          <p:nvPr/>
        </p:nvSpPr>
        <p:spPr>
          <a:xfrm>
            <a:off x="5176971" y="4753674"/>
            <a:ext cx="23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Second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484AA1-6E74-96D8-9DFD-25DB171E8CD7}"/>
              </a:ext>
            </a:extLst>
          </p:cNvPr>
          <p:cNvSpPr txBox="1"/>
          <p:nvPr/>
        </p:nvSpPr>
        <p:spPr>
          <a:xfrm>
            <a:off x="8619754" y="4759736"/>
            <a:ext cx="23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Third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51AD12-49F3-D328-FAF4-2F42F2332DEB}"/>
              </a:ext>
            </a:extLst>
          </p:cNvPr>
          <p:cNvSpPr txBox="1"/>
          <p:nvPr/>
        </p:nvSpPr>
        <p:spPr>
          <a:xfrm>
            <a:off x="2939016" y="5708979"/>
            <a:ext cx="753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Always the 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same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locations, BORING!!!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993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F320C-AA9D-FE14-1B94-E3D94F298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EAF034-F947-FDC5-F048-59CFC730F5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EF901-BE94-DCD0-D367-03BFFFAD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9AE0B9F3-1068-CF05-F0E8-E5128CC938AE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Random is a Surprise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186757-20B4-DF46-E7AD-F174077C4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30" y="2994865"/>
            <a:ext cx="2789778" cy="2005573"/>
          </a:xfrm>
          <a:prstGeom prst="rect">
            <a:avLst/>
          </a:prstGeom>
        </p:spPr>
      </p:pic>
      <p:pic>
        <p:nvPicPr>
          <p:cNvPr id="15" name="Picture 14" descr="A deck of playing cards&#10;&#10;Description automatically generated">
            <a:extLst>
              <a:ext uri="{FF2B5EF4-FFF2-40B4-BE49-F238E27FC236}">
                <a16:creationId xmlns:a16="http://schemas.microsoft.com/office/drawing/2014/main" id="{50A1D95D-34E0-D63F-F2FC-D6F55C5E0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44" y="3111498"/>
            <a:ext cx="2743200" cy="178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73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D7180-EBF0-B5B9-FC7D-FBE9D27C0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0A222-5E9C-730C-36BE-0566BB86F9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7BAF08-D7EE-086E-60C1-2B8D690D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5C43AF9-E701-BAD9-DF86-18BBED1C9D36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Go to Random 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2B3E3-7A93-2312-49C8-4C26D1B82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48" y="3312390"/>
            <a:ext cx="5314303" cy="138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66886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13AD1-4B04-0E68-A359-352EB37F0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C3C556-54A5-AF48-EA50-A27E16C407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BFE639-0E95-6E17-6CBE-164EEE4D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E6F7BAE-346F-3130-05C3-B5B48C5590F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Go to Random Position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7AE32BC-B722-DE84-C81C-A371D8E1DF2E}"/>
              </a:ext>
            </a:extLst>
          </p:cNvPr>
          <p:cNvSpPr/>
          <p:nvPr/>
        </p:nvSpPr>
        <p:spPr>
          <a:xfrm>
            <a:off x="4869234" y="3716574"/>
            <a:ext cx="2453533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B40804-EC72-0A85-0ED8-3B59E86C5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164" y="1906129"/>
            <a:ext cx="1210454" cy="4721051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5208221D-505D-D702-9939-C03B63E04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85" y="1903583"/>
            <a:ext cx="1161153" cy="47261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E992C7-C2B2-1264-6D94-D51552E58E97}"/>
              </a:ext>
            </a:extLst>
          </p:cNvPr>
          <p:cNvSpPr/>
          <p:nvPr/>
        </p:nvSpPr>
        <p:spPr>
          <a:xfrm>
            <a:off x="8424635" y="2484604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D1D78D-F0B6-BA7D-9011-5CF65DA4909B}"/>
              </a:ext>
            </a:extLst>
          </p:cNvPr>
          <p:cNvSpPr/>
          <p:nvPr/>
        </p:nvSpPr>
        <p:spPr>
          <a:xfrm>
            <a:off x="8423770" y="3310990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28B53C-3ADA-FC18-A6D0-DD90A177F1B3}"/>
              </a:ext>
            </a:extLst>
          </p:cNvPr>
          <p:cNvSpPr/>
          <p:nvPr/>
        </p:nvSpPr>
        <p:spPr>
          <a:xfrm>
            <a:off x="8423770" y="4117579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16A242-CB43-081E-D4B2-337AB15B2F84}"/>
              </a:ext>
            </a:extLst>
          </p:cNvPr>
          <p:cNvSpPr/>
          <p:nvPr/>
        </p:nvSpPr>
        <p:spPr>
          <a:xfrm>
            <a:off x="8423770" y="4928379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5E18AC-5014-8FD0-436A-55FC1DB3415B}"/>
              </a:ext>
            </a:extLst>
          </p:cNvPr>
          <p:cNvSpPr/>
          <p:nvPr/>
        </p:nvSpPr>
        <p:spPr>
          <a:xfrm>
            <a:off x="8423770" y="5735139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325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5FD8B-3C11-92AF-6B0C-C8149088D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90EB5D-415D-5F38-770A-878565AC8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37A3E6-764E-ADCF-E100-5C2968E1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17EAC7B-0116-085F-33DB-6ADC6F514F9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This is Exciting!!!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181AD5B-BBF8-2546-DA27-09676A7F2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4138" y="2628685"/>
            <a:ext cx="2677861" cy="2018098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7EA3993-4A92-1BC4-FC33-2CF88C7291B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4885" y="3582971"/>
            <a:ext cx="207715" cy="38219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4B393B6-687F-12EB-A7E3-880A1DA1E83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2437" y="2752616"/>
            <a:ext cx="207715" cy="38219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E4E339F-CC3F-E6F9-A674-1E80D3262F7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0072" y="3565228"/>
            <a:ext cx="207715" cy="38219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BB856D8-6220-167B-C3BA-9FA94773598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5184" y="3200775"/>
            <a:ext cx="207715" cy="3821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CCF72B4-3777-06BF-ECB0-312584B73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8314" y="4194942"/>
            <a:ext cx="207715" cy="38219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05B07B-A3AA-3C55-C3C9-A9E2FA294B93}"/>
              </a:ext>
            </a:extLst>
          </p:cNvPr>
          <p:cNvCxnSpPr>
            <a:cxnSpLocks/>
          </p:cNvCxnSpPr>
          <p:nvPr/>
        </p:nvCxnSpPr>
        <p:spPr>
          <a:xfrm flipV="1">
            <a:off x="2325980" y="3258743"/>
            <a:ext cx="384756" cy="49758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63304F-44E4-1E2D-8A68-8C8514447E8D}"/>
              </a:ext>
            </a:extLst>
          </p:cNvPr>
          <p:cNvCxnSpPr>
            <a:cxnSpLocks/>
          </p:cNvCxnSpPr>
          <p:nvPr/>
        </p:nvCxnSpPr>
        <p:spPr>
          <a:xfrm>
            <a:off x="2946306" y="3173511"/>
            <a:ext cx="51577" cy="31848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67C7C0-4F41-6C26-B532-7930C9F4C90C}"/>
              </a:ext>
            </a:extLst>
          </p:cNvPr>
          <p:cNvCxnSpPr>
            <a:cxnSpLocks/>
          </p:cNvCxnSpPr>
          <p:nvPr/>
        </p:nvCxnSpPr>
        <p:spPr>
          <a:xfrm flipV="1">
            <a:off x="3776084" y="3637734"/>
            <a:ext cx="231259" cy="53496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E03D1F-9B10-2A52-F994-F0908690227C}"/>
              </a:ext>
            </a:extLst>
          </p:cNvPr>
          <p:cNvCxnSpPr>
            <a:cxnSpLocks/>
          </p:cNvCxnSpPr>
          <p:nvPr/>
        </p:nvCxnSpPr>
        <p:spPr>
          <a:xfrm>
            <a:off x="3011874" y="4017247"/>
            <a:ext cx="633534" cy="31091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>
            <a:extLst>
              <a:ext uri="{FF2B5EF4-FFF2-40B4-BE49-F238E27FC236}">
                <a16:creationId xmlns:a16="http://schemas.microsoft.com/office/drawing/2014/main" id="{42C33E16-3ACB-C94C-F96E-CA842A455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8439" y="2628685"/>
            <a:ext cx="2677861" cy="2018098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3080870-C3BE-2E1E-A500-E386B89E9B1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5717" y="2818579"/>
            <a:ext cx="207715" cy="38219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2530809D-196A-74EA-5924-4D50F773E37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0309" y="3438871"/>
            <a:ext cx="207715" cy="382196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56408B90-431F-F938-42E0-4B0BE3753C7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5597" y="3344012"/>
            <a:ext cx="207715" cy="38219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B61CF873-367C-C01D-7093-7F3DFE1450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4841" y="4024146"/>
            <a:ext cx="207715" cy="38219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33A3D11A-22A4-30C0-DA7B-5D1F11394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919" y="4006445"/>
            <a:ext cx="207715" cy="382196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32D5AFF-92EF-958D-EE27-DA7030DFAFFA}"/>
              </a:ext>
            </a:extLst>
          </p:cNvPr>
          <p:cNvCxnSpPr>
            <a:cxnSpLocks/>
          </p:cNvCxnSpPr>
          <p:nvPr/>
        </p:nvCxnSpPr>
        <p:spPr>
          <a:xfrm flipH="1">
            <a:off x="5846064" y="3253493"/>
            <a:ext cx="509694" cy="33490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DDEDBA-1CA3-8292-CD70-D7D77394FCCB}"/>
              </a:ext>
            </a:extLst>
          </p:cNvPr>
          <p:cNvCxnSpPr>
            <a:cxnSpLocks/>
          </p:cNvCxnSpPr>
          <p:nvPr/>
        </p:nvCxnSpPr>
        <p:spPr>
          <a:xfrm flipV="1">
            <a:off x="5908176" y="3565228"/>
            <a:ext cx="1040637" cy="9985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6CD875-777D-BDA5-62B0-DC80DC279323}"/>
              </a:ext>
            </a:extLst>
          </p:cNvPr>
          <p:cNvCxnSpPr>
            <a:cxnSpLocks/>
          </p:cNvCxnSpPr>
          <p:nvPr/>
        </p:nvCxnSpPr>
        <p:spPr>
          <a:xfrm flipH="1">
            <a:off x="6006137" y="3726208"/>
            <a:ext cx="1108704" cy="41831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BC969F-29F8-7FB1-AC3F-5331B284A50A}"/>
              </a:ext>
            </a:extLst>
          </p:cNvPr>
          <p:cNvCxnSpPr>
            <a:cxnSpLocks/>
          </p:cNvCxnSpPr>
          <p:nvPr/>
        </p:nvCxnSpPr>
        <p:spPr>
          <a:xfrm flipV="1">
            <a:off x="6038734" y="4212604"/>
            <a:ext cx="1013623" cy="487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A1F46C2A-C9C9-35E4-4B9D-710124158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2740" y="2628685"/>
            <a:ext cx="2677861" cy="2018098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8EACC079-241F-BFFB-5C3E-06554ED8C89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9195" y="2752616"/>
            <a:ext cx="207715" cy="382196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BD3B67C5-7104-918C-1CC5-83914C27DF8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9142" y="4222993"/>
            <a:ext cx="207715" cy="38219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FBBA7636-3233-CA6F-4EBE-F653762CAB8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9013" y="3533782"/>
            <a:ext cx="207715" cy="382196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4BAD8E21-C95C-70AE-F7E2-F839403671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0458" y="3094927"/>
            <a:ext cx="207715" cy="382196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D723BD9-F93F-1E5D-E333-8841E005D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764" y="3740924"/>
            <a:ext cx="207715" cy="382196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A6C5217-FC5D-E166-8123-BE194E8975C2}"/>
              </a:ext>
            </a:extLst>
          </p:cNvPr>
          <p:cNvCxnSpPr>
            <a:cxnSpLocks/>
          </p:cNvCxnSpPr>
          <p:nvPr/>
        </p:nvCxnSpPr>
        <p:spPr>
          <a:xfrm>
            <a:off x="9144000" y="3821067"/>
            <a:ext cx="545195" cy="110955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4B7D6BF-4CFA-76A6-1775-8CFA428F7560}"/>
              </a:ext>
            </a:extLst>
          </p:cNvPr>
          <p:cNvCxnSpPr>
            <a:cxnSpLocks/>
          </p:cNvCxnSpPr>
          <p:nvPr/>
        </p:nvCxnSpPr>
        <p:spPr>
          <a:xfrm flipH="1">
            <a:off x="9144000" y="3009677"/>
            <a:ext cx="414528" cy="713512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608182C-F5B5-FA8F-53AE-3C634DE74724}"/>
              </a:ext>
            </a:extLst>
          </p:cNvPr>
          <p:cNvCxnSpPr>
            <a:cxnSpLocks/>
          </p:cNvCxnSpPr>
          <p:nvPr/>
        </p:nvCxnSpPr>
        <p:spPr>
          <a:xfrm>
            <a:off x="10554315" y="3533782"/>
            <a:ext cx="18684" cy="58933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6D766A-4EBA-4CF5-1A6F-2E8C724F75B7}"/>
              </a:ext>
            </a:extLst>
          </p:cNvPr>
          <p:cNvCxnSpPr>
            <a:cxnSpLocks/>
          </p:cNvCxnSpPr>
          <p:nvPr/>
        </p:nvCxnSpPr>
        <p:spPr>
          <a:xfrm flipV="1">
            <a:off x="10112076" y="3366433"/>
            <a:ext cx="283794" cy="45463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C0E5A3-128F-D27C-0A93-7F380E6F56DF}"/>
              </a:ext>
            </a:extLst>
          </p:cNvPr>
          <p:cNvSpPr txBox="1"/>
          <p:nvPr/>
        </p:nvSpPr>
        <p:spPr>
          <a:xfrm>
            <a:off x="2022561" y="4757352"/>
            <a:ext cx="216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First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17B2BF-37D0-FA20-3464-7376F0B3D35A}"/>
              </a:ext>
            </a:extLst>
          </p:cNvPr>
          <p:cNvSpPr txBox="1"/>
          <p:nvPr/>
        </p:nvSpPr>
        <p:spPr>
          <a:xfrm>
            <a:off x="5176971" y="4753674"/>
            <a:ext cx="23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Second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393BE6-56BB-8A46-F406-B86D5617EC63}"/>
              </a:ext>
            </a:extLst>
          </p:cNvPr>
          <p:cNvSpPr txBox="1"/>
          <p:nvPr/>
        </p:nvSpPr>
        <p:spPr>
          <a:xfrm>
            <a:off x="8619754" y="4759736"/>
            <a:ext cx="23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Third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DB228A-F098-59BF-A842-D0C07C758B1E}"/>
              </a:ext>
            </a:extLst>
          </p:cNvPr>
          <p:cNvSpPr txBox="1"/>
          <p:nvPr/>
        </p:nvSpPr>
        <p:spPr>
          <a:xfrm>
            <a:off x="3694985" y="5732155"/>
            <a:ext cx="5571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Different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locations each time!!!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58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B7918-7272-4631-1002-113C2139C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1D1D32-8914-881A-5299-2D3A7170A6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C8ED69-9482-2E9C-0BC7-0DE7BE3B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2188CE5-C08D-3A1F-5B2D-1A8B0506B97D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I See Some Repetitions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0CCED-68CC-A428-E1B6-C8A034799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44" y="1816589"/>
            <a:ext cx="1210454" cy="4721051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12DDF73-84A7-A440-AD22-1534F5456D82}"/>
              </a:ext>
            </a:extLst>
          </p:cNvPr>
          <p:cNvSpPr/>
          <p:nvPr/>
        </p:nvSpPr>
        <p:spPr>
          <a:xfrm>
            <a:off x="4004267" y="2558661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D767CB8-01F8-4E90-1C69-C3BF3C99E779}"/>
              </a:ext>
            </a:extLst>
          </p:cNvPr>
          <p:cNvSpPr/>
          <p:nvPr/>
        </p:nvSpPr>
        <p:spPr>
          <a:xfrm>
            <a:off x="4003263" y="3332186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A694838-0E36-39E8-E4E0-32E837D1760C}"/>
              </a:ext>
            </a:extLst>
          </p:cNvPr>
          <p:cNvSpPr/>
          <p:nvPr/>
        </p:nvSpPr>
        <p:spPr>
          <a:xfrm>
            <a:off x="4003263" y="4137561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32C741E-95AD-14AE-55C4-A11E9315C107}"/>
              </a:ext>
            </a:extLst>
          </p:cNvPr>
          <p:cNvSpPr/>
          <p:nvPr/>
        </p:nvSpPr>
        <p:spPr>
          <a:xfrm>
            <a:off x="3996230" y="4942936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C7560080-A992-2C2D-F422-2AB858DE9105}"/>
              </a:ext>
            </a:extLst>
          </p:cNvPr>
          <p:cNvSpPr/>
          <p:nvPr/>
        </p:nvSpPr>
        <p:spPr>
          <a:xfrm>
            <a:off x="4003263" y="5748311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F79CE-6514-A4BD-A389-6953B3C6E6CF}"/>
              </a:ext>
            </a:extLst>
          </p:cNvPr>
          <p:cNvSpPr txBox="1"/>
          <p:nvPr/>
        </p:nvSpPr>
        <p:spPr>
          <a:xfrm>
            <a:off x="4206265" y="2676450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DA8BC-4FA5-EECF-E34A-AA15308406F9}"/>
              </a:ext>
            </a:extLst>
          </p:cNvPr>
          <p:cNvSpPr txBox="1"/>
          <p:nvPr/>
        </p:nvSpPr>
        <p:spPr>
          <a:xfrm>
            <a:off x="4206264" y="3449975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3C0E03-3D24-7905-5870-B18DCA6A049E}"/>
              </a:ext>
            </a:extLst>
          </p:cNvPr>
          <p:cNvSpPr txBox="1"/>
          <p:nvPr/>
        </p:nvSpPr>
        <p:spPr>
          <a:xfrm>
            <a:off x="4206264" y="4255350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1C78B1-C81A-BE81-C6F8-B9A933473AF1}"/>
              </a:ext>
            </a:extLst>
          </p:cNvPr>
          <p:cNvSpPr txBox="1"/>
          <p:nvPr/>
        </p:nvSpPr>
        <p:spPr>
          <a:xfrm>
            <a:off x="4206264" y="5060725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53850B-AB5E-419E-97FF-70764B62E0FB}"/>
              </a:ext>
            </a:extLst>
          </p:cNvPr>
          <p:cNvSpPr txBox="1"/>
          <p:nvPr/>
        </p:nvSpPr>
        <p:spPr>
          <a:xfrm>
            <a:off x="4206264" y="5865684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042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6B986-6141-BDEA-67BF-9545B353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9442C9-EA1B-6CC2-9BF8-505DDF8982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6D5C27-D412-AD2E-B0D8-1DCEE781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1150367A-DEB8-BA8C-BA12-0634AFD7CCC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I See Some Repetitions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14BEC-060E-86D7-35DD-6B87D8533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44" y="1816589"/>
            <a:ext cx="1210454" cy="4721051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7AE3A71A-BEA3-21AC-A356-3F1A810180EE}"/>
              </a:ext>
            </a:extLst>
          </p:cNvPr>
          <p:cNvSpPr/>
          <p:nvPr/>
        </p:nvSpPr>
        <p:spPr>
          <a:xfrm>
            <a:off x="4004267" y="2558661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D6646D-F72D-6954-9661-1E9A580F5255}"/>
              </a:ext>
            </a:extLst>
          </p:cNvPr>
          <p:cNvSpPr/>
          <p:nvPr/>
        </p:nvSpPr>
        <p:spPr>
          <a:xfrm>
            <a:off x="4003263" y="3332186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7B138C3-6A25-1C79-48C0-8EEBF357592A}"/>
              </a:ext>
            </a:extLst>
          </p:cNvPr>
          <p:cNvSpPr/>
          <p:nvPr/>
        </p:nvSpPr>
        <p:spPr>
          <a:xfrm>
            <a:off x="4003263" y="4137561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FD1139E-FE6A-2A6D-E617-AC55DA6EB296}"/>
              </a:ext>
            </a:extLst>
          </p:cNvPr>
          <p:cNvSpPr/>
          <p:nvPr/>
        </p:nvSpPr>
        <p:spPr>
          <a:xfrm>
            <a:off x="3996230" y="4942936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6855C77-239C-52D5-2AB3-43921C90E7E4}"/>
              </a:ext>
            </a:extLst>
          </p:cNvPr>
          <p:cNvSpPr/>
          <p:nvPr/>
        </p:nvSpPr>
        <p:spPr>
          <a:xfrm>
            <a:off x="4003263" y="5748311"/>
            <a:ext cx="182880" cy="604911"/>
          </a:xfrm>
          <a:prstGeom prst="rightBrac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789C5-A591-B28A-4312-B2B31E4EF434}"/>
              </a:ext>
            </a:extLst>
          </p:cNvPr>
          <p:cNvSpPr txBox="1"/>
          <p:nvPr/>
        </p:nvSpPr>
        <p:spPr>
          <a:xfrm>
            <a:off x="4206265" y="2676450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1555C-14AC-9243-DDF2-9B194AD6E029}"/>
              </a:ext>
            </a:extLst>
          </p:cNvPr>
          <p:cNvSpPr txBox="1"/>
          <p:nvPr/>
        </p:nvSpPr>
        <p:spPr>
          <a:xfrm>
            <a:off x="4206264" y="3449975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E9E84-49CF-9FE3-F4CE-38785BCA9509}"/>
              </a:ext>
            </a:extLst>
          </p:cNvPr>
          <p:cNvSpPr txBox="1"/>
          <p:nvPr/>
        </p:nvSpPr>
        <p:spPr>
          <a:xfrm>
            <a:off x="4206264" y="4255350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9FAD5-7C50-CB20-EFE1-318B5261FCD9}"/>
              </a:ext>
            </a:extLst>
          </p:cNvPr>
          <p:cNvSpPr txBox="1"/>
          <p:nvPr/>
        </p:nvSpPr>
        <p:spPr>
          <a:xfrm>
            <a:off x="4206264" y="5060725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9EE13-8290-8E64-DCC9-AD84E0999064}"/>
              </a:ext>
            </a:extLst>
          </p:cNvPr>
          <p:cNvSpPr txBox="1"/>
          <p:nvPr/>
        </p:nvSpPr>
        <p:spPr>
          <a:xfrm>
            <a:off x="4206264" y="5865684"/>
            <a:ext cx="549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position, show up, and wait for 1 second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851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38B88-A28D-0D98-6790-AFD73D02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E115B1-EE40-3BB7-072F-C694ABBC3C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14C209-5E11-9F64-6579-48902F30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C54911E-C7A1-4CEC-EBF1-0B16D4B61B9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we learnt…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CF1E8-DC14-458F-9658-3E32EF64E0E4}"/>
              </a:ext>
            </a:extLst>
          </p:cNvPr>
          <p:cNvSpPr txBox="1"/>
          <p:nvPr/>
        </p:nvSpPr>
        <p:spPr>
          <a:xfrm>
            <a:off x="1265150" y="2757261"/>
            <a:ext cx="40485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How to show and hide a sprite…</a:t>
            </a: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51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49CC5-F374-FBE1-7BE4-DA13E1964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809223-44D4-EEED-3353-FF2C64A98D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C84EE84-FE44-7241-2A98-8BE474A74E2A}"/>
              </a:ext>
            </a:extLst>
          </p:cNvPr>
          <p:cNvSpPr txBox="1">
            <a:spLocks/>
          </p:cNvSpPr>
          <p:nvPr/>
        </p:nvSpPr>
        <p:spPr>
          <a:xfrm>
            <a:off x="1557070" y="382508"/>
            <a:ext cx="907786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Exercises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DAF90-C894-28B5-B4EB-03A690701266}"/>
              </a:ext>
            </a:extLst>
          </p:cNvPr>
          <p:cNvSpPr txBox="1"/>
          <p:nvPr/>
        </p:nvSpPr>
        <p:spPr>
          <a:xfrm>
            <a:off x="1265150" y="2117180"/>
            <a:ext cx="9727970" cy="51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find more “loop” examples in real life?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What would happen if you repeat 0 times? A negative number of times?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make a sprite rotate like the second hand of a clock, meaning it ticks each second, and finishes one full circle after 60 seconds?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Add more sprites to catch the bus!</a:t>
            </a:r>
            <a:b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</a:b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50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277876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Thank you and see you in the next lesson!</a:t>
            </a:r>
          </a:p>
        </p:txBody>
      </p:sp>
    </p:spTree>
    <p:extLst>
      <p:ext uri="{BB962C8B-B14F-4D97-AF65-F5344CB8AC3E}">
        <p14:creationId xmlns:p14="http://schemas.microsoft.com/office/powerpoint/2010/main" val="39401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9B22F-82AD-F301-B61B-5912A4C42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D17FD1-C783-CCF0-71D9-BCA5FE4555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7F14CF-F83D-1D2C-F9BC-97AF37A1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A69B65AE-F3DC-EBF7-75B1-7B12CF55489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Backdrop - Woods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7B4D03-7CF5-9004-F664-5DA1B3D40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2629" y="2151514"/>
            <a:ext cx="5366742" cy="40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0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9F7F0-D2D1-0DA8-41E8-C255E6079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087B18-A785-9BD0-B21F-ED6983537D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EF1735-A756-AB6D-3B9F-75617DD2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F82471E-5F7A-84D5-8069-9E67A42E3A37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Sprites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F15FA5F-FFE6-2421-7E06-74E85BAB4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742" y="2207454"/>
            <a:ext cx="1542097" cy="283745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E407C9E-56A4-3049-2DE7-8B71686C3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000000">
            <a:off x="7019645" y="3093563"/>
            <a:ext cx="2755600" cy="122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82F79F-2A15-208A-8D21-B67EC1A16617}"/>
              </a:ext>
            </a:extLst>
          </p:cNvPr>
          <p:cNvSpPr txBox="1"/>
          <p:nvPr/>
        </p:nvSpPr>
        <p:spPr>
          <a:xfrm>
            <a:off x="2657562" y="5327390"/>
            <a:ext cx="1598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Ghost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41687-DE62-8AF5-8E1E-77F6E339E451}"/>
              </a:ext>
            </a:extLst>
          </p:cNvPr>
          <p:cNvSpPr txBox="1"/>
          <p:nvPr/>
        </p:nvSpPr>
        <p:spPr>
          <a:xfrm>
            <a:off x="7343862" y="5327390"/>
            <a:ext cx="2844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Magicwand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5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04F6B-F770-A97D-5A72-3D6500CF6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90FA67-096F-C9D5-00DF-68EA67776B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1A956E-10AE-9FA4-0621-4FA90247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90E3168-86FE-379C-FD55-6C13B048FF91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Ghost Size</a:t>
            </a:r>
          </a:p>
        </p:txBody>
      </p:sp>
      <p:pic>
        <p:nvPicPr>
          <p:cNvPr id="5" name="Picture 4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7D644CAD-CB67-16EE-8A4D-9801FE258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3" y="3007700"/>
            <a:ext cx="3856781" cy="1069000"/>
          </a:xfrm>
          <a:prstGeom prst="rect">
            <a:avLst/>
          </a:prstGeom>
        </p:spPr>
      </p:pic>
      <p:pic>
        <p:nvPicPr>
          <p:cNvPr id="8" name="Picture 7" descr="A purple rectangle with white text and a circle with black text&#10;&#10;Description automatically generated">
            <a:extLst>
              <a:ext uri="{FF2B5EF4-FFF2-40B4-BE49-F238E27FC236}">
                <a16:creationId xmlns:a16="http://schemas.microsoft.com/office/drawing/2014/main" id="{03A3A391-C418-64A3-28CD-19602FFA3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307" y="3007700"/>
            <a:ext cx="3573442" cy="12625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680D45-9BAA-4404-2523-C622F8078618}"/>
              </a:ext>
            </a:extLst>
          </p:cNvPr>
          <p:cNvSpPr txBox="1"/>
          <p:nvPr/>
        </p:nvSpPr>
        <p:spPr>
          <a:xfrm>
            <a:off x="1905000" y="4405521"/>
            <a:ext cx="247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Manually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14502-99B7-F277-8E74-87AB9B07CB2F}"/>
              </a:ext>
            </a:extLst>
          </p:cNvPr>
          <p:cNvSpPr txBox="1"/>
          <p:nvPr/>
        </p:nvSpPr>
        <p:spPr>
          <a:xfrm>
            <a:off x="7970520" y="4405521"/>
            <a:ext cx="268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Code Block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D7B82-5117-69E9-80ED-8BE1D31B46DA}"/>
              </a:ext>
            </a:extLst>
          </p:cNvPr>
          <p:cNvSpPr txBox="1"/>
          <p:nvPr/>
        </p:nvSpPr>
        <p:spPr>
          <a:xfrm>
            <a:off x="5429127" y="3645954"/>
            <a:ext cx="20195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OR</a:t>
            </a:r>
            <a:endParaRPr lang="zh-CN" altLang="en-US" sz="66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8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161EA-70D2-69A9-3AAA-9DEEBAE06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A29FCA-D618-F072-126F-05B9B25BA9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3AAC3-3A6F-56A8-502C-37CFEEE6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DDD0B02-6458-8E94-CD03-090D96C7DC35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Ghost Size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C35456A-34CD-A32D-5002-39302AF8F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55" y="2547937"/>
            <a:ext cx="3524250" cy="320992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4C1D88C-2257-6873-2100-58F69C989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9360" y="2636221"/>
            <a:ext cx="1542097" cy="283745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980FAD2-1C8A-214E-A243-DEA6142E7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2783" y="3334157"/>
            <a:ext cx="783472" cy="144158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5371BD4-99FA-1E25-EA8A-8B9D3273ADEA}"/>
              </a:ext>
            </a:extLst>
          </p:cNvPr>
          <p:cNvSpPr/>
          <p:nvPr/>
        </p:nvSpPr>
        <p:spPr>
          <a:xfrm>
            <a:off x="8350395" y="3794760"/>
            <a:ext cx="1306310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7755F-6B9D-3BBA-830A-736B8C4BD04E}"/>
              </a:ext>
            </a:extLst>
          </p:cNvPr>
          <p:cNvSpPr txBox="1"/>
          <p:nvPr/>
        </p:nvSpPr>
        <p:spPr>
          <a:xfrm>
            <a:off x="6465568" y="5473680"/>
            <a:ext cx="139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100%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556F3-F7D4-98BE-ECD1-3C84E102E0AA}"/>
              </a:ext>
            </a:extLst>
          </p:cNvPr>
          <p:cNvSpPr txBox="1"/>
          <p:nvPr/>
        </p:nvSpPr>
        <p:spPr>
          <a:xfrm>
            <a:off x="10095675" y="5473680"/>
            <a:ext cx="139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50%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4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FF7E8-8DEA-CCDE-DBE3-FB293C6F7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C38C03-2881-9190-C2A7-9CFEA495C1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C8F44F-9072-EF3A-4BC8-23A6489D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D6D94B0-D958-F15C-B0D2-C1A86227390F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Click to Hide Ghost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6EEDBE4-C23C-F228-26F6-F172731AB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2506" y="2601769"/>
            <a:ext cx="1542097" cy="2837459"/>
          </a:xfrm>
          <a:prstGeom prst="rect">
            <a:avLst/>
          </a:prstGeom>
        </p:spPr>
      </p:pic>
      <p:pic>
        <p:nvPicPr>
          <p:cNvPr id="8" name="Picture 7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0689F82C-93BD-DDCD-0C09-5115920E3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3844894" y="2754301"/>
            <a:ext cx="890313" cy="898335"/>
          </a:xfrm>
          <a:prstGeom prst="rect">
            <a:avLst/>
          </a:prstGeom>
        </p:spPr>
      </p:pic>
      <p:pic>
        <p:nvPicPr>
          <p:cNvPr id="11" name="Picture 10" descr="A yellow folder with white text&#10;&#10;Description automatically generated">
            <a:extLst>
              <a:ext uri="{FF2B5EF4-FFF2-40B4-BE49-F238E27FC236}">
                <a16:creationId xmlns:a16="http://schemas.microsoft.com/office/drawing/2014/main" id="{8663D73A-C5F1-4AA4-8943-33F38F983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75" y="3149917"/>
            <a:ext cx="34385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4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B0774-49F9-E5AE-D09A-6D7076A03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709FC4-785D-6950-2E11-2A09E64666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DA76FF-1546-D097-A990-2D56F795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CBBC152-C6AE-C218-A7D7-8CFC3392D4D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Click to Hide Ghost</a:t>
            </a:r>
          </a:p>
        </p:txBody>
      </p:sp>
      <p:pic>
        <p:nvPicPr>
          <p:cNvPr id="5" name="Picture 4" descr="A yellow and purple rectangle with white text&#10;&#10;Description automatically generated">
            <a:extLst>
              <a:ext uri="{FF2B5EF4-FFF2-40B4-BE49-F238E27FC236}">
                <a16:creationId xmlns:a16="http://schemas.microsoft.com/office/drawing/2014/main" id="{ADFC987A-E6F9-3D2B-D5DA-116C9C123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7" y="2808606"/>
            <a:ext cx="3438525" cy="229552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BA1E6E3-670E-C83B-CC43-E23C52407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2727960"/>
            <a:ext cx="1405271" cy="258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498F66C-1D2A-CCDB-5C3C-1BE7882B29BE}"/>
              </a:ext>
            </a:extLst>
          </p:cNvPr>
          <p:cNvSpPr/>
          <p:nvPr/>
        </p:nvSpPr>
        <p:spPr>
          <a:xfrm>
            <a:off x="7992255" y="3729515"/>
            <a:ext cx="1306310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EEFD147-5A29-BF0A-29E1-C92DE0777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89549" y="2722970"/>
            <a:ext cx="1405271" cy="25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9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A8A2D-781C-6FEC-D239-661671CC0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9D2B7-042D-5A9F-C7FD-2BA7D9FF28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B3462-7FE6-CE11-36F2-B78225D3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7BDDE404-27E4-3E57-588C-C31C89923C9C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Click to Hide Ghost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4FC21B-FA7F-E12B-AD18-E32592407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71" y="2288560"/>
            <a:ext cx="2710186" cy="246846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B699D8A-5FEB-920F-405D-513A65A9C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67" y="2124193"/>
            <a:ext cx="2710187" cy="317165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DED11BC-0DA9-C53A-B500-ED7A70D49390}"/>
              </a:ext>
            </a:extLst>
          </p:cNvPr>
          <p:cNvSpPr/>
          <p:nvPr/>
        </p:nvSpPr>
        <p:spPr>
          <a:xfrm>
            <a:off x="5514269" y="3236488"/>
            <a:ext cx="1700385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C95E3-4738-1530-D744-0EC294ACCFA3}"/>
              </a:ext>
            </a:extLst>
          </p:cNvPr>
          <p:cNvSpPr/>
          <p:nvPr/>
        </p:nvSpPr>
        <p:spPr>
          <a:xfrm>
            <a:off x="8034167" y="4461603"/>
            <a:ext cx="948055" cy="8240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09B8AD-A221-FAB9-6953-3BD32820FCEA}"/>
              </a:ext>
            </a:extLst>
          </p:cNvPr>
          <p:cNvSpPr txBox="1"/>
          <p:nvPr/>
        </p:nvSpPr>
        <p:spPr>
          <a:xfrm>
            <a:off x="3881760" y="5551623"/>
            <a:ext cx="550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Remember to show too!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85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404</Words>
  <Application>Microsoft Office PowerPoint</Application>
  <PresentationFormat>Widescreen</PresentationFormat>
  <Paragraphs>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等线</vt:lpstr>
      <vt:lpstr>等线 Light</vt:lpstr>
      <vt:lpstr>Amatic SC</vt:lpstr>
      <vt:lpstr>Arial</vt:lpstr>
      <vt:lpstr>Bradley Hand ITC</vt:lpstr>
      <vt:lpstr>High Tower Text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406</cp:revision>
  <dcterms:created xsi:type="dcterms:W3CDTF">2024-03-25T08:29:58Z</dcterms:created>
  <dcterms:modified xsi:type="dcterms:W3CDTF">2024-12-02T04:01:43Z</dcterms:modified>
</cp:coreProperties>
</file>