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62" r:id="rId3"/>
    <p:sldId id="261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13" r:id="rId14"/>
    <p:sldId id="330" r:id="rId15"/>
    <p:sldId id="320" r:id="rId16"/>
    <p:sldId id="31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91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11" name="Google Shape;867;p33">
            <a:extLst>
              <a:ext uri="{FF2B5EF4-FFF2-40B4-BE49-F238E27FC236}">
                <a16:creationId xmlns:a16="http://schemas.microsoft.com/office/drawing/2014/main" id="{DF6AC4FC-333B-D138-86C2-D3D09A548576}"/>
              </a:ext>
            </a:extLst>
          </p:cNvPr>
          <p:cNvSpPr txBox="1">
            <a:spLocks/>
          </p:cNvSpPr>
          <p:nvPr/>
        </p:nvSpPr>
        <p:spPr>
          <a:xfrm>
            <a:off x="230555" y="3744787"/>
            <a:ext cx="3907895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2: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Treasure Hunt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315415-58F8-C590-BA78-A9890502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488" y="1012662"/>
            <a:ext cx="6875473" cy="535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Remove outline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1B9D7C-B757-BEDF-E3B3-924D3317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17" y="1890099"/>
            <a:ext cx="5865594" cy="4478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CC0593-9A66-FA27-244A-492578A1E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61" y="1916023"/>
            <a:ext cx="1829057" cy="42471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56703B-5BC2-61EA-CA2D-6A216C0701A1}"/>
              </a:ext>
            </a:extLst>
          </p:cNvPr>
          <p:cNvSpPr/>
          <p:nvPr/>
        </p:nvSpPr>
        <p:spPr>
          <a:xfrm>
            <a:off x="1125213" y="5581935"/>
            <a:ext cx="485223" cy="4868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D6F41-CA0F-9641-57F6-42DDC4D83D61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610436" y="3981735"/>
            <a:ext cx="2532190" cy="18398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318D13-801D-1696-9ECA-FE0FB83E63AA}"/>
              </a:ext>
            </a:extLst>
          </p:cNvPr>
          <p:cNvSpPr txBox="1"/>
          <p:nvPr/>
        </p:nvSpPr>
        <p:spPr>
          <a:xfrm>
            <a:off x="2950186" y="3520070"/>
            <a:ext cx="23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Remove Outline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4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Reshape island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17E08-9592-E0DC-2A80-00998AB1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" y="2133146"/>
            <a:ext cx="1816308" cy="368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3D3521-37B1-6509-47CA-66B243C52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795" y="2661181"/>
            <a:ext cx="3122146" cy="2624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3CF67-4743-8DC2-32A0-339895B46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122" y="2661181"/>
            <a:ext cx="3374087" cy="262429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4655D-894D-C1B3-EFCE-29198F906669}"/>
              </a:ext>
            </a:extLst>
          </p:cNvPr>
          <p:cNvCxnSpPr/>
          <p:nvPr/>
        </p:nvCxnSpPr>
        <p:spPr>
          <a:xfrm>
            <a:off x="6550925" y="4053385"/>
            <a:ext cx="1057702" cy="0"/>
          </a:xfrm>
          <a:prstGeom prst="straightConnector1">
            <a:avLst/>
          </a:prstGeom>
          <a:ln w="1016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13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Draw Waves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F10DA-9827-A31C-FF22-8757998DB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1" y="2371218"/>
            <a:ext cx="1681285" cy="3265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2AF8C-AABD-3123-F416-4B91BD730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698" y="1906563"/>
            <a:ext cx="1803265" cy="37979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1F2DC-C598-0956-9B37-A718CA926A52}"/>
              </a:ext>
            </a:extLst>
          </p:cNvPr>
          <p:cNvSpPr txBox="1"/>
          <p:nvPr/>
        </p:nvSpPr>
        <p:spPr>
          <a:xfrm>
            <a:off x="5223963" y="2590803"/>
            <a:ext cx="180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Color: 55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F0674C-B7E9-290D-2F27-C7DEDEC47186}"/>
              </a:ext>
            </a:extLst>
          </p:cNvPr>
          <p:cNvSpPr txBox="1"/>
          <p:nvPr/>
        </p:nvSpPr>
        <p:spPr>
          <a:xfrm>
            <a:off x="5215346" y="3162872"/>
            <a:ext cx="21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Saturation: 100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2B98F6-A834-C00F-3B7B-9B76B5FF609F}"/>
              </a:ext>
            </a:extLst>
          </p:cNvPr>
          <p:cNvSpPr txBox="1"/>
          <p:nvPr/>
        </p:nvSpPr>
        <p:spPr>
          <a:xfrm>
            <a:off x="5223963" y="3734941"/>
            <a:ext cx="234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Brightness: 80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791A7-6B2D-76FD-094A-6FC6F3D1414D}"/>
              </a:ext>
            </a:extLst>
          </p:cNvPr>
          <p:cNvSpPr txBox="1"/>
          <p:nvPr/>
        </p:nvSpPr>
        <p:spPr>
          <a:xfrm>
            <a:off x="5215346" y="4345650"/>
            <a:ext cx="209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Opacity: 100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B83CD31-468C-DD24-64C5-20B16C4B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592" y="2308934"/>
            <a:ext cx="4183551" cy="339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2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Finished backdrop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4E953-E94E-E554-69F2-6C4B33748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861" y="1959396"/>
            <a:ext cx="5778277" cy="430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7B8C4-EFC3-E867-315B-66AC0B5EBC5C}"/>
              </a:ext>
            </a:extLst>
          </p:cNvPr>
          <p:cNvSpPr txBox="1"/>
          <p:nvPr/>
        </p:nvSpPr>
        <p:spPr>
          <a:xfrm>
            <a:off x="1265150" y="2117181"/>
            <a:ext cx="40485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 can say or think…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65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E62E-3E0A-1FD3-C734-48831C47E32F}"/>
              </a:ext>
            </a:extLst>
          </p:cNvPr>
          <p:cNvSpPr txBox="1"/>
          <p:nvPr/>
        </p:nvSpPr>
        <p:spPr>
          <a:xfrm>
            <a:off x="1265150" y="2117180"/>
            <a:ext cx="9727970" cy="53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Have fun with some of the other effects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Try different sprites and backdrops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Say and think differently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Checkout costumes of other sprites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Invent your own way of communication!</a:t>
            </a:r>
            <a:b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Maritime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93635-FD16-D024-AF51-826E01623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808">
            <a:off x="466775" y="2503909"/>
            <a:ext cx="4303834" cy="2780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01F6D-DF73-5E4B-0EF7-E90F69A93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4944">
            <a:off x="5781444" y="2097587"/>
            <a:ext cx="1754284" cy="2402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F647F-1EC0-4A69-F3E4-2722726B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1274">
            <a:off x="8649512" y="3557833"/>
            <a:ext cx="2082148" cy="20821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20F2D6-085C-8222-BE7C-0168C534354F}"/>
              </a:ext>
            </a:extLst>
          </p:cNvPr>
          <p:cNvSpPr txBox="1"/>
          <p:nvPr/>
        </p:nvSpPr>
        <p:spPr>
          <a:xfrm rot="20525425">
            <a:off x="6182621" y="4429530"/>
            <a:ext cx="201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Christopher Columbus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72E1F-AEC4-C55E-A2AE-A121D69A568A}"/>
              </a:ext>
            </a:extLst>
          </p:cNvPr>
          <p:cNvSpPr txBox="1"/>
          <p:nvPr/>
        </p:nvSpPr>
        <p:spPr>
          <a:xfrm rot="1066579">
            <a:off x="9141631" y="2793132"/>
            <a:ext cx="2013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Ferdinand Magellan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will Create…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0D234-F7C5-404B-A565-A5032B77A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147409"/>
            <a:ext cx="4705679" cy="3710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D7C90E-E7B0-203D-30D3-FB14351E3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85" y="2147409"/>
            <a:ext cx="4705678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editor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A2E68-CF93-4C3E-0D28-8305F9852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23" y="1976855"/>
            <a:ext cx="7340954" cy="43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Canvas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895931-6EED-6324-98F2-793266B05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44" y="1890100"/>
            <a:ext cx="6017912" cy="44707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F167D6-2FF9-1564-235D-BABD0CA36881}"/>
              </a:ext>
            </a:extLst>
          </p:cNvPr>
          <p:cNvSpPr/>
          <p:nvPr/>
        </p:nvSpPr>
        <p:spPr>
          <a:xfrm>
            <a:off x="2333040" y="2727960"/>
            <a:ext cx="3704540" cy="27813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2BC7E-2C56-93A6-E7F1-7417A4CD2475}"/>
              </a:ext>
            </a:extLst>
          </p:cNvPr>
          <p:cNvSpPr txBox="1"/>
          <p:nvPr/>
        </p:nvSpPr>
        <p:spPr>
          <a:xfrm>
            <a:off x="3281641" y="4369413"/>
            <a:ext cx="1807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High Tower Text" panose="02040502050506030303" pitchFamily="18" charset="0"/>
              </a:rPr>
              <a:t>Canvas</a:t>
            </a:r>
            <a:endParaRPr lang="zh-CN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E36465-83EE-0635-56D1-1EE78AA3B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3319360"/>
            <a:ext cx="2571750" cy="971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A74F26-494A-EFFB-1B64-073FABBA976A}"/>
              </a:ext>
            </a:extLst>
          </p:cNvPr>
          <p:cNvSpPr txBox="1"/>
          <p:nvPr/>
        </p:nvSpPr>
        <p:spPr>
          <a:xfrm>
            <a:off x="8880310" y="4279659"/>
            <a:ext cx="1807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Change Canvas Size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Tool Box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BD8BD-57BD-6110-80D7-4A2616888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991" y="1998963"/>
            <a:ext cx="2132017" cy="4172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858739-F245-1DBD-AD76-6BC9BF33F079}"/>
              </a:ext>
            </a:extLst>
          </p:cNvPr>
          <p:cNvSpPr txBox="1"/>
          <p:nvPr/>
        </p:nvSpPr>
        <p:spPr>
          <a:xfrm>
            <a:off x="3647440" y="2278139"/>
            <a:ext cx="118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Select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213EAB-A08F-797E-2BFB-46284ABFAC8F}"/>
              </a:ext>
            </a:extLst>
          </p:cNvPr>
          <p:cNvSpPr txBox="1"/>
          <p:nvPr/>
        </p:nvSpPr>
        <p:spPr>
          <a:xfrm>
            <a:off x="3647440" y="3112850"/>
            <a:ext cx="118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Brush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9B8FE3-E4CF-4076-B64B-4511DE329E90}"/>
              </a:ext>
            </a:extLst>
          </p:cNvPr>
          <p:cNvSpPr txBox="1"/>
          <p:nvPr/>
        </p:nvSpPr>
        <p:spPr>
          <a:xfrm>
            <a:off x="3647439" y="3919881"/>
            <a:ext cx="118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Fill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242A8A-AC3C-1893-2F42-1EA47F562B6D}"/>
              </a:ext>
            </a:extLst>
          </p:cNvPr>
          <p:cNvSpPr txBox="1"/>
          <p:nvPr/>
        </p:nvSpPr>
        <p:spPr>
          <a:xfrm>
            <a:off x="3647439" y="4754592"/>
            <a:ext cx="118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Line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E30F3-7A90-A2EC-C15D-6999AD7A36A7}"/>
              </a:ext>
            </a:extLst>
          </p:cNvPr>
          <p:cNvSpPr txBox="1"/>
          <p:nvPr/>
        </p:nvSpPr>
        <p:spPr>
          <a:xfrm>
            <a:off x="3383281" y="5517313"/>
            <a:ext cx="145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Rectangle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CD6CE-B78B-1786-813A-B04282B8423F}"/>
              </a:ext>
            </a:extLst>
          </p:cNvPr>
          <p:cNvSpPr txBox="1"/>
          <p:nvPr/>
        </p:nvSpPr>
        <p:spPr>
          <a:xfrm>
            <a:off x="7294880" y="2278138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Reshape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98FC15-B5ED-82EE-8555-762D0C49933E}"/>
              </a:ext>
            </a:extLst>
          </p:cNvPr>
          <p:cNvSpPr txBox="1"/>
          <p:nvPr/>
        </p:nvSpPr>
        <p:spPr>
          <a:xfrm>
            <a:off x="7294880" y="3112849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Eraser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05EA83-B7EF-6803-61A1-BDF108CFC01C}"/>
              </a:ext>
            </a:extLst>
          </p:cNvPr>
          <p:cNvSpPr txBox="1"/>
          <p:nvPr/>
        </p:nvSpPr>
        <p:spPr>
          <a:xfrm>
            <a:off x="7315199" y="3919880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Text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2B0CA6-FB63-7F41-CB40-31D20EA508E7}"/>
              </a:ext>
            </a:extLst>
          </p:cNvPr>
          <p:cNvSpPr txBox="1"/>
          <p:nvPr/>
        </p:nvSpPr>
        <p:spPr>
          <a:xfrm>
            <a:off x="7294880" y="4746980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Circle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0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Draw Rectangle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066508-09EB-F4F0-11C7-7521CBF1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35" y="2424430"/>
            <a:ext cx="1695689" cy="3207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43DFBB-463E-9BDB-E5E4-40E870A2B090}"/>
              </a:ext>
            </a:extLst>
          </p:cNvPr>
          <p:cNvSpPr txBox="1"/>
          <p:nvPr/>
        </p:nvSpPr>
        <p:spPr>
          <a:xfrm>
            <a:off x="1470476" y="5718155"/>
            <a:ext cx="145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Rectangle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6A2EA7-A3DB-74E3-6A6D-D5C0507DB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19" y="1890100"/>
            <a:ext cx="6008705" cy="462782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DA07662-D2D0-3D91-9061-31BF08F3324D}"/>
              </a:ext>
            </a:extLst>
          </p:cNvPr>
          <p:cNvSpPr/>
          <p:nvPr/>
        </p:nvSpPr>
        <p:spPr>
          <a:xfrm>
            <a:off x="6709410" y="3558540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9DAEC5-22FB-3C11-C264-A24CE6BC9FF4}"/>
              </a:ext>
            </a:extLst>
          </p:cNvPr>
          <p:cNvSpPr/>
          <p:nvPr/>
        </p:nvSpPr>
        <p:spPr>
          <a:xfrm>
            <a:off x="7595251" y="3550936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F72F0A-03AC-61B3-E670-364D2B21FA9C}"/>
              </a:ext>
            </a:extLst>
          </p:cNvPr>
          <p:cNvSpPr/>
          <p:nvPr/>
        </p:nvSpPr>
        <p:spPr>
          <a:xfrm>
            <a:off x="8481092" y="3558540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F99440-020E-5F13-E185-7E2BA7766D67}"/>
              </a:ext>
            </a:extLst>
          </p:cNvPr>
          <p:cNvSpPr/>
          <p:nvPr/>
        </p:nvSpPr>
        <p:spPr>
          <a:xfrm>
            <a:off x="6709410" y="4082091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0FAD958-0DFF-5DFA-7567-A3618DEE3D95}"/>
              </a:ext>
            </a:extLst>
          </p:cNvPr>
          <p:cNvSpPr/>
          <p:nvPr/>
        </p:nvSpPr>
        <p:spPr>
          <a:xfrm>
            <a:off x="6709410" y="4588189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F3030C-2E02-6EAD-44E8-00BCE5741A55}"/>
              </a:ext>
            </a:extLst>
          </p:cNvPr>
          <p:cNvSpPr/>
          <p:nvPr/>
        </p:nvSpPr>
        <p:spPr>
          <a:xfrm>
            <a:off x="8481092" y="4082091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8C048B8-E4FB-923A-B5E1-5C9A03AC4C99}"/>
              </a:ext>
            </a:extLst>
          </p:cNvPr>
          <p:cNvSpPr/>
          <p:nvPr/>
        </p:nvSpPr>
        <p:spPr>
          <a:xfrm>
            <a:off x="8481092" y="4588189"/>
            <a:ext cx="243840" cy="24384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E598BC-A0C1-2375-E38F-F9837FB72275}"/>
              </a:ext>
            </a:extLst>
          </p:cNvPr>
          <p:cNvSpPr/>
          <p:nvPr/>
        </p:nvSpPr>
        <p:spPr>
          <a:xfrm>
            <a:off x="7538337" y="4832029"/>
            <a:ext cx="356893" cy="1903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3FDEA0-BA57-EF47-2B9B-C517552C5534}"/>
              </a:ext>
            </a:extLst>
          </p:cNvPr>
          <p:cNvSpPr txBox="1"/>
          <p:nvPr/>
        </p:nvSpPr>
        <p:spPr>
          <a:xfrm>
            <a:off x="7249008" y="5022376"/>
            <a:ext cx="1016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Rotate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FAD98-7EFE-0CBE-7FE5-DBAF83C57AE5}"/>
              </a:ext>
            </a:extLst>
          </p:cNvPr>
          <p:cNvSpPr txBox="1"/>
          <p:nvPr/>
        </p:nvSpPr>
        <p:spPr>
          <a:xfrm>
            <a:off x="6895770" y="3135308"/>
            <a:ext cx="164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Change Height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270EC8-BBDF-9E15-761A-6A52B6C8B6F2}"/>
              </a:ext>
            </a:extLst>
          </p:cNvPr>
          <p:cNvSpPr txBox="1"/>
          <p:nvPr/>
        </p:nvSpPr>
        <p:spPr>
          <a:xfrm>
            <a:off x="5124477" y="4034734"/>
            <a:ext cx="1642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Change Width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63B9F1-5E40-8A8D-9F59-E1F4EBAC21D5}"/>
              </a:ext>
            </a:extLst>
          </p:cNvPr>
          <p:cNvSpPr txBox="1"/>
          <p:nvPr/>
        </p:nvSpPr>
        <p:spPr>
          <a:xfrm>
            <a:off x="8551030" y="4755733"/>
            <a:ext cx="164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igh Tower Text" panose="02040502050506030303" pitchFamily="18" charset="0"/>
              </a:rPr>
              <a:t>Change Height and Width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9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Draw Ocean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6F8F6-4709-0050-38E7-5DB9331A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17" y="1890100"/>
            <a:ext cx="5896080" cy="4466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A1CCDA-D456-C33B-C4C0-00E8EEB0A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97" y="1890100"/>
            <a:ext cx="1893904" cy="4250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FF439F-4EDE-A5EE-56EC-777803782BF6}"/>
              </a:ext>
            </a:extLst>
          </p:cNvPr>
          <p:cNvSpPr txBox="1"/>
          <p:nvPr/>
        </p:nvSpPr>
        <p:spPr>
          <a:xfrm>
            <a:off x="2895118" y="2960201"/>
            <a:ext cx="180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Color: 50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B3457-201D-0415-9BAF-4EB8A336719E}"/>
              </a:ext>
            </a:extLst>
          </p:cNvPr>
          <p:cNvSpPr txBox="1"/>
          <p:nvPr/>
        </p:nvSpPr>
        <p:spPr>
          <a:xfrm>
            <a:off x="2886501" y="3532270"/>
            <a:ext cx="21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Saturation: 50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8F494-1EBF-4820-E2A4-AB58EC53624C}"/>
              </a:ext>
            </a:extLst>
          </p:cNvPr>
          <p:cNvSpPr txBox="1"/>
          <p:nvPr/>
        </p:nvSpPr>
        <p:spPr>
          <a:xfrm>
            <a:off x="2895118" y="4104339"/>
            <a:ext cx="234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Brightness: 90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EAF94F-264E-B284-C3B0-FB374C85EEAF}"/>
              </a:ext>
            </a:extLst>
          </p:cNvPr>
          <p:cNvSpPr txBox="1"/>
          <p:nvPr/>
        </p:nvSpPr>
        <p:spPr>
          <a:xfrm>
            <a:off x="2886501" y="4715048"/>
            <a:ext cx="209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Opacity: 100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6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Draw Island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4A1561-F09A-18B8-DF42-0C3E27303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417" y="1890100"/>
            <a:ext cx="5896080" cy="4478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8A0D8D-7694-2A26-9441-E1081006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77" y="1890100"/>
            <a:ext cx="1906695" cy="4250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87C42-FB55-5E62-1798-24409CD613F4}"/>
              </a:ext>
            </a:extLst>
          </p:cNvPr>
          <p:cNvSpPr txBox="1"/>
          <p:nvPr/>
        </p:nvSpPr>
        <p:spPr>
          <a:xfrm>
            <a:off x="2895118" y="2960201"/>
            <a:ext cx="180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Color: 6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B0868-D4C7-D80D-22F0-795D8F3F303C}"/>
              </a:ext>
            </a:extLst>
          </p:cNvPr>
          <p:cNvSpPr txBox="1"/>
          <p:nvPr/>
        </p:nvSpPr>
        <p:spPr>
          <a:xfrm>
            <a:off x="2886501" y="3532270"/>
            <a:ext cx="21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Saturation: 50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4C513-EE16-FD06-F6F1-FBB9B506643B}"/>
              </a:ext>
            </a:extLst>
          </p:cNvPr>
          <p:cNvSpPr txBox="1"/>
          <p:nvPr/>
        </p:nvSpPr>
        <p:spPr>
          <a:xfrm>
            <a:off x="2895118" y="4104339"/>
            <a:ext cx="234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Brightness: 90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DC247-3A2B-CC3B-0EF2-D324F70AEEC9}"/>
              </a:ext>
            </a:extLst>
          </p:cNvPr>
          <p:cNvSpPr txBox="1"/>
          <p:nvPr/>
        </p:nvSpPr>
        <p:spPr>
          <a:xfrm>
            <a:off x="2886501" y="4715048"/>
            <a:ext cx="209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Opacity: 100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1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162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97</cp:revision>
  <dcterms:created xsi:type="dcterms:W3CDTF">2024-03-25T08:29:58Z</dcterms:created>
  <dcterms:modified xsi:type="dcterms:W3CDTF">2024-09-27T09:57:51Z</dcterms:modified>
</cp:coreProperties>
</file>