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2" r:id="rId3"/>
    <p:sldId id="444" r:id="rId4"/>
    <p:sldId id="445" r:id="rId5"/>
    <p:sldId id="446" r:id="rId6"/>
    <p:sldId id="449" r:id="rId7"/>
    <p:sldId id="448" r:id="rId8"/>
    <p:sldId id="450" r:id="rId9"/>
    <p:sldId id="447" r:id="rId10"/>
    <p:sldId id="451" r:id="rId11"/>
    <p:sldId id="452" r:id="rId12"/>
    <p:sldId id="453" r:id="rId13"/>
    <p:sldId id="454" r:id="rId14"/>
    <p:sldId id="457" r:id="rId15"/>
    <p:sldId id="458" r:id="rId16"/>
    <p:sldId id="460" r:id="rId17"/>
    <p:sldId id="461" r:id="rId18"/>
    <p:sldId id="455" r:id="rId19"/>
    <p:sldId id="456" r:id="rId20"/>
    <p:sldId id="383" r:id="rId21"/>
    <p:sldId id="443" r:id="rId22"/>
    <p:sldId id="31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26" autoAdjust="0"/>
  </p:normalViewPr>
  <p:slideViewPr>
    <p:cSldViewPr snapToGrid="0" showGuides="1">
      <p:cViewPr>
        <p:scale>
          <a:sx n="100" d="100"/>
          <a:sy n="100" d="100"/>
        </p:scale>
        <p:origin x="442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3A87E8-C779-D0FD-A50F-19016585F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25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98670" y="3592509"/>
            <a:ext cx="7176073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5:</a:t>
            </a:r>
          </a:p>
          <a:p>
            <a:pPr algn="ctr"/>
            <a:r>
              <a:rPr lang="en-US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Find the Bug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461D7-7E6E-F0DF-B98F-C071A6DE9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2099">
            <a:off x="6430549" y="851653"/>
            <a:ext cx="468905" cy="31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D6193-F12C-B0A2-13D9-771882AA1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27961">
            <a:off x="9769716" y="6266309"/>
            <a:ext cx="478026" cy="320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2A3455-B419-920C-A5F3-66E5DF571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2322">
            <a:off x="3693223" y="6362273"/>
            <a:ext cx="232535" cy="1595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493C9A-A255-F394-1364-726C92939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985">
            <a:off x="10946085" y="702387"/>
            <a:ext cx="526218" cy="479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0BCF53-9FF7-F3D2-BC49-057161367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1588">
            <a:off x="9333353" y="3794760"/>
            <a:ext cx="361294" cy="291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B161E2-6CC2-FE45-A5E9-10F8A171B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575">
            <a:off x="1574117" y="492378"/>
            <a:ext cx="871904" cy="5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E364-617D-7FF3-729A-83D03725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AD907F-0912-DBFD-067D-DFAF84D1CE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5FCAD-1C30-DB20-D8BB-74675735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3D13856-C501-1BAA-A862-F405B3D331C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Rename Backdrops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101187-1ADD-8911-4AA8-AFE259F3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BE99F-31DE-88E5-9708-5F33A3B26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3CE43-D258-4868-24A6-AC994E878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49053C-C39D-ADB9-7531-7C8C814B9D29}"/>
              </a:ext>
            </a:extLst>
          </p:cNvPr>
          <p:cNvSpPr txBox="1"/>
          <p:nvPr/>
        </p:nvSpPr>
        <p:spPr>
          <a:xfrm>
            <a:off x="507960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Woods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DAAD8-A6F0-457A-453D-EE9904BFA466}"/>
              </a:ext>
            </a:extLst>
          </p:cNvPr>
          <p:cNvSpPr txBox="1"/>
          <p:nvPr/>
        </p:nvSpPr>
        <p:spPr>
          <a:xfrm>
            <a:off x="4525605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Farm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18B05-905F-0934-0902-6C11B6FF4F9F}"/>
              </a:ext>
            </a:extLst>
          </p:cNvPr>
          <p:cNvSpPr txBox="1"/>
          <p:nvPr/>
        </p:nvSpPr>
        <p:spPr>
          <a:xfrm>
            <a:off x="8530448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Jungle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F9F45-7ABB-26E6-7BC7-6432C92E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74E7FE-A19F-7143-DD7B-2547FECCC0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11C3E-1AE5-0461-A344-33A6BD9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A75827B-3ED0-21A3-E5CF-5BCA00D98B7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Ladybug Sprite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8CDDC6-2A88-32C6-62AA-C9A583C7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62" y="1619389"/>
            <a:ext cx="5630475" cy="4163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06D11-5F9D-E237-4E80-91D96CA794F2}"/>
              </a:ext>
            </a:extLst>
          </p:cNvPr>
          <p:cNvSpPr txBox="1"/>
          <p:nvPr/>
        </p:nvSpPr>
        <p:spPr>
          <a:xfrm>
            <a:off x="4071734" y="5111751"/>
            <a:ext cx="40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Ladybug2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B738-1F71-F0D9-4AFA-8D06750F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0F154F-3133-EB7A-8C6C-01F12687F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CD569-E846-D8A5-D2EC-D2E9CEC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734D58C-02ED-5924-930B-1D716EB5363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the Bug!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514DE1-D2C7-664E-3542-4926BAED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62" y="2208495"/>
            <a:ext cx="5630475" cy="416337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CE67F27C-8ADF-1425-7BE6-F273C3B9A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833191" y="3200878"/>
            <a:ext cx="1315067" cy="13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9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5DBEC-95B0-2245-5FDD-102F78992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71F7A-8A0E-96AD-E210-2CA52176F2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5C064-94F5-4B35-0A0C-A51C5A12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F7E5F58-0D22-DD5F-C903-369AA9EB92B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D7D788-8115-6E5D-C845-BB95052B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776" y="2249015"/>
            <a:ext cx="2310538" cy="174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738E2-EAF7-6246-0D6D-BD7FF444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73" y="4700795"/>
            <a:ext cx="2321701" cy="1741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47E999-A708-ECEA-06C1-2C2154CEC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6" y="3250480"/>
            <a:ext cx="3547579" cy="1741276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2AE72E4-2A09-E744-A25C-24E8EEFA46C2}"/>
              </a:ext>
            </a:extLst>
          </p:cNvPr>
          <p:cNvSpPr/>
          <p:nvPr/>
        </p:nvSpPr>
        <p:spPr>
          <a:xfrm rot="5400000">
            <a:off x="6209459" y="4686924"/>
            <a:ext cx="1519472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ACB57-6811-44A4-E0DE-BE8CEE266292}"/>
              </a:ext>
            </a:extLst>
          </p:cNvPr>
          <p:cNvSpPr txBox="1"/>
          <p:nvPr/>
        </p:nvSpPr>
        <p:spPr>
          <a:xfrm>
            <a:off x="7789076" y="2905780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65E63-22F4-E2FB-ED01-FD8665493678}"/>
              </a:ext>
            </a:extLst>
          </p:cNvPr>
          <p:cNvSpPr txBox="1"/>
          <p:nvPr/>
        </p:nvSpPr>
        <p:spPr>
          <a:xfrm>
            <a:off x="10202574" y="5362002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DE97-8E5E-84BE-E698-5B2701E9A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70B7AC-2A33-C278-76E9-0CF3B0EF91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B20FA-7065-8BE5-39C9-FD86C4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B1170CA-5725-1010-F1F2-EED6811D6C1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0E5AC-C7F8-4B9F-5F91-42E3BB68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6" y="3250480"/>
            <a:ext cx="3547579" cy="1741276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2F74571-7E30-3019-54F1-66C5EF8BFDA7}"/>
              </a:ext>
            </a:extLst>
          </p:cNvPr>
          <p:cNvSpPr/>
          <p:nvPr/>
        </p:nvSpPr>
        <p:spPr>
          <a:xfrm rot="5400000">
            <a:off x="6209459" y="4686924"/>
            <a:ext cx="1519472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BCF22-AEA9-B19D-C9D0-D277A34C6B54}"/>
              </a:ext>
            </a:extLst>
          </p:cNvPr>
          <p:cNvSpPr txBox="1"/>
          <p:nvPr/>
        </p:nvSpPr>
        <p:spPr>
          <a:xfrm>
            <a:off x="7789076" y="2905780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CB5AE-58DB-9434-C10C-082153BBE107}"/>
              </a:ext>
            </a:extLst>
          </p:cNvPr>
          <p:cNvSpPr txBox="1"/>
          <p:nvPr/>
        </p:nvSpPr>
        <p:spPr>
          <a:xfrm>
            <a:off x="10202574" y="5362002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D2A86-5D44-E007-AC58-B4FCD24BA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72" y="4700796"/>
            <a:ext cx="2321701" cy="174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17BCE-F5E0-BEB7-19C3-FFA7D3A30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6" y="2249014"/>
            <a:ext cx="2321701" cy="1741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CD5B59-9ECE-00E4-9CC6-223EC3B0A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83" y="4527308"/>
            <a:ext cx="1168886" cy="1168886"/>
          </a:xfrm>
          <a:prstGeom prst="rect">
            <a:avLst/>
          </a:prstGeom>
        </p:spPr>
      </p:pic>
      <p:sp>
        <p:nvSpPr>
          <p:cNvPr id="16" name="Arrow: U-Turn 15">
            <a:extLst>
              <a:ext uri="{FF2B5EF4-FFF2-40B4-BE49-F238E27FC236}">
                <a16:creationId xmlns:a16="http://schemas.microsoft.com/office/drawing/2014/main" id="{708F3FD6-C933-2646-2205-096311808A2F}"/>
              </a:ext>
            </a:extLst>
          </p:cNvPr>
          <p:cNvSpPr/>
          <p:nvPr/>
        </p:nvSpPr>
        <p:spPr>
          <a:xfrm rot="5400000">
            <a:off x="8253849" y="2788502"/>
            <a:ext cx="1317607" cy="948267"/>
          </a:xfrm>
          <a:prstGeom prst="uturn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04686-D70E-A6F2-FDE3-487AD7511A5E}"/>
              </a:ext>
            </a:extLst>
          </p:cNvPr>
          <p:cNvSpPr/>
          <p:nvPr/>
        </p:nvSpPr>
        <p:spPr>
          <a:xfrm>
            <a:off x="2958893" y="4238125"/>
            <a:ext cx="1388024" cy="5519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6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0FBFB-B5BC-C96A-82B1-D993A3F2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DD62A7-E3D9-82AD-7632-D233B99F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173D7-60E3-325D-C9A3-89FC23FA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7DEBCB8-C7AB-7782-38C6-08C7F946F41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86371E0B-EC46-5BCB-BD1B-E5B331D68696}"/>
              </a:ext>
            </a:extLst>
          </p:cNvPr>
          <p:cNvSpPr/>
          <p:nvPr/>
        </p:nvSpPr>
        <p:spPr>
          <a:xfrm rot="5400000">
            <a:off x="5922955" y="3877298"/>
            <a:ext cx="563154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7131C-56A3-CDAA-7EE7-44D4045A83A1}"/>
              </a:ext>
            </a:extLst>
          </p:cNvPr>
          <p:cNvSpPr txBox="1"/>
          <p:nvPr/>
        </p:nvSpPr>
        <p:spPr>
          <a:xfrm>
            <a:off x="7272611" y="4702831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4D9B6-937B-E627-F26B-3241B79A64DE}"/>
              </a:ext>
            </a:extLst>
          </p:cNvPr>
          <p:cNvSpPr txBox="1"/>
          <p:nvPr/>
        </p:nvSpPr>
        <p:spPr>
          <a:xfrm>
            <a:off x="9699123" y="6101414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DA445-6DBB-929E-04FF-6103F730D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38" y="4816805"/>
            <a:ext cx="1640221" cy="123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CB9EA-CE3E-D4BC-9E85-86312D143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71" y="3502629"/>
            <a:ext cx="1640221" cy="12301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1655BF-3C3F-F7BB-CE24-C0B26BA86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8" y="3242533"/>
            <a:ext cx="2621906" cy="17503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F7EAC1E-DC9B-13E4-3F67-59C409344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583" y="2208028"/>
            <a:ext cx="1632334" cy="1230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8DEFB3-E458-A343-C35E-B3540AA4178A}"/>
              </a:ext>
            </a:extLst>
          </p:cNvPr>
          <p:cNvSpPr txBox="1"/>
          <p:nvPr/>
        </p:nvSpPr>
        <p:spPr>
          <a:xfrm>
            <a:off x="4932534" y="3438193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F7F14D7-C515-7D73-4147-0F72E280EA61}"/>
              </a:ext>
            </a:extLst>
          </p:cNvPr>
          <p:cNvSpPr/>
          <p:nvPr/>
        </p:nvSpPr>
        <p:spPr>
          <a:xfrm rot="5400000">
            <a:off x="8228719" y="5226593"/>
            <a:ext cx="563154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9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F8EF5-0916-DD5F-A224-A2906402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D0C05E-77D6-6EBE-3935-479AA9288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237-E8E6-8F1A-74CA-406E5590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CE0AD0D-84FF-4E8A-85A4-0678748DB55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Some Noise!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D9976-F4A0-4B02-32D5-514036CEE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70" y="2356200"/>
            <a:ext cx="8694459" cy="3669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2E5DB0-165A-B621-F137-ED81E43054BE}"/>
              </a:ext>
            </a:extLst>
          </p:cNvPr>
          <p:cNvSpPr/>
          <p:nvPr/>
        </p:nvSpPr>
        <p:spPr>
          <a:xfrm>
            <a:off x="3911393" y="3886200"/>
            <a:ext cx="2108407" cy="21399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6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4D2D-3848-CF87-E3E5-678BF1357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B88A9E-321E-90E1-5023-125A62F5AF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569553-77FA-8AA3-A859-3CA1D548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224CA1A-1F4E-174E-D6F3-EC55CDE6BEE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Some Noise!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1594B-2FAE-80DE-B680-F11D8A1C1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04" y="2788920"/>
            <a:ext cx="2856719" cy="25879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E1103E4-1B44-CE8A-31E6-A717F5B2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1187" y="3302710"/>
            <a:ext cx="4452895" cy="3292634"/>
          </a:xfrm>
          <a:prstGeom prst="rect">
            <a:avLst/>
          </a:prstGeom>
        </p:spPr>
      </p:pic>
      <p:pic>
        <p:nvPicPr>
          <p:cNvPr id="9" name="Picture 8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52FEFEFE-C053-2FB2-70DF-7A180B80C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8847075" y="4057812"/>
            <a:ext cx="1225042" cy="1236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7A763-BE3C-010A-651D-59B14F61C5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7463">
            <a:off x="6255584" y="2088179"/>
            <a:ext cx="2752055" cy="23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EE9B3-50B2-5DAF-17AA-25E87766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3AA242-1DEE-323A-E0E3-A64929DBEF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D7C64-E839-348C-53A0-8B767FAC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2210F99-EEF7-A25C-AC75-19E50286667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23334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362FD-589A-832A-D4C0-D2225C9F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EE8FCC-BDDF-ED80-58B8-311E1D44B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DB455-B62D-8FF6-43F3-DC2CA0B8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04208F63-90AE-CE70-CAE7-E9997B4FFA2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94325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change sprite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size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using block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D5B4824-D4E9-4CE7-C84E-EE743E88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2" y="3305569"/>
            <a:ext cx="3573442" cy="12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765B-AFFB-8619-87BF-95175A461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87D8-74DA-F84A-D34F-6FF17B5D0A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62D7E55-8960-88EA-FA32-53D63E7FBA6D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AF4E1-4C12-63F0-60FE-1043F32FB6E8}"/>
              </a:ext>
            </a:extLst>
          </p:cNvPr>
          <p:cNvSpPr txBox="1"/>
          <p:nvPr/>
        </p:nvSpPr>
        <p:spPr>
          <a:xfrm>
            <a:off x="1265150" y="2117180"/>
            <a:ext cx="9727970" cy="132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can you make the ghost fade out/in faster/slower?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Explore with other graphic effects and see what each one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652FD-6289-A09E-CE8E-7643D7193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97D93E-0981-B4B2-EC12-C22343AC29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F2228-B022-13B4-E554-7A85DC1D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EF8A4CA-632D-7B14-CE9B-85456F912C9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Three Levels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BF72C6-2350-F764-7AD8-8E256DB26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FB14-F07E-5291-E49F-62E6D4EAA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37496E-5380-BB07-3746-6548173E6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CA0BC9-C344-34D0-3A19-7F076FEA251E}"/>
              </a:ext>
            </a:extLst>
          </p:cNvPr>
          <p:cNvSpPr txBox="1"/>
          <p:nvPr/>
        </p:nvSpPr>
        <p:spPr>
          <a:xfrm>
            <a:off x="738279" y="2121706"/>
            <a:ext cx="26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Woods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1BEE3-A305-A6B0-1DF0-5B4343B9B5F8}"/>
              </a:ext>
            </a:extLst>
          </p:cNvPr>
          <p:cNvSpPr txBox="1"/>
          <p:nvPr/>
        </p:nvSpPr>
        <p:spPr>
          <a:xfrm>
            <a:off x="4869294" y="2122313"/>
            <a:ext cx="245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Farm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43C05-5609-2281-4151-9AB4178BEBB0}"/>
              </a:ext>
            </a:extLst>
          </p:cNvPr>
          <p:cNvSpPr txBox="1"/>
          <p:nvPr/>
        </p:nvSpPr>
        <p:spPr>
          <a:xfrm>
            <a:off x="8849129" y="2121706"/>
            <a:ext cx="255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3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Jungle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EB30-D811-3B02-6566-F67DCD633E6F}"/>
              </a:ext>
            </a:extLst>
          </p:cNvPr>
          <p:cNvSpPr txBox="1"/>
          <p:nvPr/>
        </p:nvSpPr>
        <p:spPr>
          <a:xfrm>
            <a:off x="3065679" y="5513821"/>
            <a:ext cx="606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Each is a different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of the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F415D-09E9-EDAD-C108-E9292C3E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E64A80-3845-F322-59FC-97877EBC96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5B754-3EC1-6926-A13F-8B0DDF25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B275AAF-DD91-BD58-0128-7D977D089C65}"/>
              </a:ext>
            </a:extLst>
          </p:cNvPr>
          <p:cNvSpPr txBox="1">
            <a:spLocks/>
          </p:cNvSpPr>
          <p:nvPr/>
        </p:nvSpPr>
        <p:spPr>
          <a:xfrm>
            <a:off x="830580" y="120990"/>
            <a:ext cx="105308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Backdrops Are Stage’s Costumes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703EF-1ABD-8D9D-933B-C54F03FB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98" y="2001542"/>
            <a:ext cx="1476386" cy="4267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38C1D-713C-7761-CF8A-5C05B863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1844380"/>
            <a:ext cx="1190634" cy="4581558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81250633-6D4A-7848-FCD0-A6668CE78C92}"/>
              </a:ext>
            </a:extLst>
          </p:cNvPr>
          <p:cNvSpPr/>
          <p:nvPr/>
        </p:nvSpPr>
        <p:spPr>
          <a:xfrm>
            <a:off x="3337560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04E9F-6A47-CC55-A5D5-C25B2B8162A5}"/>
              </a:ext>
            </a:extLst>
          </p:cNvPr>
          <p:cNvSpPr txBox="1"/>
          <p:nvPr/>
        </p:nvSpPr>
        <p:spPr>
          <a:xfrm>
            <a:off x="3613433" y="3719658"/>
            <a:ext cx="211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costumes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5C96291-B5D4-9098-629A-B0EF0856A2F9}"/>
              </a:ext>
            </a:extLst>
          </p:cNvPr>
          <p:cNvSpPr/>
          <p:nvPr/>
        </p:nvSpPr>
        <p:spPr>
          <a:xfrm>
            <a:off x="8092405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A2B15-F19E-57FE-18E4-D1573A628BE6}"/>
              </a:ext>
            </a:extLst>
          </p:cNvPr>
          <p:cNvSpPr txBox="1"/>
          <p:nvPr/>
        </p:nvSpPr>
        <p:spPr>
          <a:xfrm>
            <a:off x="8298145" y="3719657"/>
            <a:ext cx="261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2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7160F-A6A8-4153-F8EB-1B3D2836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E2D260-B6FF-38F3-A1AB-8E2709CE69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BEDA9-9A24-4461-E3D2-1252EC6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A62601B-2DAA-8426-25C8-E86C539A90E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Code Blocks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FBEC2-4A56-6B92-B524-A1641C8C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F7EB54-71DE-C6DA-1F08-D8303530017A}"/>
              </a:ext>
            </a:extLst>
          </p:cNvPr>
          <p:cNvSpPr/>
          <p:nvPr/>
        </p:nvSpPr>
        <p:spPr>
          <a:xfrm>
            <a:off x="2227373" y="2346020"/>
            <a:ext cx="2423160" cy="381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3012F-B074-A6C3-C5DC-0ED747B4E7CE}"/>
              </a:ext>
            </a:extLst>
          </p:cNvPr>
          <p:cNvSpPr txBox="1"/>
          <p:nvPr/>
        </p:nvSpPr>
        <p:spPr>
          <a:xfrm>
            <a:off x="6042841" y="2964196"/>
            <a:ext cx="4048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Motion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blocks for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. Well, you don’t want to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move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the Stage anyway!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FC61-B921-0F55-791A-8FC4F7703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A60477-6313-0F4D-2255-DA535A385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24E8F-4960-02CA-9F9D-50741579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5244682-DB72-3C4E-2BEE-3BCA0669B303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0D212-267A-E239-AC10-0797858F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9F74F9-49C3-014A-0D24-A79759A52EBE}"/>
              </a:ext>
            </a:extLst>
          </p:cNvPr>
          <p:cNvSpPr/>
          <p:nvPr/>
        </p:nvSpPr>
        <p:spPr>
          <a:xfrm>
            <a:off x="2222600" y="3238500"/>
            <a:ext cx="20065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5CCEB-AB72-CC61-A190-699E71BE15A7}"/>
              </a:ext>
            </a:extLst>
          </p:cNvPr>
          <p:cNvSpPr txBox="1"/>
          <p:nvPr/>
        </p:nvSpPr>
        <p:spPr>
          <a:xfrm>
            <a:off x="5996940" y="3625481"/>
            <a:ext cx="40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Look familiar?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17E3C-67F6-48F5-DDF3-03675039AC65}"/>
              </a:ext>
            </a:extLst>
          </p:cNvPr>
          <p:cNvSpPr/>
          <p:nvPr/>
        </p:nvSpPr>
        <p:spPr>
          <a:xfrm>
            <a:off x="2222600" y="4279265"/>
            <a:ext cx="10540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257E5-76F8-5582-BB5D-C210A141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84BD3-3C03-81ED-3665-505FECC6CC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652-3855-4ACC-D810-45B97AB9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9A576-FCB4-F33E-CE15-B3BB1F5B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4529417"/>
            <a:ext cx="1804721" cy="867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8839F7-1C37-3ECA-4838-F2C5167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4529417"/>
            <a:ext cx="1719519" cy="86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A1474-F0E4-5A32-42D4-281DD3781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3052406"/>
            <a:ext cx="3803081" cy="867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C9A95-F7DB-8C5B-1A3A-4F45E761E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3052406"/>
            <a:ext cx="3818572" cy="867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C11FEA-94AF-D1BD-343D-6D53BD73C0BF}"/>
              </a:ext>
            </a:extLst>
          </p:cNvPr>
          <p:cNvSpPr txBox="1"/>
          <p:nvPr/>
        </p:nvSpPr>
        <p:spPr>
          <a:xfrm>
            <a:off x="1481136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Sprites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646B3-EEE5-234E-C8A8-AD4051A5F3E4}"/>
              </a:ext>
            </a:extLst>
          </p:cNvPr>
          <p:cNvSpPr txBox="1"/>
          <p:nvPr/>
        </p:nvSpPr>
        <p:spPr>
          <a:xfrm>
            <a:off x="7156198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28A82-878A-2782-D8E9-C81DBD8B1743}"/>
              </a:ext>
            </a:extLst>
          </p:cNvPr>
          <p:cNvSpPr txBox="1"/>
          <p:nvPr/>
        </p:nvSpPr>
        <p:spPr>
          <a:xfrm>
            <a:off x="2294847" y="5734185"/>
            <a:ext cx="760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is a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special sprite</a:t>
            </a:r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3" name="Google Shape;867;p33">
            <a:extLst>
              <a:ext uri="{FF2B5EF4-FFF2-40B4-BE49-F238E27FC236}">
                <a16:creationId xmlns:a16="http://schemas.microsoft.com/office/drawing/2014/main" id="{EBE9EE58-2441-6FC0-9850-69B15468DB6E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35702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A32F4-69D0-501C-E165-59C6F279C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DC51C4-E39E-3F0C-0092-E7BF0E91E9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E3B81-F533-3778-47F7-B5E10BCF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42073-52BB-82CA-8F3E-8F4C6CAD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9" b="93326" l="5288" r="93135">
                        <a14:foregroundMark x1="12709" y1="15606" x2="12709" y2="15606"/>
                        <a14:foregroundMark x1="22263" y1="9856" x2="22263" y2="9856"/>
                        <a14:foregroundMark x1="25974" y1="6879" x2="25974" y2="6879"/>
                        <a14:foregroundMark x1="19759" y1="8008" x2="19759" y2="8008"/>
                        <a14:foregroundMark x1="19759" y1="8008" x2="19759" y2="8008"/>
                        <a14:foregroundMark x1="64564" y1="10062" x2="64564" y2="10062"/>
                        <a14:foregroundMark x1="71521" y1="10062" x2="71521" y2="10062"/>
                        <a14:foregroundMark x1="5288" y1="9343" x2="5288" y2="9343"/>
                        <a14:foregroundMark x1="93228" y1="43018" x2="93228" y2="43018"/>
                        <a14:foregroundMark x1="57143" y1="93326" x2="57143" y2="93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10" y="1970980"/>
            <a:ext cx="4974379" cy="4494476"/>
          </a:xfrm>
          <a:prstGeom prst="rect">
            <a:avLst/>
          </a:prstGeom>
        </p:spPr>
      </p:pic>
      <p:sp>
        <p:nvSpPr>
          <p:cNvPr id="10" name="Google Shape;867;p33">
            <a:extLst>
              <a:ext uri="{FF2B5EF4-FFF2-40B4-BE49-F238E27FC236}">
                <a16:creationId xmlns:a16="http://schemas.microsoft.com/office/drawing/2014/main" id="{EDB4551A-B6EF-6D70-EEEA-427463B0A9AF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4803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020D-7612-EB69-7FAD-B606775E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B3105E-5E33-5AA6-1A68-13CD664EB7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0B3F1-4147-EA9C-E128-703C540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7FC274-E8E8-48B3-4D56-A046C00411F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Start with Level1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665DC-7AA8-DD16-2EB0-78563CCA7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16226"/>
            <a:ext cx="4724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21535</TotalTime>
  <Words>199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655</cp:revision>
  <dcterms:created xsi:type="dcterms:W3CDTF">2024-03-25T08:29:58Z</dcterms:created>
  <dcterms:modified xsi:type="dcterms:W3CDTF">2024-12-17T05:58:37Z</dcterms:modified>
</cp:coreProperties>
</file>