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508" r:id="rId3"/>
    <p:sldId id="509" r:id="rId4"/>
    <p:sldId id="526" r:id="rId5"/>
    <p:sldId id="510" r:id="rId6"/>
    <p:sldId id="527" r:id="rId7"/>
    <p:sldId id="511" r:id="rId8"/>
    <p:sldId id="512" r:id="rId9"/>
    <p:sldId id="513" r:id="rId10"/>
    <p:sldId id="528" r:id="rId11"/>
    <p:sldId id="514" r:id="rId12"/>
    <p:sldId id="515" r:id="rId13"/>
    <p:sldId id="529" r:id="rId14"/>
    <p:sldId id="530" r:id="rId15"/>
    <p:sldId id="516" r:id="rId16"/>
    <p:sldId id="531" r:id="rId17"/>
    <p:sldId id="517" r:id="rId18"/>
    <p:sldId id="518" r:id="rId19"/>
    <p:sldId id="532" r:id="rId20"/>
    <p:sldId id="519" r:id="rId21"/>
    <p:sldId id="533" r:id="rId22"/>
    <p:sldId id="520" r:id="rId23"/>
    <p:sldId id="521" r:id="rId24"/>
    <p:sldId id="534" r:id="rId25"/>
    <p:sldId id="535" r:id="rId26"/>
    <p:sldId id="522" r:id="rId27"/>
    <p:sldId id="537" r:id="rId28"/>
    <p:sldId id="536" r:id="rId29"/>
    <p:sldId id="538" r:id="rId30"/>
    <p:sldId id="523" r:id="rId31"/>
    <p:sldId id="524" r:id="rId32"/>
    <p:sldId id="525" r:id="rId33"/>
    <p:sldId id="383" r:id="rId34"/>
    <p:sldId id="506" r:id="rId35"/>
    <p:sldId id="31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A6A"/>
    <a:srgbClr val="5CB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8" autoAdjust="0"/>
    <p:restoredTop sz="94626" autoAdjust="0"/>
  </p:normalViewPr>
  <p:slideViewPr>
    <p:cSldViewPr snapToGrid="0" showGuides="1">
      <p:cViewPr>
        <p:scale>
          <a:sx n="75" d="100"/>
          <a:sy n="75" d="100"/>
        </p:scale>
        <p:origin x="104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0.svg"/><Relationship Id="rId7" Type="http://schemas.openxmlformats.org/officeDocument/2006/relationships/image" Target="../media/image3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73F206-06A6-87F8-EAAF-E3E6FFFC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943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524895" y="0"/>
            <a:ext cx="6692015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7: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Knock, knock!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FAD998-22A4-D5C3-822D-44E89B7C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652" y="3272530"/>
            <a:ext cx="3191489" cy="29808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08B660-2B95-42C9-7CA9-643566CCF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143109" y="4020477"/>
            <a:ext cx="2211368" cy="2220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E0FAD6-2FDA-DA9A-1B6A-2CDE8DA77B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5792986" y="2153764"/>
            <a:ext cx="2260708" cy="14941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B199D5-FDDA-B29E-44AD-D74E9B2B446D}"/>
              </a:ext>
            </a:extLst>
          </p:cNvPr>
          <p:cNvSpPr txBox="1"/>
          <p:nvPr/>
        </p:nvSpPr>
        <p:spPr>
          <a:xfrm rot="1166985">
            <a:off x="6202629" y="2262135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5AB6E8-9ED0-4C7C-1A00-AE2B195E6B9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12749" y="2226349"/>
            <a:ext cx="1570424" cy="18932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2D7EDD-EFD5-BE31-7EA2-FB048BAFBA47}"/>
              </a:ext>
            </a:extLst>
          </p:cNvPr>
          <p:cNvSpPr txBox="1"/>
          <p:nvPr/>
        </p:nvSpPr>
        <p:spPr>
          <a:xfrm rot="20597758">
            <a:off x="8595679" y="2596374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E181-47D0-57F8-D392-1BCC5D381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D56AC-BD74-4EC5-7262-9A34B90A0D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02B41-3EAD-857A-D246-F5FBE608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96BEF43-4928-A551-335A-DB0DA87A711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73E57-5775-2E3A-C5C5-1D93DE5B1624}"/>
              </a:ext>
            </a:extLst>
          </p:cNvPr>
          <p:cNvSpPr txBox="1"/>
          <p:nvPr/>
        </p:nvSpPr>
        <p:spPr>
          <a:xfrm>
            <a:off x="989141" y="5857296"/>
            <a:ext cx="478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Dinosaur: Dino2</a:t>
            </a:r>
            <a:endParaRPr lang="zh-CN" altLang="en-US" sz="32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DF8906-9E6D-6882-3EC6-2DCD265A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663066" y="2153559"/>
            <a:ext cx="3440426" cy="3454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1315C-9FED-CD97-571E-6511AD33B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10" y="2153559"/>
            <a:ext cx="3735825" cy="41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390F-D190-0897-AAC3-6D941A10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21E9F3-3BC9-09BA-3D43-A5D990A60D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1C36-0A7D-2D34-1797-8CA3CED7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1DE9812-0EBD-B4A6-196B-9194BFE3150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The Stage is Set!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78436-FA9D-CC01-267A-4DECA39A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999" y="2001516"/>
            <a:ext cx="5920740" cy="444055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18B0E1-D811-CE5E-0C05-B3B131BAC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72" y="3694436"/>
            <a:ext cx="2026328" cy="189261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EE1C4D-E682-16E2-FF71-CF21AE656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677562" y="4107180"/>
            <a:ext cx="1473930" cy="14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78D3-B0C1-89E9-9966-F62104F0C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BFFABB-D17C-7D59-B0CC-7F30030C12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53329-0F74-785A-6A69-9213A7FF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9153CA3-5797-4558-A5E2-6B1F2F29CE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“Knock, knock!”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3BA667-8ED8-AAE4-9BE3-F22ABBCA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211" y="3278626"/>
            <a:ext cx="3191489" cy="2980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961CD-8B2E-167D-6EFD-7AB26625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3332113" y="2487991"/>
            <a:ext cx="2392494" cy="1581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C6FD7-C5E8-9B56-50E4-184F52B63AB5}"/>
              </a:ext>
            </a:extLst>
          </p:cNvPr>
          <p:cNvSpPr txBox="1"/>
          <p:nvPr/>
        </p:nvSpPr>
        <p:spPr>
          <a:xfrm rot="1800000">
            <a:off x="3817932" y="2702499"/>
            <a:ext cx="172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 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43088-3420-361C-A152-5BD0056A6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26" y="2935726"/>
            <a:ext cx="4440345" cy="29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2B362-9527-FF45-D8B5-4515F4A08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D5C48A-B1D7-243B-F1F1-D0B505179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883FB9-C2FE-758D-8317-57857C56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E7801D7-30E7-276D-64CE-20DA406D0B8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“Who’s there?”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2D5C9F-4E70-695B-F5CE-C2E8596CD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71" y="2228211"/>
            <a:ext cx="4234087" cy="42138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1884EE7-8EBB-48C0-C209-D3FF285D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27769" y="3790629"/>
            <a:ext cx="2458976" cy="2468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9C845-2822-610D-9BD8-1C5AE60F6DF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6701081" y="2196333"/>
            <a:ext cx="1749959" cy="21096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E4FE65-1F81-B3C1-2394-9E61F277E887}"/>
              </a:ext>
            </a:extLst>
          </p:cNvPr>
          <p:cNvSpPr txBox="1"/>
          <p:nvPr/>
        </p:nvSpPr>
        <p:spPr>
          <a:xfrm rot="20597758">
            <a:off x="6929636" y="2638216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 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64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DE15D-BF76-AD17-FE66-56C75D32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8E87BE-B16C-F495-7E6E-7CCB548724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27A65-A875-578B-472A-6653D49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F98DAC0-C2B1-8CF3-A93D-73CA4E75F73E}"/>
              </a:ext>
            </a:extLst>
          </p:cNvPr>
          <p:cNvSpPr txBox="1">
            <a:spLocks/>
          </p:cNvSpPr>
          <p:nvPr/>
        </p:nvSpPr>
        <p:spPr>
          <a:xfrm>
            <a:off x="1614220" y="143850"/>
            <a:ext cx="89635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You’re Speaking Over me!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90A234A-C48E-3CFA-3AFD-990C855FA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211" y="3278626"/>
            <a:ext cx="3191489" cy="2980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EEAA-93F4-28B2-D3F0-857E050446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3332113" y="2487991"/>
            <a:ext cx="2392494" cy="1581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AE657-3DA0-4024-1ECF-70918829CEFC}"/>
              </a:ext>
            </a:extLst>
          </p:cNvPr>
          <p:cNvSpPr txBox="1"/>
          <p:nvPr/>
        </p:nvSpPr>
        <p:spPr>
          <a:xfrm rot="1800000">
            <a:off x="3817932" y="2702499"/>
            <a:ext cx="1720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 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5372ABD-8E13-F492-FD7C-18C86661E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327769" y="3790629"/>
            <a:ext cx="2458976" cy="2468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D7C64-E2AF-A8AB-2CF5-62920A6A956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6701081" y="2196333"/>
            <a:ext cx="1749959" cy="2109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1B3-3077-DED2-119D-0120BBE5711B}"/>
              </a:ext>
            </a:extLst>
          </p:cNvPr>
          <p:cNvSpPr txBox="1"/>
          <p:nvPr/>
        </p:nvSpPr>
        <p:spPr>
          <a:xfrm rot="20597758">
            <a:off x="6929636" y="2638216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 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1F61C-2798-64A8-86C9-DBEB14A33C6D}"/>
              </a:ext>
            </a:extLst>
          </p:cNvPr>
          <p:cNvSpPr txBox="1"/>
          <p:nvPr/>
        </p:nvSpPr>
        <p:spPr>
          <a:xfrm>
            <a:off x="4054442" y="5323394"/>
            <a:ext cx="4068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Dino2 starts to speak </a:t>
            </a:r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before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Dino1 has finished!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8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9A73-DD0D-6FB4-0BDF-0E8F55C8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B2723A-F73D-F194-9A84-01F2F6338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2A55AF-C25E-1314-5FF2-93702F8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2BD681-28E3-6452-3580-EB9B74D3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201" y="2566346"/>
            <a:ext cx="2399389" cy="2241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5B21F-366B-10F3-F998-496537A1B1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3666569" y="2261779"/>
            <a:ext cx="1798698" cy="1188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D01B0-4684-1A4D-C391-08B4A01E2548}"/>
              </a:ext>
            </a:extLst>
          </p:cNvPr>
          <p:cNvSpPr txBox="1"/>
          <p:nvPr/>
        </p:nvSpPr>
        <p:spPr>
          <a:xfrm rot="1800000">
            <a:off x="3919065" y="2398215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Knock, knock!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F8D712-8214-C545-E6B3-E07F8DEBB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776576" y="4921885"/>
            <a:ext cx="1695918" cy="1702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1EF75-6693-1817-ED2A-2A323C61F69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7531715" y="4050786"/>
            <a:ext cx="1346183" cy="1455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BD99B6-81D7-34C5-F62D-F87E3B7B826E}"/>
              </a:ext>
            </a:extLst>
          </p:cNvPr>
          <p:cNvSpPr txBox="1"/>
          <p:nvPr/>
        </p:nvSpPr>
        <p:spPr>
          <a:xfrm rot="20597758">
            <a:off x="7723178" y="4266300"/>
            <a:ext cx="123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Who’s there?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7D2DAF-80FF-63DA-2929-664B5031C9E3}"/>
              </a:ext>
            </a:extLst>
          </p:cNvPr>
          <p:cNvCxnSpPr>
            <a:cxnSpLocks/>
          </p:cNvCxnSpPr>
          <p:nvPr/>
        </p:nvCxnSpPr>
        <p:spPr>
          <a:xfrm>
            <a:off x="4152900" y="3940978"/>
            <a:ext cx="4044979" cy="1995732"/>
          </a:xfrm>
          <a:prstGeom prst="bentConnector3">
            <a:avLst/>
          </a:prstGeom>
          <a:ln w="63500" cmpd="sng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9245DA8-C18A-1422-9B52-7F4246DAD0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43" y="4337813"/>
            <a:ext cx="1168144" cy="1168144"/>
          </a:xfrm>
          <a:prstGeom prst="rect">
            <a:avLst/>
          </a:prstGeom>
        </p:spPr>
      </p:pic>
      <p:sp>
        <p:nvSpPr>
          <p:cNvPr id="15" name="Google Shape;867;p33">
            <a:extLst>
              <a:ext uri="{FF2B5EF4-FFF2-40B4-BE49-F238E27FC236}">
                <a16:creationId xmlns:a16="http://schemas.microsoft.com/office/drawing/2014/main" id="{623ECDC0-5578-6735-AE0B-CCDF24F5BD5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Dino2: Ok, I’ll Wait</a:t>
            </a:r>
          </a:p>
        </p:txBody>
      </p:sp>
    </p:spTree>
    <p:extLst>
      <p:ext uri="{BB962C8B-B14F-4D97-AF65-F5344CB8AC3E}">
        <p14:creationId xmlns:p14="http://schemas.microsoft.com/office/powerpoint/2010/main" val="114537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A0F4F-0912-1CEF-57C2-822EAB8D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587B8B-A770-84E3-010B-90AF715348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9E93-48CF-0574-C34C-9C63FA18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48E8ECD-F573-9147-CDFA-AEB09007A52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Dino2: Ok, I’ll Wait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BDFB5B-045E-44A8-E596-66F6B411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27769" y="3790629"/>
            <a:ext cx="2458976" cy="2468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A780A-D7DC-76DA-E1D1-84DC199694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6122183" y="1830231"/>
            <a:ext cx="2382785" cy="2872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F7CA2-CABA-B23A-CEF6-02886D512231}"/>
              </a:ext>
            </a:extLst>
          </p:cNvPr>
          <p:cNvSpPr txBox="1"/>
          <p:nvPr/>
        </p:nvSpPr>
        <p:spPr>
          <a:xfrm rot="20597758">
            <a:off x="6883852" y="2948451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 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4DA57-0126-9F46-6609-CF9BEBBC1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00" y="1890100"/>
            <a:ext cx="3848212" cy="44180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43F0F9-E4AD-35BA-951C-E297C27508CB}"/>
              </a:ext>
            </a:extLst>
          </p:cNvPr>
          <p:cNvSpPr/>
          <p:nvPr/>
        </p:nvSpPr>
        <p:spPr>
          <a:xfrm>
            <a:off x="1699260" y="4953000"/>
            <a:ext cx="2232660" cy="78486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318B8D-587B-6F25-7C78-57148F35B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5390">
            <a:off x="6619500" y="1869375"/>
            <a:ext cx="1062335" cy="10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4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FE928-0053-7F47-0EC2-28389CBC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B104B-32F6-7F5D-F19D-AF392BA74C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AE3DC-62C3-520B-3ED4-AE62807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5F35DEF-8F23-7243-8303-CAE3D033A4B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Say-and-Wait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EEB8E-C82F-E44F-0419-0E0D20AC0529}"/>
              </a:ext>
            </a:extLst>
          </p:cNvPr>
          <p:cNvCxnSpPr>
            <a:cxnSpLocks/>
          </p:cNvCxnSpPr>
          <p:nvPr/>
        </p:nvCxnSpPr>
        <p:spPr>
          <a:xfrm>
            <a:off x="229834" y="4436832"/>
            <a:ext cx="11383046" cy="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D71FC75A-37F9-E6C4-84C0-33AC44FF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95" y="2838097"/>
            <a:ext cx="1540119" cy="143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0B71B-0ACC-613E-CCFE-50E2D94046B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1782545" y="2329374"/>
            <a:ext cx="1798698" cy="1188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6B8E6-DAAA-01DD-B53D-76F01BC6521D}"/>
              </a:ext>
            </a:extLst>
          </p:cNvPr>
          <p:cNvSpPr txBox="1"/>
          <p:nvPr/>
        </p:nvSpPr>
        <p:spPr>
          <a:xfrm rot="1800000">
            <a:off x="2035041" y="2465810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Knock, knock!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0BA9339-2BF2-9560-0037-74F6B1382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862490" y="5256923"/>
            <a:ext cx="1041743" cy="10459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148FC5-13B7-23FD-6A9D-C31B707D01F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1506449" y="4657627"/>
            <a:ext cx="1346183" cy="1455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1B6893-F9E3-35ED-D253-575312675841}"/>
              </a:ext>
            </a:extLst>
          </p:cNvPr>
          <p:cNvSpPr txBox="1"/>
          <p:nvPr/>
        </p:nvSpPr>
        <p:spPr>
          <a:xfrm rot="20597758">
            <a:off x="1697912" y="4873141"/>
            <a:ext cx="123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Who’s there?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8D51C74-7CF4-DEB1-3FED-2068C186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0655" y="2838097"/>
            <a:ext cx="1540119" cy="143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FF428-2C1E-3A62-00E8-F0D84D7081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5935005" y="2329374"/>
            <a:ext cx="1798698" cy="1188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DF00DB-CA42-42AF-75F6-9D69D6A43F1A}"/>
              </a:ext>
            </a:extLst>
          </p:cNvPr>
          <p:cNvSpPr txBox="1"/>
          <p:nvPr/>
        </p:nvSpPr>
        <p:spPr>
          <a:xfrm rot="1800000">
            <a:off x="6269736" y="2579082"/>
            <a:ext cx="1293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98C0572-6C0A-4E1C-93CA-EF22C9D2D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3115" y="2838097"/>
            <a:ext cx="1540119" cy="14384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14F345-CA78-5DA5-7567-E685EDFC25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10087465" y="2329374"/>
            <a:ext cx="1798698" cy="11888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460DBD-56C6-908E-3197-1D377349C381}"/>
              </a:ext>
            </a:extLst>
          </p:cNvPr>
          <p:cNvSpPr txBox="1"/>
          <p:nvPr/>
        </p:nvSpPr>
        <p:spPr>
          <a:xfrm rot="1800000">
            <a:off x="10339961" y="2465810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Kristen ITC" panose="03050502040202030202" pitchFamily="66" charset="0"/>
              </a:rPr>
              <a:t>Yeah-</a:t>
            </a:r>
            <a:r>
              <a:rPr lang="en-US" altLang="zh-CN" sz="1600" dirty="0" err="1">
                <a:latin typeface="Kristen ITC" panose="03050502040202030202" pitchFamily="66" charset="0"/>
              </a:rPr>
              <a:t>hoo</a:t>
            </a:r>
            <a:r>
              <a:rPr lang="en-US" altLang="zh-CN" sz="1600" dirty="0">
                <a:latin typeface="Kristen ITC" panose="03050502040202030202" pitchFamily="66" charset="0"/>
              </a:rPr>
              <a:t>! I’m excited too!</a:t>
            </a:r>
            <a:endParaRPr lang="zh-CN" altLang="en-US" sz="1600" dirty="0">
              <a:latin typeface="Kristen ITC" panose="03050502040202030202" pitchFamily="66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7322E75-5C74-0B71-9E34-BA9721363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069603" y="5257262"/>
            <a:ext cx="1041743" cy="10459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EE0260-C524-C959-A288-6F569B520B2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5713562" y="4657966"/>
            <a:ext cx="1346183" cy="1455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197B15-6FD4-1651-EEF5-F75D844DA41B}"/>
              </a:ext>
            </a:extLst>
          </p:cNvPr>
          <p:cNvSpPr txBox="1"/>
          <p:nvPr/>
        </p:nvSpPr>
        <p:spPr>
          <a:xfrm rot="20597758">
            <a:off x="5905025" y="4873480"/>
            <a:ext cx="123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Yeah who?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F3A510-7FC7-1DB2-38AD-B140B7193326}"/>
              </a:ext>
            </a:extLst>
          </p:cNvPr>
          <p:cNvSpPr/>
          <p:nvPr/>
        </p:nvSpPr>
        <p:spPr>
          <a:xfrm>
            <a:off x="1160743" y="4335213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BAD5F4-114A-1247-6C64-9C0C34BEA9E0}"/>
              </a:ext>
            </a:extLst>
          </p:cNvPr>
          <p:cNvSpPr/>
          <p:nvPr/>
        </p:nvSpPr>
        <p:spPr>
          <a:xfrm>
            <a:off x="3239700" y="4340252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BD0014-34EE-094E-0BFD-736A587B3555}"/>
              </a:ext>
            </a:extLst>
          </p:cNvPr>
          <p:cNvSpPr/>
          <p:nvPr/>
        </p:nvSpPr>
        <p:spPr>
          <a:xfrm>
            <a:off x="5318658" y="4335213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E1B2F2-A4D2-42E9-BE44-F86B285D30F2}"/>
              </a:ext>
            </a:extLst>
          </p:cNvPr>
          <p:cNvSpPr/>
          <p:nvPr/>
        </p:nvSpPr>
        <p:spPr>
          <a:xfrm>
            <a:off x="7397615" y="4318894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C943BF-1812-DCC0-46DB-94C1BC517DBA}"/>
              </a:ext>
            </a:extLst>
          </p:cNvPr>
          <p:cNvSpPr/>
          <p:nvPr/>
        </p:nvSpPr>
        <p:spPr>
          <a:xfrm>
            <a:off x="9471555" y="4335213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65C6E9E-9C4B-0C42-E1E3-0E819B0E0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96" y="3845782"/>
            <a:ext cx="522071" cy="5220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EF0E1C-3D23-3EA0-4BE2-0855A2E491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85" y="3845782"/>
            <a:ext cx="522071" cy="5220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EA4815-D0CB-7628-58CD-665685F4BA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96" y="3845782"/>
            <a:ext cx="522071" cy="5220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41BD68-B6A8-0C1D-2DBB-6479A54ADB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44" y="3854762"/>
            <a:ext cx="522071" cy="5220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980F6DA-02D2-42C7-C1CB-5F9B24D4CAD5}"/>
              </a:ext>
            </a:extLst>
          </p:cNvPr>
          <p:cNvSpPr txBox="1"/>
          <p:nvPr/>
        </p:nvSpPr>
        <p:spPr>
          <a:xfrm>
            <a:off x="10343699" y="4532106"/>
            <a:ext cx="187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Time goes this way!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3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7F1AE-D36D-8E4F-B4A7-631FA2CF9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E7F57C-C655-B56D-0AFB-D54C4818F9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ECD857-C40D-5E25-65AD-47D2E7BE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2C3B271-A618-41CA-6D6C-410F0E1E9DB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Say-and-Wait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C30F06-7C1B-7CF6-CF6D-98622E1D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79" y="1890099"/>
            <a:ext cx="4473181" cy="452300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7CFEEF-7C24-30DF-5770-7D07DDAF8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9725" y="2419632"/>
            <a:ext cx="3470396" cy="32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2D056-195C-01E4-0ADF-E6BA6F9EF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878FA5-39D0-A83F-0F29-4F05F06EB9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4B6F4-D8E9-C675-41D2-1E09234A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0A61D91-8A4A-3D83-4114-108E34D0947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Say-and-Wait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AD0C8A-2591-8E8C-9DD5-985733E7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46" y="1831970"/>
            <a:ext cx="3244194" cy="471647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42CE9E4-F5BB-852F-4EFF-CEA1D6502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091152" y="2673273"/>
            <a:ext cx="3244636" cy="32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42F1-11FC-2CC9-C647-8002F7D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31D2CD-6C93-4ABC-7182-71A28CE1AC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3795F-82B9-CCA5-582B-08F599B1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5B6CC3D-5EF8-9241-6855-A319927B87D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83089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3E9F-3125-6645-315A-73FE7071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3F990D-1A38-F9AD-0674-6820C24C0A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AFACC-04C4-4622-5946-924E41AF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C5BA6EE-0E29-6E89-D6A5-E9040E1DA36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If…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9D2E6-FC65-6E1C-7A49-3B7DBECE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5" y="2040621"/>
            <a:ext cx="4473182" cy="4523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749AE-3EC1-68FB-12A1-1F9C8C94DC24}"/>
              </a:ext>
            </a:extLst>
          </p:cNvPr>
          <p:cNvSpPr txBox="1"/>
          <p:nvPr/>
        </p:nvSpPr>
        <p:spPr>
          <a:xfrm>
            <a:off x="6589653" y="2599453"/>
            <a:ext cx="4648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What if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Dino1 changes this from </a:t>
            </a:r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2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seconds to </a:t>
            </a:r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4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seconds?</a:t>
            </a:r>
            <a:endParaRPr lang="zh-CN" alt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EE15E5-EE3F-5673-AEF5-2FBC2709B7B0}"/>
              </a:ext>
            </a:extLst>
          </p:cNvPr>
          <p:cNvSpPr/>
          <p:nvPr/>
        </p:nvSpPr>
        <p:spPr>
          <a:xfrm>
            <a:off x="3467100" y="4861560"/>
            <a:ext cx="617220" cy="579120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49E0BF-C953-878B-73ED-DCCDACF788B8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084320" y="3558540"/>
            <a:ext cx="2505333" cy="159258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F12C37C6-95C7-07D2-A414-DE497F935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679" y="4750227"/>
            <a:ext cx="1855629" cy="17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0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C137-18A1-7F2A-63F3-78B919BB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260772-D658-2535-E8EB-2C7C350C82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C0531-15B5-F82F-3E65-9AA2AD3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A721A0F-EFCC-B4FD-D930-4F51B91B5C4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If…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AB151-0C21-343E-7A38-B3D84139C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80" y="1746250"/>
            <a:ext cx="3288515" cy="4780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2BEB9-DF3E-6CCB-C2B4-F44E4B1EBA22}"/>
              </a:ext>
            </a:extLst>
          </p:cNvPr>
          <p:cNvSpPr txBox="1"/>
          <p:nvPr/>
        </p:nvSpPr>
        <p:spPr>
          <a:xfrm>
            <a:off x="6096000" y="2621305"/>
            <a:ext cx="4648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Dino2 needs to wait from </a:t>
            </a:r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2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seconds to </a:t>
            </a:r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4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seconds here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9821D-5125-28D0-0929-F054524D69D4}"/>
              </a:ext>
            </a:extLst>
          </p:cNvPr>
          <p:cNvSpPr/>
          <p:nvPr/>
        </p:nvSpPr>
        <p:spPr>
          <a:xfrm>
            <a:off x="2562846" y="5441430"/>
            <a:ext cx="655511" cy="464696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17876-F1B0-24D0-020A-D58507227347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218357" y="3657600"/>
            <a:ext cx="2935105" cy="201617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1A32CE05-4271-173C-39F9-B1A0C78F4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65074" y="4876799"/>
            <a:ext cx="1643746" cy="16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5FE8-2FAC-BB41-41AD-3099861F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0761AD-6C9C-81F5-7FD2-BD7095ACD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A47C2-9EB3-E6B2-6CC7-5F58F691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4F88F18A-77BA-9CB9-8763-9715C33E66D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If…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A94D-987A-625B-AC99-C33A5295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1752805"/>
            <a:ext cx="229235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C01E4-4EF7-3EA8-D286-B505A539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2059056"/>
            <a:ext cx="1038226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EA677-07D0-54D5-3817-DD0AF654A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2365307"/>
            <a:ext cx="229235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06F649-4656-A30C-9BBC-D52E6113B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2671558"/>
            <a:ext cx="1038226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7D841-212F-5B8F-4B71-8DCA4C5E2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2979989"/>
            <a:ext cx="2292350" cy="355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825046-A454-BBFA-CDF3-1C187D66A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4530015"/>
            <a:ext cx="1038226" cy="35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B68196-0A25-A046-71EE-AFCD774C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4838446"/>
            <a:ext cx="2292350" cy="355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B2B5BB-E6EB-E28A-3F5E-D59585C48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5144697"/>
            <a:ext cx="1038226" cy="35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702B9C-8768-6133-4A0B-B8935FBEF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5450948"/>
            <a:ext cx="2292350" cy="355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7B1414-F44B-1923-9BAF-AB1652CFE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2" y="5757199"/>
            <a:ext cx="1038226" cy="355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92B9D-22E8-ADCB-6AD0-2DCF0E1D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2059056"/>
            <a:ext cx="2292350" cy="355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1E44AD-BB7F-73BC-DDE9-BDAC71F2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2365307"/>
            <a:ext cx="1038226" cy="355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6AAC03-D70F-586E-9932-0F4ED4E5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2671558"/>
            <a:ext cx="2292350" cy="355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C70FCE-3950-A31F-7235-8A56BD7A8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2977809"/>
            <a:ext cx="1038226" cy="35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47DA95-56C1-85CF-B04B-A2F5953C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4503160"/>
            <a:ext cx="2292350" cy="355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AC0CE4-CD97-14B9-0D2C-17EF31B9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4809411"/>
            <a:ext cx="1038226" cy="355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B62D868-DB4A-1EFB-5999-EA0EBB7D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5117842"/>
            <a:ext cx="2292350" cy="355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2524EFE-CCF6-BD37-6C33-5A6A1F45F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5424093"/>
            <a:ext cx="1038226" cy="355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F778030-F45D-A640-DE73-10CE3D06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5730344"/>
            <a:ext cx="2292350" cy="35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670D062-EED2-639E-96E0-11C32CA5A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84" y="1752729"/>
            <a:ext cx="1038226" cy="355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04C632C-223B-EFBA-5B30-958BFEF6372D}"/>
              </a:ext>
            </a:extLst>
          </p:cNvPr>
          <p:cNvSpPr txBox="1"/>
          <p:nvPr/>
        </p:nvSpPr>
        <p:spPr>
          <a:xfrm>
            <a:off x="4117096" y="2089879"/>
            <a:ext cx="296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… in a very </a:t>
            </a:r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long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conversation …  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1F88FC-6EB2-778D-4D2C-FA8B3F5A3417}"/>
              </a:ext>
            </a:extLst>
          </p:cNvPr>
          <p:cNvSpPr txBox="1"/>
          <p:nvPr/>
        </p:nvSpPr>
        <p:spPr>
          <a:xfrm>
            <a:off x="1289768" y="3319210"/>
            <a:ext cx="1415772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… </a:t>
            </a:r>
            <a:endParaRPr lang="zh-CN" altLang="en-US" sz="8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1EDC6A-23AE-C475-6AC3-8B4326967B36}"/>
              </a:ext>
            </a:extLst>
          </p:cNvPr>
          <p:cNvSpPr txBox="1"/>
          <p:nvPr/>
        </p:nvSpPr>
        <p:spPr>
          <a:xfrm>
            <a:off x="7900637" y="3337252"/>
            <a:ext cx="1415772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… </a:t>
            </a:r>
            <a:endParaRPr lang="zh-CN" altLang="en-US" sz="8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627107-1751-DC3F-F1E0-087B7B9DD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1" y="3630733"/>
            <a:ext cx="4039493" cy="626625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9C6654BB-C59F-14BA-F4CC-007D13510C1E}"/>
              </a:ext>
            </a:extLst>
          </p:cNvPr>
          <p:cNvSpPr/>
          <p:nvPr/>
        </p:nvSpPr>
        <p:spPr>
          <a:xfrm>
            <a:off x="4611228" y="3625074"/>
            <a:ext cx="691860" cy="551436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99ECF5-D7FF-4EF7-94D9-309A6D0F597F}"/>
              </a:ext>
            </a:extLst>
          </p:cNvPr>
          <p:cNvSpPr txBox="1"/>
          <p:nvPr/>
        </p:nvSpPr>
        <p:spPr>
          <a:xfrm>
            <a:off x="958672" y="6180461"/>
            <a:ext cx="207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Sprite1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BBA537-1855-04CA-3F4F-7E958138A7EF}"/>
              </a:ext>
            </a:extLst>
          </p:cNvPr>
          <p:cNvSpPr txBox="1"/>
          <p:nvPr/>
        </p:nvSpPr>
        <p:spPr>
          <a:xfrm>
            <a:off x="7569541" y="6180461"/>
            <a:ext cx="207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Sprite2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341254-E791-5A6D-77FD-9FBE2554D233}"/>
              </a:ext>
            </a:extLst>
          </p:cNvPr>
          <p:cNvSpPr txBox="1"/>
          <p:nvPr/>
        </p:nvSpPr>
        <p:spPr>
          <a:xfrm>
            <a:off x="3966397" y="4280544"/>
            <a:ext cx="296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AD8AB-B480-5F40-992A-FBCA4FF915CE}"/>
              </a:ext>
            </a:extLst>
          </p:cNvPr>
          <p:cNvSpPr txBox="1"/>
          <p:nvPr/>
        </p:nvSpPr>
        <p:spPr>
          <a:xfrm>
            <a:off x="3838711" y="4176858"/>
            <a:ext cx="236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… a say block of one sprite changes to 4 seconds …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41CEEC-F33A-4636-4D3D-716EABA2EC0B}"/>
              </a:ext>
            </a:extLst>
          </p:cNvPr>
          <p:cNvSpPr txBox="1"/>
          <p:nvPr/>
        </p:nvSpPr>
        <p:spPr>
          <a:xfrm>
            <a:off x="8883159" y="3093160"/>
            <a:ext cx="2365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… can you easily find which wait block to update in the other sprite? 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0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FA16E-BD50-EFB3-E27C-F1DF729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0CE448-0F74-DC2C-AC8A-F9B54AF37C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7AE78-5F59-0BC6-C8C4-FA6A8A4A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5A42B63-23A6-3260-ED83-E210F0D9CB38}"/>
              </a:ext>
            </a:extLst>
          </p:cNvPr>
          <p:cNvSpPr txBox="1">
            <a:spLocks/>
          </p:cNvSpPr>
          <p:nvPr/>
        </p:nvSpPr>
        <p:spPr>
          <a:xfrm>
            <a:off x="1587550" y="143850"/>
            <a:ext cx="90169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A More Serious Problem…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04452A-17E9-5282-F757-86DC2A7992B6}"/>
              </a:ext>
            </a:extLst>
          </p:cNvPr>
          <p:cNvSpPr txBox="1"/>
          <p:nvPr/>
        </p:nvSpPr>
        <p:spPr>
          <a:xfrm>
            <a:off x="1742539" y="227581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What we have with the </a:t>
            </a:r>
            <a:r>
              <a:rPr lang="en-US" altLang="zh-CN" sz="4000" dirty="0">
                <a:solidFill>
                  <a:srgbClr val="F66A6A"/>
                </a:solidFill>
                <a:latin typeface="High Tower Text" panose="02040502050506030303" pitchFamily="18" charset="0"/>
              </a:rPr>
              <a:t>Say-and-Wait</a:t>
            </a: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approach is </a:t>
            </a:r>
            <a:r>
              <a:rPr lang="en-US" altLang="zh-CN" sz="4000" dirty="0">
                <a:solidFill>
                  <a:srgbClr val="F66A6A"/>
                </a:solidFill>
                <a:latin typeface="High Tower Text" panose="02040502050506030303" pitchFamily="18" charset="0"/>
              </a:rPr>
              <a:t>NOT</a:t>
            </a: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a real conversation at all!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CCDF95-7B85-0174-EB21-F966EC8B2D64}"/>
              </a:ext>
            </a:extLst>
          </p:cNvPr>
          <p:cNvSpPr txBox="1"/>
          <p:nvPr/>
        </p:nvSpPr>
        <p:spPr>
          <a:xfrm>
            <a:off x="1742539" y="4566907"/>
            <a:ext cx="8686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In a real conversation, each side should </a:t>
            </a:r>
            <a:r>
              <a:rPr lang="en-US" altLang="zh-CN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hear what the other says before replying</a:t>
            </a:r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. But… 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3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BEAB8-C7B6-25DC-2A94-AFC3AEB4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081654-0112-D6ED-D5B8-9E7A00532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2257E-68C5-3910-A56A-C3C82308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0279152-9017-D66F-3E07-9D29D660C90E}"/>
              </a:ext>
            </a:extLst>
          </p:cNvPr>
          <p:cNvSpPr txBox="1">
            <a:spLocks/>
          </p:cNvSpPr>
          <p:nvPr/>
        </p:nvSpPr>
        <p:spPr>
          <a:xfrm>
            <a:off x="1587550" y="143850"/>
            <a:ext cx="90169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A More Serious Problem…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490B12-44A9-4CEE-3DC7-CF14F66F8A46}"/>
              </a:ext>
            </a:extLst>
          </p:cNvPr>
          <p:cNvCxnSpPr>
            <a:cxnSpLocks/>
          </p:cNvCxnSpPr>
          <p:nvPr/>
        </p:nvCxnSpPr>
        <p:spPr>
          <a:xfrm>
            <a:off x="229834" y="4436832"/>
            <a:ext cx="11383046" cy="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1BC14045-FEDC-9713-C91A-A40DB8803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95" y="2838097"/>
            <a:ext cx="1540119" cy="1438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127D0-C9DB-3C56-B93C-6346875123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1782545" y="2329374"/>
            <a:ext cx="1798698" cy="1188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EC768-0526-6B8A-3639-C272C22CE526}"/>
              </a:ext>
            </a:extLst>
          </p:cNvPr>
          <p:cNvSpPr txBox="1"/>
          <p:nvPr/>
        </p:nvSpPr>
        <p:spPr>
          <a:xfrm rot="1800000">
            <a:off x="2035041" y="2465810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Knock, knock!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1963A6D-FBD3-EC1A-2246-67383D61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0655" y="2838097"/>
            <a:ext cx="1540119" cy="1438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E86188-DEC9-9B2A-5534-2C04516396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5935005" y="2329374"/>
            <a:ext cx="1798698" cy="1188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385D7-43FB-481B-AC6A-5C7263FF78BC}"/>
              </a:ext>
            </a:extLst>
          </p:cNvPr>
          <p:cNvSpPr txBox="1"/>
          <p:nvPr/>
        </p:nvSpPr>
        <p:spPr>
          <a:xfrm rot="1800000">
            <a:off x="6269736" y="2579082"/>
            <a:ext cx="1293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222E0BA-263C-268E-6852-2EAE3909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3115" y="2838097"/>
            <a:ext cx="1540119" cy="1438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0C44ED-44B9-3B17-8EDE-B74859162F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10087465" y="2329374"/>
            <a:ext cx="1798698" cy="11888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4D4239-CFFC-774D-CFBF-A7FFCE776294}"/>
              </a:ext>
            </a:extLst>
          </p:cNvPr>
          <p:cNvSpPr txBox="1"/>
          <p:nvPr/>
        </p:nvSpPr>
        <p:spPr>
          <a:xfrm rot="1800000">
            <a:off x="10339961" y="2465810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Kristen ITC" panose="03050502040202030202" pitchFamily="66" charset="0"/>
              </a:rPr>
              <a:t>Yeah-</a:t>
            </a:r>
            <a:r>
              <a:rPr lang="en-US" altLang="zh-CN" sz="1600" dirty="0" err="1">
                <a:latin typeface="Kristen ITC" panose="03050502040202030202" pitchFamily="66" charset="0"/>
              </a:rPr>
              <a:t>hoo</a:t>
            </a:r>
            <a:r>
              <a:rPr lang="en-US" altLang="zh-CN" sz="1600" dirty="0">
                <a:latin typeface="Kristen ITC" panose="03050502040202030202" pitchFamily="66" charset="0"/>
              </a:rPr>
              <a:t>! I’m excited too!</a:t>
            </a:r>
            <a:endParaRPr lang="zh-CN" altLang="en-US" sz="1600" dirty="0">
              <a:latin typeface="Kristen ITC" panose="03050502040202030202" pitchFamily="66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DCE866-E6D3-0266-EBD5-6F32127DB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96" y="3845782"/>
            <a:ext cx="522071" cy="5220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0F0D6A-04EB-8EE1-7E49-85A5625C9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85" y="3845782"/>
            <a:ext cx="522071" cy="522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DAF004-B27B-A81D-CE5A-C6744AA0D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96" y="3845782"/>
            <a:ext cx="522071" cy="5220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EB0C63-25A5-61E2-49BF-7856DE165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44" y="3854762"/>
            <a:ext cx="522071" cy="5220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D19D5B-3064-F542-961D-5C9252F15B3C}"/>
              </a:ext>
            </a:extLst>
          </p:cNvPr>
          <p:cNvSpPr txBox="1"/>
          <p:nvPr/>
        </p:nvSpPr>
        <p:spPr>
          <a:xfrm>
            <a:off x="10343699" y="4532106"/>
            <a:ext cx="187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Time goes this way!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1FBC7-C4B9-FBF4-E6B2-8F6057042C51}"/>
              </a:ext>
            </a:extLst>
          </p:cNvPr>
          <p:cNvSpPr txBox="1"/>
          <p:nvPr/>
        </p:nvSpPr>
        <p:spPr>
          <a:xfrm>
            <a:off x="1656434" y="4952426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Dino1 can says all its lines even when Dino2 does not exists!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3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4E63D-86D6-1D48-CC53-D86803CC7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828A36-ED0A-B44B-B1BE-FDC0F544A7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F3A03-B7A9-08B9-666B-D81DEFD1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240DF31-25CC-641D-9AB7-EAA69D8DE12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Say-and-Wait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43A10D-9107-6996-0B47-7B2475C78123}"/>
              </a:ext>
            </a:extLst>
          </p:cNvPr>
          <p:cNvCxnSpPr>
            <a:cxnSpLocks/>
          </p:cNvCxnSpPr>
          <p:nvPr/>
        </p:nvCxnSpPr>
        <p:spPr>
          <a:xfrm>
            <a:off x="229834" y="4436832"/>
            <a:ext cx="11383046" cy="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2E49D091-F19E-6F08-4081-A88385110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862490" y="5256923"/>
            <a:ext cx="1041743" cy="10459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35AA8-C039-D29E-EAF2-EAB8BD6A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1506449" y="4657627"/>
            <a:ext cx="1346183" cy="14550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3229F-3F8C-B7B7-E4B8-00CF50243292}"/>
              </a:ext>
            </a:extLst>
          </p:cNvPr>
          <p:cNvSpPr txBox="1"/>
          <p:nvPr/>
        </p:nvSpPr>
        <p:spPr>
          <a:xfrm rot="20597758">
            <a:off x="1697912" y="4873141"/>
            <a:ext cx="123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Who’s there?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A90D231-5FA9-CD1F-2E98-97A96AFE1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69603" y="5257262"/>
            <a:ext cx="1041743" cy="10459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85D1E9-C29D-798E-D4B0-BE41B4B1448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5713562" y="4657966"/>
            <a:ext cx="1346183" cy="1455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B3C782-4776-47EF-22A2-21CD24F93138}"/>
              </a:ext>
            </a:extLst>
          </p:cNvPr>
          <p:cNvSpPr txBox="1"/>
          <p:nvPr/>
        </p:nvSpPr>
        <p:spPr>
          <a:xfrm rot="20597758">
            <a:off x="5905025" y="4873480"/>
            <a:ext cx="123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Kristen ITC" panose="03050502040202030202" pitchFamily="66" charset="0"/>
              </a:rPr>
              <a:t>Yeah who?</a:t>
            </a:r>
            <a:endParaRPr lang="zh-CN" altLang="en-US" sz="2400" dirty="0">
              <a:latin typeface="Kristen ITC" panose="03050502040202030202" pitchFamily="66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88556E-8CBE-8E4B-E40F-53F5FFCCC4EA}"/>
              </a:ext>
            </a:extLst>
          </p:cNvPr>
          <p:cNvSpPr/>
          <p:nvPr/>
        </p:nvSpPr>
        <p:spPr>
          <a:xfrm>
            <a:off x="1160743" y="4335213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A04026-AA50-75C4-25D4-81FD89E624D3}"/>
              </a:ext>
            </a:extLst>
          </p:cNvPr>
          <p:cNvSpPr/>
          <p:nvPr/>
        </p:nvSpPr>
        <p:spPr>
          <a:xfrm>
            <a:off x="3239700" y="4340252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4BC5A1-D171-55CB-3300-82CAF2C3AA97}"/>
              </a:ext>
            </a:extLst>
          </p:cNvPr>
          <p:cNvSpPr/>
          <p:nvPr/>
        </p:nvSpPr>
        <p:spPr>
          <a:xfrm>
            <a:off x="5318658" y="4335213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BCC6FE-285B-72C8-1EB7-94F082AAF79E}"/>
              </a:ext>
            </a:extLst>
          </p:cNvPr>
          <p:cNvSpPr/>
          <p:nvPr/>
        </p:nvSpPr>
        <p:spPr>
          <a:xfrm>
            <a:off x="7397615" y="4318894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BD8F7F-4832-A3A3-0869-FE9AE4D75BC4}"/>
              </a:ext>
            </a:extLst>
          </p:cNvPr>
          <p:cNvSpPr/>
          <p:nvPr/>
        </p:nvSpPr>
        <p:spPr>
          <a:xfrm>
            <a:off x="9471555" y="4335213"/>
            <a:ext cx="203237" cy="2032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8396C4-B151-4A64-1788-0625234A9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96" y="3845782"/>
            <a:ext cx="522071" cy="5220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B3E511-0773-4CFC-D400-DA00F87BB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85" y="3845782"/>
            <a:ext cx="522071" cy="5220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82BF2B-B146-253A-3DC2-2CF2F3ED4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96" y="3845782"/>
            <a:ext cx="522071" cy="5220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D0DE050-9C9C-E6EB-EBC5-6B3720FED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44" y="3854762"/>
            <a:ext cx="522071" cy="5220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023358-C66D-17B6-C8A4-EFFCE9A555EF}"/>
              </a:ext>
            </a:extLst>
          </p:cNvPr>
          <p:cNvSpPr txBox="1"/>
          <p:nvPr/>
        </p:nvSpPr>
        <p:spPr>
          <a:xfrm>
            <a:off x="10343699" y="4532106"/>
            <a:ext cx="187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Time goes this way!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5975A-C658-47AF-969A-A15499F60B7A}"/>
              </a:ext>
            </a:extLst>
          </p:cNvPr>
          <p:cNvSpPr txBox="1"/>
          <p:nvPr/>
        </p:nvSpPr>
        <p:spPr>
          <a:xfrm>
            <a:off x="1656434" y="2202055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Similarly, Dino2 can says its lines even when Dino1 does not exists!</a:t>
            </a: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0183-0E18-5ABC-6129-A881B605F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A3EC5A-7240-1C31-3630-296D0D70E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B1F60-EDD0-739C-DC85-9E59A18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14BA2A-C44D-E1CE-56D8-A134DC4BEF8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Message Exchange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F24BB-8531-CFBD-BBBE-88EAE7B8A3F9}"/>
              </a:ext>
            </a:extLst>
          </p:cNvPr>
          <p:cNvSpPr txBox="1"/>
          <p:nvPr/>
        </p:nvSpPr>
        <p:spPr>
          <a:xfrm>
            <a:off x="1153161" y="2554387"/>
            <a:ext cx="43535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Any conversation between two sides is essentially </a:t>
            </a:r>
            <a:r>
              <a:rPr lang="en-US" altLang="zh-CN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message exchanging</a:t>
            </a:r>
            <a:endParaRPr lang="zh-CN" altLang="en-US" sz="40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6B7B9-CAAD-4A4D-C414-BF554293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26" y="2200260"/>
            <a:ext cx="2651551" cy="3045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0EAA0-9B25-DAE5-2E82-385EF3CAC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20" y="4657740"/>
            <a:ext cx="685206" cy="1736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B72BF9-ED56-DDA2-18CB-2670B7520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280" y="4657740"/>
            <a:ext cx="742534" cy="17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5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BC70E-632D-19E0-A0E1-C74EF0C2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331F82-A3A6-A4BD-A3A4-1AC8F04CB0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17110-B45F-0D69-7158-17F0CACC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D0C473D-0070-2BC8-22F2-3011937B547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Message Exchange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EF1AB24-084B-E5D4-D2EE-0FF968A99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95" y="2709756"/>
            <a:ext cx="1540119" cy="14384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580BE7-C812-0A8C-FA99-0ACCB148D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62490" y="5128582"/>
            <a:ext cx="1041743" cy="10459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A8D163A-5E92-6B90-5283-500013375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0655" y="2709756"/>
            <a:ext cx="1540119" cy="143848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E176450-5B8B-7A15-A211-6FDBEC27B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3115" y="2709756"/>
            <a:ext cx="1540119" cy="14384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363CE04-5058-712C-1AE7-21956E243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69603" y="5128921"/>
            <a:ext cx="1041743" cy="10459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A9764D-2662-45A5-0728-5396EB551207}"/>
              </a:ext>
            </a:extLst>
          </p:cNvPr>
          <p:cNvCxnSpPr>
            <a:cxnSpLocks/>
          </p:cNvCxnSpPr>
          <p:nvPr/>
        </p:nvCxnSpPr>
        <p:spPr>
          <a:xfrm>
            <a:off x="1885914" y="3902091"/>
            <a:ext cx="976576" cy="1081319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BE23CF-C29D-1801-A545-F0AA7976D018}"/>
              </a:ext>
            </a:extLst>
          </p:cNvPr>
          <p:cNvCxnSpPr>
            <a:cxnSpLocks/>
          </p:cNvCxnSpPr>
          <p:nvPr/>
        </p:nvCxnSpPr>
        <p:spPr>
          <a:xfrm flipV="1">
            <a:off x="3904233" y="4293415"/>
            <a:ext cx="1409447" cy="1186564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22906E-FF24-554F-ABAF-745F7603D66F}"/>
              </a:ext>
            </a:extLst>
          </p:cNvPr>
          <p:cNvCxnSpPr>
            <a:cxnSpLocks/>
          </p:cNvCxnSpPr>
          <p:nvPr/>
        </p:nvCxnSpPr>
        <p:spPr>
          <a:xfrm>
            <a:off x="6150924" y="3902091"/>
            <a:ext cx="976576" cy="1081319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AC2A7B-415B-2D1A-B5EE-8483D65D5422}"/>
              </a:ext>
            </a:extLst>
          </p:cNvPr>
          <p:cNvCxnSpPr>
            <a:cxnSpLocks/>
          </p:cNvCxnSpPr>
          <p:nvPr/>
        </p:nvCxnSpPr>
        <p:spPr>
          <a:xfrm flipV="1">
            <a:off x="8163727" y="4442750"/>
            <a:ext cx="1409447" cy="1186564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836EA3-DCCE-BDD6-6537-2257E11A650C}"/>
              </a:ext>
            </a:extLst>
          </p:cNvPr>
          <p:cNvSpPr txBox="1"/>
          <p:nvPr/>
        </p:nvSpPr>
        <p:spPr>
          <a:xfrm rot="2752785">
            <a:off x="2090162" y="3702338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Kristen ITC" panose="03050502040202030202" pitchFamily="66" charset="0"/>
              </a:rPr>
              <a:t>Knock, knock!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F10E0F-B176-0071-3C41-C88D3B8C8C15}"/>
              </a:ext>
            </a:extLst>
          </p:cNvPr>
          <p:cNvSpPr txBox="1"/>
          <p:nvPr/>
        </p:nvSpPr>
        <p:spPr>
          <a:xfrm rot="19108600">
            <a:off x="4313495" y="4864136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Kristen ITC" panose="03050502040202030202" pitchFamily="66" charset="0"/>
              </a:rPr>
              <a:t>Who’s there?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8F77DC-27F7-8169-67A3-5260C0232A2B}"/>
              </a:ext>
            </a:extLst>
          </p:cNvPr>
          <p:cNvSpPr txBox="1"/>
          <p:nvPr/>
        </p:nvSpPr>
        <p:spPr>
          <a:xfrm rot="2752785">
            <a:off x="6379400" y="4092810"/>
            <a:ext cx="1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Kristen ITC" panose="03050502040202030202" pitchFamily="66" charset="0"/>
              </a:rPr>
              <a:t>Yeah!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9526CE-E048-6FA2-DE84-E166B5290F48}"/>
              </a:ext>
            </a:extLst>
          </p:cNvPr>
          <p:cNvSpPr txBox="1"/>
          <p:nvPr/>
        </p:nvSpPr>
        <p:spPr>
          <a:xfrm rot="18990786">
            <a:off x="8786909" y="4857415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Kristen ITC" panose="03050502040202030202" pitchFamily="66" charset="0"/>
              </a:rPr>
              <a:t>Yeah who?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Kristen ITC" panose="03050502040202030202" pitchFamily="66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DBE4A5-2D49-76CE-007D-B25F012C3C2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10049032" y="2135577"/>
            <a:ext cx="1798698" cy="11888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D8597B1-052F-6BAE-CC46-BD49AD7A196A}"/>
              </a:ext>
            </a:extLst>
          </p:cNvPr>
          <p:cNvSpPr txBox="1"/>
          <p:nvPr/>
        </p:nvSpPr>
        <p:spPr>
          <a:xfrm rot="1800000">
            <a:off x="10301528" y="2272013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Kristen ITC" panose="03050502040202030202" pitchFamily="66" charset="0"/>
              </a:rPr>
              <a:t>Yeah-</a:t>
            </a:r>
            <a:r>
              <a:rPr lang="en-US" altLang="zh-CN" sz="1600" dirty="0" err="1">
                <a:latin typeface="Kristen ITC" panose="03050502040202030202" pitchFamily="66" charset="0"/>
              </a:rPr>
              <a:t>hoo</a:t>
            </a:r>
            <a:r>
              <a:rPr lang="en-US" altLang="zh-CN" sz="1600" dirty="0">
                <a:latin typeface="Kristen ITC" panose="03050502040202030202" pitchFamily="66" charset="0"/>
              </a:rPr>
              <a:t>! I’m excited too!</a:t>
            </a:r>
            <a:endParaRPr lang="zh-CN" altLang="en-US" sz="16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28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3A9EE-DEC9-7469-A55A-1C4C6BACC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50575F-AED6-9BAE-EA2A-5C846C086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DB385-C47E-B499-CFFC-68BA42CC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EE8EA2B-25CB-E214-76B2-823D1A85087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One-to-One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DF779-9B91-2B4A-725D-887557FF6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09" y="2863580"/>
            <a:ext cx="2455138" cy="2456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42D7D6-BDCC-6272-9762-8A8C0B32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54" y="2774540"/>
            <a:ext cx="2455138" cy="2456678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5BAC8E17-EACF-DF74-7949-35A6EF685BE1}"/>
              </a:ext>
            </a:extLst>
          </p:cNvPr>
          <p:cNvSpPr/>
          <p:nvPr/>
        </p:nvSpPr>
        <p:spPr>
          <a:xfrm>
            <a:off x="5201920" y="3695679"/>
            <a:ext cx="1849120" cy="69344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6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4C11-1241-56C3-8187-B2C1F918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0A5DA2-C2C4-6F76-426C-F89B90E2C0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9E3AA-938D-0654-9863-C252598C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4E8BD42-CEC5-2689-03A9-0A7DDC9CFF9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Broadcast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5D6548-B5EC-C6CB-4B42-CD6EB426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51" y="1785782"/>
            <a:ext cx="806535" cy="807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3BF6A-4AEE-CD5B-FA6A-0D6FD05FE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13" y="3705451"/>
            <a:ext cx="1093012" cy="1093698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A967CC-E314-F1BF-E797-97EBBD1C8EF9}"/>
              </a:ext>
            </a:extLst>
          </p:cNvPr>
          <p:cNvSpPr/>
          <p:nvPr/>
        </p:nvSpPr>
        <p:spPr>
          <a:xfrm rot="16200000">
            <a:off x="5539388" y="3031295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24EAB-1F36-CC01-A6FD-3683A6E12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85" y="2405084"/>
            <a:ext cx="806535" cy="8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56645-681E-49CA-E275-3BCA7D4E4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61" y="3848779"/>
            <a:ext cx="806535" cy="807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561F5-51BB-284F-527B-10A1633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0" y="5292474"/>
            <a:ext cx="806535" cy="807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1386C-40E0-4523-63E8-E0BBE96F3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78" y="5855175"/>
            <a:ext cx="806535" cy="807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85129-7EE7-B1F0-9DFE-FB923D9D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96" y="5292474"/>
            <a:ext cx="806535" cy="807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9EA438-B004-1D1B-886B-8F02564A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41" y="3865539"/>
            <a:ext cx="806535" cy="807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2EE337-B618-E750-1CAE-3E94E9C0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17" y="2414935"/>
            <a:ext cx="806535" cy="807041"/>
          </a:xfrm>
          <a:prstGeom prst="rect">
            <a:avLst/>
          </a:prstGeom>
        </p:spPr>
      </p:pic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A32ABE7-15B2-BBE4-45E9-49C680188381}"/>
              </a:ext>
            </a:extLst>
          </p:cNvPr>
          <p:cNvSpPr/>
          <p:nvPr/>
        </p:nvSpPr>
        <p:spPr>
          <a:xfrm rot="16200000">
            <a:off x="5539389" y="5195346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EE2F43A-4221-398D-82BD-6E308067C089}"/>
              </a:ext>
            </a:extLst>
          </p:cNvPr>
          <p:cNvSpPr/>
          <p:nvPr/>
        </p:nvSpPr>
        <p:spPr>
          <a:xfrm>
            <a:off x="6658918" y="4135678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FBDCA1E8-7D50-67B1-64F2-AA791DA819E4}"/>
              </a:ext>
            </a:extLst>
          </p:cNvPr>
          <p:cNvSpPr/>
          <p:nvPr/>
        </p:nvSpPr>
        <p:spPr>
          <a:xfrm>
            <a:off x="4419860" y="4151583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F299BDE-269E-944B-9F8B-553A84D5B6D6}"/>
              </a:ext>
            </a:extLst>
          </p:cNvPr>
          <p:cNvSpPr/>
          <p:nvPr/>
        </p:nvSpPr>
        <p:spPr>
          <a:xfrm rot="2700000">
            <a:off x="4782121" y="3308930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316E72A-F73F-A8CF-C24F-0F23CE5A6699}"/>
              </a:ext>
            </a:extLst>
          </p:cNvPr>
          <p:cNvSpPr/>
          <p:nvPr/>
        </p:nvSpPr>
        <p:spPr>
          <a:xfrm rot="18900000">
            <a:off x="6382663" y="3316974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3C61833-349A-496E-0CEA-12DEB9C33534}"/>
              </a:ext>
            </a:extLst>
          </p:cNvPr>
          <p:cNvSpPr/>
          <p:nvPr/>
        </p:nvSpPr>
        <p:spPr>
          <a:xfrm rot="2700000">
            <a:off x="6305494" y="4894662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ED79B23D-DE21-D9B4-A26F-92314D461D43}"/>
              </a:ext>
            </a:extLst>
          </p:cNvPr>
          <p:cNvSpPr/>
          <p:nvPr/>
        </p:nvSpPr>
        <p:spPr>
          <a:xfrm rot="18900000">
            <a:off x="4741861" y="4904857"/>
            <a:ext cx="950660" cy="2667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2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3A613-1091-5C8F-FD32-DE12E08AD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796D7-0955-D129-7051-57F67726A7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14015-E009-7643-B7BA-B3BF4949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908E6CE-73E8-81EB-B906-38D2CA40C0E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Knock-knock Jokes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6A87B-32AA-2041-CDD5-879ED97E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7126">
            <a:off x="5522075" y="2004994"/>
            <a:ext cx="2887295" cy="2887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FE375-0965-8FC1-CFF7-E685653EE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056">
            <a:off x="8049623" y="2797066"/>
            <a:ext cx="3295203" cy="3295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720E-EA83-CE53-11C3-44235B76E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4972">
            <a:off x="2679400" y="3194723"/>
            <a:ext cx="3102825" cy="3102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193B75-79B9-7BA5-8CB8-95E216631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6440">
            <a:off x="713990" y="2314186"/>
            <a:ext cx="2509520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B5734-4E82-86B3-129B-DB6CA19B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5BF3FC-95B5-6D81-1924-C315792AFA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BB923-901D-9DE7-2387-ABD8FBF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D020871-EA66-2950-D448-FBD79843D1EC}"/>
              </a:ext>
            </a:extLst>
          </p:cNvPr>
          <p:cNvSpPr txBox="1">
            <a:spLocks/>
          </p:cNvSpPr>
          <p:nvPr/>
        </p:nvSpPr>
        <p:spPr>
          <a:xfrm>
            <a:off x="617170" y="143850"/>
            <a:ext cx="10957659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Messages in Scratch are Broadcasted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1D091CF-AAAC-F106-AC94-74FC5B06CA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192" y="2198690"/>
            <a:ext cx="2162175" cy="80962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40B4421-79A7-E8BE-E1AC-29E4BD275B6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2272" y="3215957"/>
            <a:ext cx="1143000" cy="13811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1701859-F618-429F-98B0-D83F33E14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8651" y="3339516"/>
            <a:ext cx="1540119" cy="143848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6CEC54A-E9C8-71BE-3D86-CE7C28598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164407" y="5218387"/>
            <a:ext cx="1041743" cy="104593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14BC9A-A26C-3020-D543-6996FCC9633C}"/>
              </a:ext>
            </a:extLst>
          </p:cNvPr>
          <p:cNvCxnSpPr>
            <a:cxnSpLocks/>
          </p:cNvCxnSpPr>
          <p:nvPr/>
        </p:nvCxnSpPr>
        <p:spPr>
          <a:xfrm flipV="1">
            <a:off x="4409440" y="3008315"/>
            <a:ext cx="1889760" cy="1050444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EC239C-5E0C-30D3-610A-F0EFB1C5DC9A}"/>
              </a:ext>
            </a:extLst>
          </p:cNvPr>
          <p:cNvCxnSpPr>
            <a:cxnSpLocks/>
          </p:cNvCxnSpPr>
          <p:nvPr/>
        </p:nvCxnSpPr>
        <p:spPr>
          <a:xfrm flipV="1">
            <a:off x="4409440" y="4058759"/>
            <a:ext cx="3592832" cy="5459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62A8D7-3F08-86CB-2764-AB1AF5B85322}"/>
              </a:ext>
            </a:extLst>
          </p:cNvPr>
          <p:cNvCxnSpPr>
            <a:cxnSpLocks/>
          </p:cNvCxnSpPr>
          <p:nvPr/>
        </p:nvCxnSpPr>
        <p:spPr>
          <a:xfrm>
            <a:off x="4409440" y="4111478"/>
            <a:ext cx="1686559" cy="1471580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5DB33A-045B-04B2-54A1-0C1F2ABCE674}"/>
              </a:ext>
            </a:extLst>
          </p:cNvPr>
          <p:cNvSpPr txBox="1"/>
          <p:nvPr/>
        </p:nvSpPr>
        <p:spPr>
          <a:xfrm rot="2752785">
            <a:off x="4308691" y="4905325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Kristen ITC" panose="03050502040202030202" pitchFamily="66" charset="0"/>
              </a:rPr>
              <a:t>Knock, knock!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929FA-1B73-139B-9FB3-0D18D9D005E9}"/>
              </a:ext>
            </a:extLst>
          </p:cNvPr>
          <p:cNvSpPr txBox="1"/>
          <p:nvPr/>
        </p:nvSpPr>
        <p:spPr>
          <a:xfrm>
            <a:off x="6471287" y="3227762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Kristen ITC" panose="03050502040202030202" pitchFamily="66" charset="0"/>
              </a:rPr>
              <a:t>Knock, knock!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99573B-B68C-9B72-1743-2BA855C4EDDE}"/>
              </a:ext>
            </a:extLst>
          </p:cNvPr>
          <p:cNvSpPr txBox="1"/>
          <p:nvPr/>
        </p:nvSpPr>
        <p:spPr>
          <a:xfrm rot="19815165">
            <a:off x="4388699" y="2733700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Kristen ITC" panose="03050502040202030202" pitchFamily="66" charset="0"/>
              </a:rPr>
              <a:t>Knock, knock!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6DE23F-476F-5926-10A7-62C4B348D4EF}"/>
              </a:ext>
            </a:extLst>
          </p:cNvPr>
          <p:cNvSpPr txBox="1"/>
          <p:nvPr/>
        </p:nvSpPr>
        <p:spPr>
          <a:xfrm>
            <a:off x="8079844" y="2198690"/>
            <a:ext cx="230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Assuming we have two more dinosaurs</a:t>
            </a:r>
            <a:endParaRPr lang="zh-CN" alt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0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F2588-5EC4-174E-2C65-D35EBB155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03AB08-EC1E-52FB-3A1E-3BA5E30E46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0AFFD-3825-D11F-2EFA-46616633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64386AE-F363-077D-013F-8FD8B9FDDB6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52511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29AE-B4D6-7A98-98C3-021FB922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F080A-6C75-B648-BCA5-3130163AB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8B0D2-A9F8-EB83-A808-6870D01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56E9B05-B0D7-00AA-EFCA-F842F63EDDB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996386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572958" y="2780121"/>
            <a:ext cx="40485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control game character with keyboard </a:t>
            </a:r>
            <a:r>
              <a:rPr lang="en-US" altLang="zh-C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keys</a:t>
            </a:r>
            <a:endParaRPr lang="zh-CN" alt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608FA-8F30-DA87-86AE-3B8959BAD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29" y="3512536"/>
            <a:ext cx="3653302" cy="9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29EC-4C6B-88B5-8AD4-63F33400D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9B8AFB-FA38-ABD7-DD26-B318B6DCB5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613379B-9C50-F409-A420-BD9DE9831028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F4258-3D00-F61F-F1CC-2CD90161A399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the crab to start at a random x position?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sound effect when turtle reaches ocean?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sound effect when crab catches turtle?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more crabs?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crabs bounce around on the stage instead?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stop all the crab when turtle reaches the ocean?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7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09BB-85CD-2A95-A19B-086AB1C3F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2DD44-25F9-1727-9B1C-C881966E2F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875E-F78E-875F-AA92-A4009D4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E696F425-0383-19D8-1CBB-7C68FFA596B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Knock-knock Jokes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34B5D-525A-9AB7-2E8C-E8FAB5E1D8FD}"/>
              </a:ext>
            </a:extLst>
          </p:cNvPr>
          <p:cNvSpPr txBox="1"/>
          <p:nvPr/>
        </p:nvSpPr>
        <p:spPr>
          <a:xfrm>
            <a:off x="2640097" y="2547940"/>
            <a:ext cx="6911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Place to find more </a:t>
            </a:r>
            <a:r>
              <a:rPr lang="en-US" altLang="zh-C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knock-knock jokes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:</a:t>
            </a:r>
            <a:endParaRPr lang="zh-CN" alt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039F0-F6BD-4091-A3FD-54ACCC1ADB4C}"/>
              </a:ext>
            </a:extLst>
          </p:cNvPr>
          <p:cNvSpPr txBox="1"/>
          <p:nvPr/>
        </p:nvSpPr>
        <p:spPr>
          <a:xfrm>
            <a:off x="1586698" y="4310060"/>
            <a:ext cx="9018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www.today.com/life/inspiration/knock-knock-jokes-rcna44380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0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A3014-4070-4C32-C3DE-13435A84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DA6CE-05E1-16A1-956F-4E02B1D96B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AF6CC-877A-9765-05BA-5348493C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3CDE503-E9A2-DDFB-CCFE-6B667347B6AB}"/>
              </a:ext>
            </a:extLst>
          </p:cNvPr>
          <p:cNvSpPr txBox="1">
            <a:spLocks/>
          </p:cNvSpPr>
          <p:nvPr/>
        </p:nvSpPr>
        <p:spPr>
          <a:xfrm>
            <a:off x="989380" y="143850"/>
            <a:ext cx="102132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84AD10-57F6-486A-FD59-90FB44EB7C65}"/>
              </a:ext>
            </a:extLst>
          </p:cNvPr>
          <p:cNvSpPr/>
          <p:nvPr/>
        </p:nvSpPr>
        <p:spPr>
          <a:xfrm>
            <a:off x="708663" y="250698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3A229A-A241-871B-4926-7398768E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159" y="4019875"/>
            <a:ext cx="1538169" cy="14366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149A90-406E-9570-40B4-A47B5865A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48768" y="4391075"/>
            <a:ext cx="1065790" cy="1070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BAAD20-5976-693B-72DE-54FBEC370A2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2092668" y="3038003"/>
            <a:ext cx="2041779" cy="13494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426720-1F11-A08D-2DE6-325A500321DD}"/>
              </a:ext>
            </a:extLst>
          </p:cNvPr>
          <p:cNvSpPr txBox="1"/>
          <p:nvPr/>
        </p:nvSpPr>
        <p:spPr>
          <a:xfrm rot="1166985">
            <a:off x="2443892" y="3133957"/>
            <a:ext cx="144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1B3DEA-FD99-B746-9D0C-3819118CDD31}"/>
              </a:ext>
            </a:extLst>
          </p:cNvPr>
          <p:cNvSpPr/>
          <p:nvPr/>
        </p:nvSpPr>
        <p:spPr>
          <a:xfrm>
            <a:off x="6376719" y="251481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293456-0372-E40D-A55E-5C6D75B1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215" y="4027705"/>
            <a:ext cx="1538169" cy="143666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5A015CB-B04A-E51E-32E9-79DA8AC91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16824" y="4398905"/>
            <a:ext cx="1065790" cy="10700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53412C-1DA3-796F-CCBD-95411ED256B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66638" y="2796053"/>
            <a:ext cx="1498919" cy="18070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3E3F75-EC0A-F46B-CBA8-D11475F2A3A1}"/>
              </a:ext>
            </a:extLst>
          </p:cNvPr>
          <p:cNvSpPr txBox="1"/>
          <p:nvPr/>
        </p:nvSpPr>
        <p:spPr>
          <a:xfrm rot="20597758">
            <a:off x="8603526" y="3084651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FF2385-8877-B8A4-C2B4-55E7D11B6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8" y="5382241"/>
            <a:ext cx="298465" cy="7112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128A3C-333B-B5CC-DAF2-C0B6FD83D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05" y="5382241"/>
            <a:ext cx="454048" cy="7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74DF-0368-7C33-CA18-3D121278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241980-1BD4-DF7E-3357-C6C3788554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52896C-817A-270A-1FD0-2175D55A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86D7342-A769-9D51-0C0E-88F0FB461874}"/>
              </a:ext>
            </a:extLst>
          </p:cNvPr>
          <p:cNvSpPr txBox="1">
            <a:spLocks/>
          </p:cNvSpPr>
          <p:nvPr/>
        </p:nvSpPr>
        <p:spPr>
          <a:xfrm>
            <a:off x="989380" y="143850"/>
            <a:ext cx="102132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E645EF-7F36-6E9D-C2A3-335299A3FB80}"/>
              </a:ext>
            </a:extLst>
          </p:cNvPr>
          <p:cNvSpPr/>
          <p:nvPr/>
        </p:nvSpPr>
        <p:spPr>
          <a:xfrm>
            <a:off x="708663" y="250698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AA05E66-7C7F-507C-8B28-C66EFFB33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159" y="4019875"/>
            <a:ext cx="1538169" cy="14366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387FDD-FFAA-0C26-E21B-D28916BD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48768" y="4391075"/>
            <a:ext cx="1065790" cy="10700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CE4B4-6E53-C064-926B-6ADBED78E87B}"/>
              </a:ext>
            </a:extLst>
          </p:cNvPr>
          <p:cNvSpPr/>
          <p:nvPr/>
        </p:nvSpPr>
        <p:spPr>
          <a:xfrm>
            <a:off x="6376719" y="251481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DB7DDAA-C57A-51C8-8EF8-40DC988C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215" y="4027705"/>
            <a:ext cx="1538169" cy="143666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22A9C1A-DECF-2641-D4D1-DEF080518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16824" y="4398905"/>
            <a:ext cx="1065790" cy="10700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EE521B-FE41-8F14-F996-85D382E26CF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2092668" y="3038003"/>
            <a:ext cx="2041779" cy="1349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E6203-915C-A0AF-9560-D615D6475756}"/>
              </a:ext>
            </a:extLst>
          </p:cNvPr>
          <p:cNvSpPr txBox="1"/>
          <p:nvPr/>
        </p:nvSpPr>
        <p:spPr>
          <a:xfrm rot="1166985">
            <a:off x="2443892" y="3318623"/>
            <a:ext cx="144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Kristen ITC" panose="03050502040202030202" pitchFamily="66" charset="0"/>
              </a:rPr>
              <a:t>Yeah!</a:t>
            </a:r>
            <a:endParaRPr lang="zh-CN" altLang="en-US" sz="3200" dirty="0">
              <a:latin typeface="Kristen ITC" panose="03050502040202030202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2F20F-1FAE-93F9-03CB-98068933037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66638" y="2796053"/>
            <a:ext cx="1498919" cy="1807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AB72A-B928-EFA0-29C5-2AB9475DEA0F}"/>
              </a:ext>
            </a:extLst>
          </p:cNvPr>
          <p:cNvSpPr txBox="1"/>
          <p:nvPr/>
        </p:nvSpPr>
        <p:spPr>
          <a:xfrm rot="20597758">
            <a:off x="8701544" y="3117206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 Who?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24E041-014E-1BF7-F6C6-D6035CA0DC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37" y="5390179"/>
            <a:ext cx="441348" cy="6953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6A4A0F-BE95-145F-B3E4-BF3B65F2B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3" y="5456540"/>
            <a:ext cx="504851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FAC2F-228E-1334-C7D5-B87EEA95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5D34A1-AFD1-D78C-0161-D8D6FA71EE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B6799-0177-7C64-5802-53DB950B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4DFA6D8-0E6A-8A24-20DE-D569E3114D1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EA56E7-EE9D-FF9D-8A22-C92ADB8E2660}"/>
              </a:ext>
            </a:extLst>
          </p:cNvPr>
          <p:cNvSpPr/>
          <p:nvPr/>
        </p:nvSpPr>
        <p:spPr>
          <a:xfrm>
            <a:off x="934801" y="1621973"/>
            <a:ext cx="10322398" cy="50026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00ED72-A98A-37BA-142C-4A3E0C05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212" y="3253666"/>
            <a:ext cx="3191489" cy="298088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1695A7-22B2-8027-A829-0B7A02F2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527669" y="4001613"/>
            <a:ext cx="2211368" cy="222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E2E8E-1726-0ADD-9828-F80AEBA035A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4278264" y="2316101"/>
            <a:ext cx="3336594" cy="22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5F1F1-8B7D-07E7-DA9D-74CEACEC3C68}"/>
              </a:ext>
            </a:extLst>
          </p:cNvPr>
          <p:cNvSpPr txBox="1"/>
          <p:nvPr/>
        </p:nvSpPr>
        <p:spPr>
          <a:xfrm rot="1800000">
            <a:off x="4725914" y="2824922"/>
            <a:ext cx="2928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Yeah-</a:t>
            </a:r>
            <a:r>
              <a:rPr lang="en-US" altLang="zh-CN" sz="2800" dirty="0" err="1">
                <a:latin typeface="Kristen ITC" panose="03050502040202030202" pitchFamily="66" charset="0"/>
              </a:rPr>
              <a:t>hoo</a:t>
            </a:r>
            <a:r>
              <a:rPr lang="en-US" altLang="zh-CN" sz="2800" dirty="0">
                <a:latin typeface="Kristen ITC" panose="03050502040202030202" pitchFamily="66" charset="0"/>
              </a:rPr>
              <a:t>! I’m</a:t>
            </a:r>
            <a:br>
              <a:rPr lang="en-US" altLang="zh-CN" sz="2800" dirty="0">
                <a:latin typeface="Kristen ITC" panose="03050502040202030202" pitchFamily="66" charset="0"/>
              </a:rPr>
            </a:br>
            <a:r>
              <a:rPr lang="en-US" altLang="zh-CN" sz="2800" dirty="0">
                <a:latin typeface="Kristen ITC" panose="03050502040202030202" pitchFamily="66" charset="0"/>
              </a:rPr>
              <a:t>excited too!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13AA83-1DD6-C17F-79BA-7D5A60A62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63" y="5453776"/>
            <a:ext cx="633277" cy="9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133D4-E4FB-25E9-109D-8ECB24F28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6AA273-0A3B-2289-F8C1-B4AE83B31A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95DE7-FCA2-1119-4D9E-BC0D7CC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AB55AD0-446F-AE8D-871B-19E2B327E7E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352094-973E-6314-1093-6EC38AEC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840" y="1837793"/>
            <a:ext cx="4846320" cy="3634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F3867B-5C7A-F65D-FB96-AACD5AFAA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80" y="5754978"/>
            <a:ext cx="5044440" cy="8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9AB3C-77A0-47E9-CA1E-03B1316D6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BA0138-84E2-0065-F0A1-7C29B0CDE0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ACC96-8776-91C5-1F10-17337CAF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12BA376-A876-EB54-2B1B-D764FFDF6F3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9317D2-8DE8-E572-D22D-0CCAE726F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292" y="2052381"/>
            <a:ext cx="3786548" cy="3536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F243C-071A-138A-9217-F14BBBCF853B}"/>
              </a:ext>
            </a:extLst>
          </p:cNvPr>
          <p:cNvSpPr txBox="1"/>
          <p:nvPr/>
        </p:nvSpPr>
        <p:spPr>
          <a:xfrm>
            <a:off x="1239736" y="5857296"/>
            <a:ext cx="4127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Dinosaur: Dino1</a:t>
            </a:r>
            <a:endParaRPr lang="zh-CN" altLang="en-US" sz="32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BCDBA-D37B-1EC0-E7DF-7E722FF9B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2" y="2397917"/>
            <a:ext cx="3714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4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40751</TotalTime>
  <Words>509</Words>
  <Application>Microsoft Office PowerPoint</Application>
  <PresentationFormat>Widescreen</PresentationFormat>
  <Paragraphs>136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等线</vt:lpstr>
      <vt:lpstr>等线 Light</vt:lpstr>
      <vt:lpstr>Amatic SC</vt:lpstr>
      <vt:lpstr>Arial</vt:lpstr>
      <vt:lpstr>Bradley Hand ITC</vt:lpstr>
      <vt:lpstr>High Tower Text</vt:lpstr>
      <vt:lpstr>Kristen ITC</vt:lpstr>
      <vt:lpstr>Source Code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1400</cp:revision>
  <dcterms:created xsi:type="dcterms:W3CDTF">2024-03-25T08:29:58Z</dcterms:created>
  <dcterms:modified xsi:type="dcterms:W3CDTF">2025-01-07T10:18:18Z</dcterms:modified>
</cp:coreProperties>
</file>