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61" r:id="rId4"/>
    <p:sldId id="313" r:id="rId5"/>
    <p:sldId id="320" r:id="rId6"/>
    <p:sldId id="31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32" y="5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49D0C6D-2E51-2950-634D-C071049A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938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Google Shape;867;p33">
            <a:extLst>
              <a:ext uri="{FF2B5EF4-FFF2-40B4-BE49-F238E27FC236}">
                <a16:creationId xmlns:a16="http://schemas.microsoft.com/office/drawing/2014/main" id="{DF6AC4FC-333B-D138-86C2-D3D09A548576}"/>
              </a:ext>
            </a:extLst>
          </p:cNvPr>
          <p:cNvSpPr txBox="1">
            <a:spLocks/>
          </p:cNvSpPr>
          <p:nvPr/>
        </p:nvSpPr>
        <p:spPr>
          <a:xfrm>
            <a:off x="230555" y="3744787"/>
            <a:ext cx="3907895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2:</a:t>
            </a:r>
          </a:p>
          <a:p>
            <a:pPr algn="ctr"/>
            <a:r>
              <a:rPr lang="en-US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Treasure Hunt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315415-58F8-C590-BA78-A9890502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88" y="1012662"/>
            <a:ext cx="6875473" cy="53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Maritime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93635-FD16-D024-AF51-826E0162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9808">
            <a:off x="466775" y="2503909"/>
            <a:ext cx="4303834" cy="2780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C01F6D-DF73-5E4B-0EF7-E90F69A93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944">
            <a:off x="5781444" y="2097587"/>
            <a:ext cx="1754284" cy="2402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F647F-1EC0-4A69-F3E4-2722726BD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1274">
            <a:off x="8649512" y="3557833"/>
            <a:ext cx="2082148" cy="20821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20F2D6-085C-8222-BE7C-0168C534354F}"/>
              </a:ext>
            </a:extLst>
          </p:cNvPr>
          <p:cNvSpPr txBox="1"/>
          <p:nvPr/>
        </p:nvSpPr>
        <p:spPr>
          <a:xfrm rot="20525425">
            <a:off x="6182621" y="4429530"/>
            <a:ext cx="201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Christopher Columbus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72E1F-AEC4-C55E-A2AE-A121D69A568A}"/>
              </a:ext>
            </a:extLst>
          </p:cNvPr>
          <p:cNvSpPr txBox="1"/>
          <p:nvPr/>
        </p:nvSpPr>
        <p:spPr>
          <a:xfrm rot="1066579">
            <a:off x="9141631" y="2793132"/>
            <a:ext cx="201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Ferdinand Magellan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will Create…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0D234-F7C5-404B-A565-A5032B77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2147409"/>
            <a:ext cx="4705679" cy="3710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D7C90E-E7B0-203D-30D3-FB14351E3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85" y="2147409"/>
            <a:ext cx="4705678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2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7B8C4-EFC3-E867-315B-66AC0B5EBC5C}"/>
              </a:ext>
            </a:extLst>
          </p:cNvPr>
          <p:cNvSpPr txBox="1"/>
          <p:nvPr/>
        </p:nvSpPr>
        <p:spPr>
          <a:xfrm>
            <a:off x="1265150" y="2117181"/>
            <a:ext cx="4048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Sprites can say or think…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9E62E-3E0A-1FD3-C734-48831C47E32F}"/>
              </a:ext>
            </a:extLst>
          </p:cNvPr>
          <p:cNvSpPr txBox="1"/>
          <p:nvPr/>
        </p:nvSpPr>
        <p:spPr>
          <a:xfrm>
            <a:off x="1265150" y="2117180"/>
            <a:ext cx="9727970" cy="53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Have fun with some of the other effects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Try different sprites and backdrops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Say and think differently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Checkout costumes of other sprites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Invent your own way of communication!</a:t>
            </a:r>
            <a:b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</a:b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8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72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82</cp:revision>
  <dcterms:created xsi:type="dcterms:W3CDTF">2024-03-25T08:29:58Z</dcterms:created>
  <dcterms:modified xsi:type="dcterms:W3CDTF">2024-09-26T03:36:05Z</dcterms:modified>
</cp:coreProperties>
</file>