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69" y="8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9D0C6D-2E51-2950-634D-C071049A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D1E95-6A47-1DE8-B510-4CE0D45E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4"/>
            <a:ext cx="12192000" cy="6859084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-1469495" y="1266212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1:</a:t>
            </a:r>
          </a:p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space talk</a:t>
            </a:r>
            <a:endParaRPr lang="en-US" sz="8000" spc="300" dirty="0">
              <a:solidFill>
                <a:schemeClr val="accent4">
                  <a:lumMod val="60000"/>
                  <a:lumOff val="40000"/>
                  <a:alpha val="60000"/>
                </a:schemeClr>
              </a:solidFill>
              <a:latin typeface="Amatic SC" panose="020F0502020204030204" pitchFamily="2" charset="-79"/>
              <a:cs typeface="Amatic SC" panose="020F0502020204030204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EAF6C-225E-F806-5971-7AFF29E6D8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61917" y="6047465"/>
            <a:ext cx="673103" cy="673103"/>
          </a:xfrm>
          <a:prstGeom prst="rect">
            <a:avLst/>
          </a:prstGeom>
          <a:solidFill>
            <a:srgbClr val="23242A">
              <a:alpha val="0"/>
            </a:srgbClr>
          </a:solid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0460821-E515-0405-DF74-AD30A71F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163" y="3111246"/>
            <a:ext cx="2085975" cy="205177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48DBB64-2A13-8DBB-0C9B-F0A70B4AE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9801" y="3928220"/>
            <a:ext cx="2146300" cy="259507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0AB1FAC-0915-DD2C-C124-96AF9D8B9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5444" y="3561988"/>
            <a:ext cx="2441577" cy="2657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559DC6-FC79-04CF-D4A2-4325A3F58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447">
            <a:off x="6593274" y="2064697"/>
            <a:ext cx="1317693" cy="1393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283E73-7FD2-7FD6-6CC2-4E3F368AD3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46" y="3133704"/>
            <a:ext cx="2062707" cy="10160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69A81F-FD3A-9F20-5AF0-804A87657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057">
            <a:off x="763817" y="3481093"/>
            <a:ext cx="2736991" cy="15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EAF6C-225E-F806-5971-7AFF29E6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61917" y="6047465"/>
            <a:ext cx="673103" cy="673103"/>
          </a:xfrm>
          <a:prstGeom prst="rect">
            <a:avLst/>
          </a:prstGeom>
          <a:solidFill>
            <a:srgbClr val="23242A">
              <a:alpha val="0"/>
            </a:srgbClr>
          </a:solid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158262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96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You will Create…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C5E4F-FD4B-6EBD-2CD2-A9654018CDA3}"/>
              </a:ext>
            </a:extLst>
          </p:cNvPr>
          <p:cNvSpPr txBox="1"/>
          <p:nvPr/>
        </p:nvSpPr>
        <p:spPr>
          <a:xfrm>
            <a:off x="1850489" y="3492500"/>
            <a:ext cx="8578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…a space scene with three aliens communicating to each other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2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9D0C6D-2E51-2950-634D-C071049A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D1E95-6A47-1DE8-B510-4CE0D45E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4"/>
            <a:ext cx="12192000" cy="6859084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-1466650" y="1370016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8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1:</a:t>
            </a:r>
          </a:p>
          <a:p>
            <a:pPr algn="ctr"/>
            <a:r>
              <a:rPr lang="en-US" altLang="zh-CN" sz="88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space talk</a:t>
            </a:r>
            <a:endParaRPr lang="en-US" sz="8800" spc="300" dirty="0">
              <a:solidFill>
                <a:schemeClr val="accent4">
                  <a:lumMod val="60000"/>
                  <a:lumOff val="40000"/>
                  <a:alpha val="60000"/>
                </a:schemeClr>
              </a:solidFill>
              <a:latin typeface="Amatic SC" panose="020F0502020204030204" pitchFamily="2" charset="-79"/>
              <a:cs typeface="Amatic SC" panose="020F0502020204030204" pitchFamily="2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2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Amatic SC</vt:lpstr>
      <vt:lpstr>Arial</vt:lpstr>
      <vt:lpstr>Bradley Hand ITC</vt:lpstr>
      <vt:lpstr>High Tower Text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30</cp:revision>
  <dcterms:created xsi:type="dcterms:W3CDTF">2024-03-25T08:29:58Z</dcterms:created>
  <dcterms:modified xsi:type="dcterms:W3CDTF">2024-03-26T02:02:37Z</dcterms:modified>
</cp:coreProperties>
</file>