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508" r:id="rId3"/>
    <p:sldId id="509" r:id="rId4"/>
    <p:sldId id="526" r:id="rId5"/>
    <p:sldId id="510" r:id="rId6"/>
    <p:sldId id="527" r:id="rId7"/>
    <p:sldId id="511" r:id="rId8"/>
    <p:sldId id="512" r:id="rId9"/>
    <p:sldId id="513" r:id="rId10"/>
    <p:sldId id="528" r:id="rId11"/>
    <p:sldId id="514" r:id="rId12"/>
    <p:sldId id="515" r:id="rId13"/>
    <p:sldId id="529" r:id="rId14"/>
    <p:sldId id="530" r:id="rId15"/>
    <p:sldId id="516" r:id="rId16"/>
    <p:sldId id="531" r:id="rId17"/>
    <p:sldId id="517" r:id="rId18"/>
    <p:sldId id="518" r:id="rId19"/>
    <p:sldId id="532" r:id="rId20"/>
    <p:sldId id="519" r:id="rId21"/>
    <p:sldId id="533" r:id="rId22"/>
    <p:sldId id="520" r:id="rId23"/>
    <p:sldId id="521" r:id="rId24"/>
    <p:sldId id="534" r:id="rId25"/>
    <p:sldId id="535" r:id="rId26"/>
    <p:sldId id="522" r:id="rId27"/>
    <p:sldId id="537" r:id="rId28"/>
    <p:sldId id="536" r:id="rId29"/>
    <p:sldId id="538" r:id="rId30"/>
    <p:sldId id="523" r:id="rId31"/>
    <p:sldId id="524" r:id="rId32"/>
    <p:sldId id="539" r:id="rId33"/>
    <p:sldId id="545" r:id="rId34"/>
    <p:sldId id="546" r:id="rId35"/>
    <p:sldId id="525" r:id="rId36"/>
    <p:sldId id="548" r:id="rId37"/>
    <p:sldId id="547" r:id="rId38"/>
    <p:sldId id="549" r:id="rId39"/>
    <p:sldId id="552" r:id="rId40"/>
    <p:sldId id="553" r:id="rId41"/>
    <p:sldId id="554" r:id="rId42"/>
    <p:sldId id="555" r:id="rId43"/>
    <p:sldId id="383" r:id="rId44"/>
    <p:sldId id="556" r:id="rId45"/>
    <p:sldId id="557" r:id="rId46"/>
    <p:sldId id="558" r:id="rId47"/>
    <p:sldId id="559" r:id="rId48"/>
    <p:sldId id="560" r:id="rId49"/>
    <p:sldId id="561" r:id="rId50"/>
    <p:sldId id="506" r:id="rId51"/>
    <p:sldId id="31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42A"/>
    <a:srgbClr val="F66A6A"/>
    <a:srgbClr val="5CB1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8" autoAdjust="0"/>
    <p:restoredTop sz="94626" autoAdjust="0"/>
  </p:normalViewPr>
  <p:slideViewPr>
    <p:cSldViewPr snapToGrid="0" showGuides="1">
      <p:cViewPr>
        <p:scale>
          <a:sx n="75" d="100"/>
          <a:sy n="75" d="100"/>
        </p:scale>
        <p:origin x="1046" y="9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7297C-06E1-4B62-AA21-F05F5B88E178}" type="datetimeFigureOut">
              <a:rPr lang="zh-CN" altLang="en-US" smtClean="0"/>
              <a:t>2025/1/7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01A80-0C67-4DC9-A141-0EE821935593}" type="slidenum">
              <a:rPr lang="zh-CN" altLang="en-US" smtClean="0"/>
              <a:t>‹#›</a:t>
            </a:fld>
            <a:endParaRPr lang="zh-CN" altLang="en-US"/>
          </a:p>
        </p:txBody>
      </p:sp>
    </p:spTree>
    <p:extLst>
      <p:ext uri="{BB962C8B-B14F-4D97-AF65-F5344CB8AC3E}">
        <p14:creationId xmlns:p14="http://schemas.microsoft.com/office/powerpoint/2010/main" val="2803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F73B-61E8-5640-9D3F-66F8AE719F39}"/>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6B46668-829A-BE4D-6DB8-6B73AAB06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22EE5EB-A324-E9B3-96F7-FDAAEE42AE41}"/>
              </a:ext>
            </a:extLst>
          </p:cNvPr>
          <p:cNvSpPr>
            <a:spLocks noGrp="1"/>
          </p:cNvSpPr>
          <p:nvPr>
            <p:ph type="dt" sz="half" idx="10"/>
          </p:nvPr>
        </p:nvSpPr>
        <p:spPr/>
        <p:txBody>
          <a:bodyPr/>
          <a:lstStyle/>
          <a:p>
            <a:fld id="{4023CD3E-1ACA-4ABC-A7C3-AE6EDCC1D047}"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745B5FA5-F411-886B-A670-FECCD2FAC0F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56DAC71-907D-4762-573A-8A57CEC7F49E}"/>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190437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0C47-DE78-9FDB-FAD0-39825ED477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C3B3FCC-79E7-68BB-D276-3AD02785F3B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F8E96C3-739E-8B43-6206-FE776DC6FA61}"/>
              </a:ext>
            </a:extLst>
          </p:cNvPr>
          <p:cNvSpPr>
            <a:spLocks noGrp="1"/>
          </p:cNvSpPr>
          <p:nvPr>
            <p:ph type="dt" sz="half" idx="10"/>
          </p:nvPr>
        </p:nvSpPr>
        <p:spPr/>
        <p:txBody>
          <a:bodyPr/>
          <a:lstStyle/>
          <a:p>
            <a:fld id="{46FEC84B-BDA6-4394-A5DC-761CC97902A2}"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6E6B070C-1573-6254-43BC-8D7844044F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8F8F1F1-FBEC-2FC2-C45A-025776562898}"/>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5022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DB498-9315-2487-74F6-73D57AFEF8D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847AED-BEAD-B4C3-0A3D-2AD5740288F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5C92D09-7E1D-641C-A41E-9AF5CA35151C}"/>
              </a:ext>
            </a:extLst>
          </p:cNvPr>
          <p:cNvSpPr>
            <a:spLocks noGrp="1"/>
          </p:cNvSpPr>
          <p:nvPr>
            <p:ph type="dt" sz="half" idx="10"/>
          </p:nvPr>
        </p:nvSpPr>
        <p:spPr/>
        <p:txBody>
          <a:bodyPr/>
          <a:lstStyle/>
          <a:p>
            <a:fld id="{EECEE064-21DA-485D-93FF-A8D005D0BACF}"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A2426A0B-B993-BBE2-EE80-6E3A3544AB0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75C5961-1E8B-A7CB-42A2-2EE3DAD9A366}"/>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412530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C064-1F01-E9EA-FA7F-075601DEA8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FFCCB13-5F26-340E-B884-DABEE488974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F7E6170-88CB-FEBB-7702-0F77D4851E32}"/>
              </a:ext>
            </a:extLst>
          </p:cNvPr>
          <p:cNvSpPr>
            <a:spLocks noGrp="1"/>
          </p:cNvSpPr>
          <p:nvPr>
            <p:ph type="dt" sz="half" idx="10"/>
          </p:nvPr>
        </p:nvSpPr>
        <p:spPr/>
        <p:txBody>
          <a:bodyPr/>
          <a:lstStyle/>
          <a:p>
            <a:fld id="{E99E488B-2EE6-4D29-A22A-AB91A65553BA}"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D718EF54-A871-E33A-1487-8FC8C47B0C9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D10DE5F-F7CE-6497-3381-8C603BE75BEB}"/>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352272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BA20-679F-4A63-1B53-7481E145926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772FA05-548E-AC51-4DD8-CF0C71F7B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F63BDF3-DE27-1952-04FE-0BA4603C399A}"/>
              </a:ext>
            </a:extLst>
          </p:cNvPr>
          <p:cNvSpPr>
            <a:spLocks noGrp="1"/>
          </p:cNvSpPr>
          <p:nvPr>
            <p:ph type="dt" sz="half" idx="10"/>
          </p:nvPr>
        </p:nvSpPr>
        <p:spPr/>
        <p:txBody>
          <a:bodyPr/>
          <a:lstStyle/>
          <a:p>
            <a:fld id="{3421F69C-EC83-4748-9F42-207B0B7F7AEF}"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CA94FF42-4371-D96C-5993-5F01FDD81AF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D147ADC-B083-BC61-B086-00E8521C662C}"/>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278407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4B5E-60B4-9520-DA94-AC55EFF8C8F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4470680-E670-7010-DC1B-2A04C713ECA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00FD77D-20C5-E7DD-89EB-A63814869CE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DEBC103-5960-FFBD-2957-EE352A90CA4E}"/>
              </a:ext>
            </a:extLst>
          </p:cNvPr>
          <p:cNvSpPr>
            <a:spLocks noGrp="1"/>
          </p:cNvSpPr>
          <p:nvPr>
            <p:ph type="dt" sz="half" idx="10"/>
          </p:nvPr>
        </p:nvSpPr>
        <p:spPr/>
        <p:txBody>
          <a:bodyPr/>
          <a:lstStyle/>
          <a:p>
            <a:fld id="{B299948A-4763-4EE0-97C0-D473B84BFE2B}" type="datetime1">
              <a:rPr lang="zh-CN" altLang="en-US" smtClean="0"/>
              <a:t>2025/1/7</a:t>
            </a:fld>
            <a:endParaRPr lang="zh-CN" altLang="en-US"/>
          </a:p>
        </p:txBody>
      </p:sp>
      <p:sp>
        <p:nvSpPr>
          <p:cNvPr id="6" name="Footer Placeholder 5">
            <a:extLst>
              <a:ext uri="{FF2B5EF4-FFF2-40B4-BE49-F238E27FC236}">
                <a16:creationId xmlns:a16="http://schemas.microsoft.com/office/drawing/2014/main" id="{4C390D6F-CF56-5878-8079-1201332B5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3C8FEFD-27CA-C545-5476-CC67A51A7F56}"/>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196034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8044-EC1C-09EC-5E15-AA64F7C0E17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E90B3D7-0516-643F-3973-27C70D659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A8116AF-7FA3-30AE-2D6E-931AF278857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390A20C-9630-69DF-9B98-06D309561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C7D1086-ED47-422C-D57F-254E2F05DF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31DE8F2-34E3-88D2-F716-7C1445B1C751}"/>
              </a:ext>
            </a:extLst>
          </p:cNvPr>
          <p:cNvSpPr>
            <a:spLocks noGrp="1"/>
          </p:cNvSpPr>
          <p:nvPr>
            <p:ph type="dt" sz="half" idx="10"/>
          </p:nvPr>
        </p:nvSpPr>
        <p:spPr/>
        <p:txBody>
          <a:bodyPr/>
          <a:lstStyle/>
          <a:p>
            <a:fld id="{9A2FD7C2-6438-4C8D-9885-EF594F129AF2}" type="datetime1">
              <a:rPr lang="zh-CN" altLang="en-US" smtClean="0"/>
              <a:t>2025/1/7</a:t>
            </a:fld>
            <a:endParaRPr lang="zh-CN" altLang="en-US"/>
          </a:p>
        </p:txBody>
      </p:sp>
      <p:sp>
        <p:nvSpPr>
          <p:cNvPr id="8" name="Footer Placeholder 7">
            <a:extLst>
              <a:ext uri="{FF2B5EF4-FFF2-40B4-BE49-F238E27FC236}">
                <a16:creationId xmlns:a16="http://schemas.microsoft.com/office/drawing/2014/main" id="{719E7518-429E-86FA-99BF-D076EBE0227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1231984-35C7-87C1-1997-8AB4EF547161}"/>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394007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B0D2-9E48-529A-C732-C386CEA4E99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8E7E7FE-E6AF-B788-DDF8-54FB9A031454}"/>
              </a:ext>
            </a:extLst>
          </p:cNvPr>
          <p:cNvSpPr>
            <a:spLocks noGrp="1"/>
          </p:cNvSpPr>
          <p:nvPr>
            <p:ph type="dt" sz="half" idx="10"/>
          </p:nvPr>
        </p:nvSpPr>
        <p:spPr/>
        <p:txBody>
          <a:bodyPr/>
          <a:lstStyle/>
          <a:p>
            <a:fld id="{CED928C2-0FFC-4AD4-B896-4895AE4FE342}" type="datetime1">
              <a:rPr lang="zh-CN" altLang="en-US" smtClean="0"/>
              <a:t>2025/1/7</a:t>
            </a:fld>
            <a:endParaRPr lang="zh-CN" altLang="en-US"/>
          </a:p>
        </p:txBody>
      </p:sp>
      <p:sp>
        <p:nvSpPr>
          <p:cNvPr id="4" name="Footer Placeholder 3">
            <a:extLst>
              <a:ext uri="{FF2B5EF4-FFF2-40B4-BE49-F238E27FC236}">
                <a16:creationId xmlns:a16="http://schemas.microsoft.com/office/drawing/2014/main" id="{D95E932D-1CB5-AF18-030A-0DDA8FEB87A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6370044-C209-8B68-1304-9C0E2155E6BA}"/>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323410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D20F9-D1BE-73D3-FBC7-A35E3CF0795F}"/>
              </a:ext>
            </a:extLst>
          </p:cNvPr>
          <p:cNvSpPr>
            <a:spLocks noGrp="1"/>
          </p:cNvSpPr>
          <p:nvPr>
            <p:ph type="dt" sz="half" idx="10"/>
          </p:nvPr>
        </p:nvSpPr>
        <p:spPr/>
        <p:txBody>
          <a:bodyPr/>
          <a:lstStyle/>
          <a:p>
            <a:fld id="{FA4C0A94-C2B5-4F29-B85C-45CA87678128}" type="datetime1">
              <a:rPr lang="zh-CN" altLang="en-US" smtClean="0"/>
              <a:t>2025/1/7</a:t>
            </a:fld>
            <a:endParaRPr lang="zh-CN" altLang="en-US"/>
          </a:p>
        </p:txBody>
      </p:sp>
      <p:sp>
        <p:nvSpPr>
          <p:cNvPr id="3" name="Footer Placeholder 2">
            <a:extLst>
              <a:ext uri="{FF2B5EF4-FFF2-40B4-BE49-F238E27FC236}">
                <a16:creationId xmlns:a16="http://schemas.microsoft.com/office/drawing/2014/main" id="{D19EC320-30AA-281B-5A1F-45636E956C6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A2696C-D432-67FF-378F-5173FF5991F3}"/>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214047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CE0E-4F38-8FC0-AD26-B17EEDE18BC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9E89884-E932-B5F8-8938-544A86418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A042DE41-1F51-24DF-D700-CFACF1847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10B3946-42D4-E7D4-3EE7-1D93D9E516C1}"/>
              </a:ext>
            </a:extLst>
          </p:cNvPr>
          <p:cNvSpPr>
            <a:spLocks noGrp="1"/>
          </p:cNvSpPr>
          <p:nvPr>
            <p:ph type="dt" sz="half" idx="10"/>
          </p:nvPr>
        </p:nvSpPr>
        <p:spPr/>
        <p:txBody>
          <a:bodyPr/>
          <a:lstStyle/>
          <a:p>
            <a:fld id="{F4E08264-F49F-49C9-A7F4-9095CA867FFE}" type="datetime1">
              <a:rPr lang="zh-CN" altLang="en-US" smtClean="0"/>
              <a:t>2025/1/7</a:t>
            </a:fld>
            <a:endParaRPr lang="zh-CN" altLang="en-US"/>
          </a:p>
        </p:txBody>
      </p:sp>
      <p:sp>
        <p:nvSpPr>
          <p:cNvPr id="6" name="Footer Placeholder 5">
            <a:extLst>
              <a:ext uri="{FF2B5EF4-FFF2-40B4-BE49-F238E27FC236}">
                <a16:creationId xmlns:a16="http://schemas.microsoft.com/office/drawing/2014/main" id="{144D8740-F32B-E145-9F57-5B9FF3B3942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2193753-F781-1F34-1E7D-C6CDBDBD0730}"/>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299210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048E-02F7-1CC7-9500-C61C2058686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E32CAA6-AA52-BC5F-8FBA-613C7833F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BC4E64C-7108-973D-EFC5-3585CD54D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9FC8B9B-B845-95C5-CEC3-B72A590FD27A}"/>
              </a:ext>
            </a:extLst>
          </p:cNvPr>
          <p:cNvSpPr>
            <a:spLocks noGrp="1"/>
          </p:cNvSpPr>
          <p:nvPr>
            <p:ph type="dt" sz="half" idx="10"/>
          </p:nvPr>
        </p:nvSpPr>
        <p:spPr/>
        <p:txBody>
          <a:bodyPr/>
          <a:lstStyle/>
          <a:p>
            <a:fld id="{DB82EF23-268D-49B9-906A-158FBE8CE46C}" type="datetime1">
              <a:rPr lang="zh-CN" altLang="en-US" smtClean="0"/>
              <a:t>2025/1/7</a:t>
            </a:fld>
            <a:endParaRPr lang="zh-CN" altLang="en-US"/>
          </a:p>
        </p:txBody>
      </p:sp>
      <p:sp>
        <p:nvSpPr>
          <p:cNvPr id="6" name="Footer Placeholder 5">
            <a:extLst>
              <a:ext uri="{FF2B5EF4-FFF2-40B4-BE49-F238E27FC236}">
                <a16:creationId xmlns:a16="http://schemas.microsoft.com/office/drawing/2014/main" id="{B8BA3B08-DFE1-22F6-F7D9-C9142B48E56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013F9B-0620-6B5F-54E4-9B699FFD52C0}"/>
              </a:ext>
            </a:extLst>
          </p:cNvPr>
          <p:cNvSpPr>
            <a:spLocks noGrp="1"/>
          </p:cNvSpPr>
          <p:nvPr>
            <p:ph type="sldNum" sz="quarter" idx="12"/>
          </p:nvPr>
        </p:nvSpPr>
        <p:spPr/>
        <p:txBody>
          <a:body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400181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D66B7-5A9E-DD1C-275B-10F08F705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7640120-EAC3-E27C-21BE-018E0349F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4778F84-6737-518B-905C-98A833886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741DB-35F8-42F3-A018-9E7E52FFF065}" type="datetime1">
              <a:rPr lang="zh-CN" altLang="en-US" smtClean="0"/>
              <a:t>2025/1/7</a:t>
            </a:fld>
            <a:endParaRPr lang="zh-CN" altLang="en-US"/>
          </a:p>
        </p:txBody>
      </p:sp>
      <p:sp>
        <p:nvSpPr>
          <p:cNvPr id="5" name="Footer Placeholder 4">
            <a:extLst>
              <a:ext uri="{FF2B5EF4-FFF2-40B4-BE49-F238E27FC236}">
                <a16:creationId xmlns:a16="http://schemas.microsoft.com/office/drawing/2014/main" id="{26C1339D-B6B4-DD4B-D8E5-B3FE7FDDD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FF48806-ACB5-984C-60E9-85AB4FBBE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EC109-1E15-4BCA-93B5-56442BB3443E}" type="slidenum">
              <a:rPr lang="zh-CN" altLang="en-US" smtClean="0"/>
              <a:t>‹#›</a:t>
            </a:fld>
            <a:endParaRPr lang="zh-CN" altLang="en-US"/>
          </a:p>
        </p:txBody>
      </p:sp>
    </p:spTree>
    <p:extLst>
      <p:ext uri="{BB962C8B-B14F-4D97-AF65-F5344CB8AC3E}">
        <p14:creationId xmlns:p14="http://schemas.microsoft.com/office/powerpoint/2010/main" val="236112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5.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0.svg"/><Relationship Id="rId7" Type="http://schemas.openxmlformats.org/officeDocument/2006/relationships/image" Target="../media/image3.sv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5.sv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50.png"/></Relationships>
</file>

<file path=ppt/slides/_rels/slide3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51.png"/></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55.png"/></Relationships>
</file>

<file path=ppt/slides/_rels/slide4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svg"/><Relationship Id="rId7"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60.png"/><Relationship Id="rId5" Type="http://schemas.openxmlformats.org/officeDocument/2006/relationships/image" Target="../media/image5.svg"/><Relationship Id="rId10" Type="http://schemas.openxmlformats.org/officeDocument/2006/relationships/image" Target="../media/image59.png"/><Relationship Id="rId4" Type="http://schemas.openxmlformats.org/officeDocument/2006/relationships/image" Target="../media/image4.png"/><Relationship Id="rId9" Type="http://schemas.openxmlformats.org/officeDocument/2006/relationships/image" Target="../media/image58.png"/></Relationships>
</file>

<file path=ppt/slides/_rels/slide4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73F206-06A6-87F8-EAAF-E3E6FFFCD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943"/>
          </a:xfrm>
          <a:prstGeom prst="rect">
            <a:avLst/>
          </a:prstGeom>
        </p:spPr>
      </p:pic>
      <p:sp>
        <p:nvSpPr>
          <p:cNvPr id="12" name="Google Shape;867;p33">
            <a:extLst>
              <a:ext uri="{FF2B5EF4-FFF2-40B4-BE49-F238E27FC236}">
                <a16:creationId xmlns:a16="http://schemas.microsoft.com/office/drawing/2014/main" id="{6E92B451-3BE9-52C8-3131-C725F9855BF7}"/>
              </a:ext>
            </a:extLst>
          </p:cNvPr>
          <p:cNvSpPr txBox="1">
            <a:spLocks/>
          </p:cNvSpPr>
          <p:nvPr/>
        </p:nvSpPr>
        <p:spPr>
          <a:xfrm>
            <a:off x="-524895" y="0"/>
            <a:ext cx="6692015" cy="26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tx1">
                    <a:lumMod val="95000"/>
                    <a:lumOff val="5000"/>
                    <a:alpha val="60000"/>
                  </a:schemeClr>
                </a:solidFill>
                <a:latin typeface="Amatic SC" panose="020F0502020204030204" pitchFamily="2" charset="-79"/>
                <a:cs typeface="Amatic SC" panose="020F0502020204030204" pitchFamily="2" charset="-79"/>
              </a:rPr>
              <a:t>Lesson 7:</a:t>
            </a:r>
          </a:p>
          <a:p>
            <a:pPr algn="ctr"/>
            <a:r>
              <a:rPr lang="en-US" sz="8000" spc="300" dirty="0">
                <a:solidFill>
                  <a:schemeClr val="tx1">
                    <a:lumMod val="95000"/>
                    <a:lumOff val="5000"/>
                    <a:alpha val="60000"/>
                  </a:schemeClr>
                </a:solidFill>
                <a:latin typeface="Amatic SC" panose="020F0502020204030204" pitchFamily="2" charset="-79"/>
                <a:cs typeface="Amatic SC" panose="020F0502020204030204" pitchFamily="2" charset="-79"/>
              </a:rPr>
              <a:t>Knock, knock!</a:t>
            </a:r>
          </a:p>
        </p:txBody>
      </p:sp>
      <p:sp>
        <p:nvSpPr>
          <p:cNvPr id="2" name="Slide Number Placeholder 1">
            <a:extLst>
              <a:ext uri="{FF2B5EF4-FFF2-40B4-BE49-F238E27FC236}">
                <a16:creationId xmlns:a16="http://schemas.microsoft.com/office/drawing/2014/main" id="{C53E70DF-9B91-8A92-BF94-1399BB9FFE3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a:t>
            </a:fld>
            <a:endParaRPr lang="zh-CN" altLang="en-US" sz="2400" b="1" dirty="0">
              <a:solidFill>
                <a:schemeClr val="bg1">
                  <a:lumMod val="65000"/>
                </a:schemeClr>
              </a:solidFill>
              <a:latin typeface="Bradley Hand ITC" panose="03070402050302030203" pitchFamily="66" charset="0"/>
            </a:endParaRPr>
          </a:p>
        </p:txBody>
      </p:sp>
      <p:pic>
        <p:nvPicPr>
          <p:cNvPr id="9" name="Graphic 8">
            <a:extLst>
              <a:ext uri="{FF2B5EF4-FFF2-40B4-BE49-F238E27FC236}">
                <a16:creationId xmlns:a16="http://schemas.microsoft.com/office/drawing/2014/main" id="{7FFAD998-22A4-D5C3-822D-44E89B7CC7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8652" y="3272530"/>
            <a:ext cx="3191489" cy="2980883"/>
          </a:xfrm>
          <a:prstGeom prst="rect">
            <a:avLst/>
          </a:prstGeom>
        </p:spPr>
      </p:pic>
      <p:pic>
        <p:nvPicPr>
          <p:cNvPr id="13" name="Graphic 12">
            <a:extLst>
              <a:ext uri="{FF2B5EF4-FFF2-40B4-BE49-F238E27FC236}">
                <a16:creationId xmlns:a16="http://schemas.microsoft.com/office/drawing/2014/main" id="{B808B660-2B95-42C9-7CA9-643566CCF5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143109" y="4020477"/>
            <a:ext cx="2211368" cy="2220275"/>
          </a:xfrm>
          <a:prstGeom prst="rect">
            <a:avLst/>
          </a:prstGeom>
        </p:spPr>
      </p:pic>
      <p:pic>
        <p:nvPicPr>
          <p:cNvPr id="17" name="Picture 16">
            <a:extLst>
              <a:ext uri="{FF2B5EF4-FFF2-40B4-BE49-F238E27FC236}">
                <a16:creationId xmlns:a16="http://schemas.microsoft.com/office/drawing/2014/main" id="{C9E0FAD6-2FDA-DA9A-1B6A-2CDE8DA77BF1}"/>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1303187">
            <a:off x="5792986" y="2153764"/>
            <a:ext cx="2260708" cy="1494169"/>
          </a:xfrm>
          <a:prstGeom prst="rect">
            <a:avLst/>
          </a:prstGeom>
        </p:spPr>
      </p:pic>
      <p:sp>
        <p:nvSpPr>
          <p:cNvPr id="18" name="TextBox 17">
            <a:extLst>
              <a:ext uri="{FF2B5EF4-FFF2-40B4-BE49-F238E27FC236}">
                <a16:creationId xmlns:a16="http://schemas.microsoft.com/office/drawing/2014/main" id="{0FB199D5-FDDA-B29E-44AD-D74E9B2B446D}"/>
              </a:ext>
            </a:extLst>
          </p:cNvPr>
          <p:cNvSpPr txBox="1"/>
          <p:nvPr/>
        </p:nvSpPr>
        <p:spPr>
          <a:xfrm rot="1166985">
            <a:off x="6202629" y="2262135"/>
            <a:ext cx="1441420" cy="954107"/>
          </a:xfrm>
          <a:prstGeom prst="rect">
            <a:avLst/>
          </a:prstGeom>
          <a:noFill/>
        </p:spPr>
        <p:txBody>
          <a:bodyPr wrap="none" rtlCol="0">
            <a:spAutoFit/>
          </a:bodyPr>
          <a:lstStyle/>
          <a:p>
            <a:r>
              <a:rPr lang="en-US" altLang="zh-CN" sz="2800" dirty="0">
                <a:latin typeface="Kristen ITC" panose="03050502040202030202" pitchFamily="66" charset="0"/>
              </a:rPr>
              <a:t>Knock,</a:t>
            </a:r>
          </a:p>
          <a:p>
            <a:r>
              <a:rPr lang="en-US" altLang="zh-CN" sz="2800" dirty="0">
                <a:latin typeface="Kristen ITC" panose="03050502040202030202" pitchFamily="66" charset="0"/>
              </a:rPr>
              <a:t>knock!</a:t>
            </a:r>
            <a:endParaRPr lang="zh-CN" altLang="en-US" sz="2800" dirty="0">
              <a:latin typeface="Kristen ITC" panose="03050502040202030202" pitchFamily="66" charset="0"/>
            </a:endParaRPr>
          </a:p>
        </p:txBody>
      </p:sp>
      <p:pic>
        <p:nvPicPr>
          <p:cNvPr id="20" name="Picture 19">
            <a:extLst>
              <a:ext uri="{FF2B5EF4-FFF2-40B4-BE49-F238E27FC236}">
                <a16:creationId xmlns:a16="http://schemas.microsoft.com/office/drawing/2014/main" id="{3B5AB6E8-9ED0-4C7C-1A00-AE2B195E6B93}"/>
              </a:ext>
            </a:extLst>
          </p:cNvPr>
          <p:cNvPicPr>
            <a:picLocks noChangeAspect="1"/>
          </p:cNvPicPr>
          <p:nvPr/>
        </p:nvPicPr>
        <p:blipFill>
          <a:blip r:embed="rId8">
            <a:alphaModFix amt="80000"/>
            <a:extLst>
              <a:ext uri="{28A0092B-C50C-407E-A947-70E740481C1C}">
                <a14:useLocalDpi xmlns:a14="http://schemas.microsoft.com/office/drawing/2010/main" val="0"/>
              </a:ext>
            </a:extLst>
          </a:blip>
          <a:stretch>
            <a:fillRect/>
          </a:stretch>
        </p:blipFill>
        <p:spPr>
          <a:xfrm rot="20603645">
            <a:off x="8412749" y="2226349"/>
            <a:ext cx="1570424" cy="1893252"/>
          </a:xfrm>
          <a:prstGeom prst="rect">
            <a:avLst/>
          </a:prstGeom>
        </p:spPr>
      </p:pic>
      <p:sp>
        <p:nvSpPr>
          <p:cNvPr id="21" name="TextBox 20">
            <a:extLst>
              <a:ext uri="{FF2B5EF4-FFF2-40B4-BE49-F238E27FC236}">
                <a16:creationId xmlns:a16="http://schemas.microsoft.com/office/drawing/2014/main" id="{4F2D7EDD-EFD5-BE31-7EA2-FB048BAFBA47}"/>
              </a:ext>
            </a:extLst>
          </p:cNvPr>
          <p:cNvSpPr txBox="1"/>
          <p:nvPr/>
        </p:nvSpPr>
        <p:spPr>
          <a:xfrm rot="20597758">
            <a:off x="8595679" y="2596374"/>
            <a:ext cx="1279517" cy="954107"/>
          </a:xfrm>
          <a:prstGeom prst="rect">
            <a:avLst/>
          </a:prstGeom>
          <a:noFill/>
        </p:spPr>
        <p:txBody>
          <a:bodyPr wrap="none" rtlCol="0">
            <a:spAutoFit/>
          </a:bodyPr>
          <a:lstStyle/>
          <a:p>
            <a:r>
              <a:rPr lang="en-US" altLang="zh-CN" sz="2800" dirty="0">
                <a:latin typeface="Kristen ITC" panose="03050502040202030202" pitchFamily="66" charset="0"/>
              </a:rPr>
              <a:t>Who’s</a:t>
            </a:r>
          </a:p>
          <a:p>
            <a:r>
              <a:rPr lang="en-US" altLang="zh-CN" sz="2800" dirty="0">
                <a:latin typeface="Kristen ITC" panose="03050502040202030202" pitchFamily="66" charset="0"/>
              </a:rPr>
              <a:t>there?</a:t>
            </a:r>
            <a:endParaRPr lang="zh-CN" altLang="en-US" sz="2800" dirty="0">
              <a:latin typeface="Kristen ITC" panose="03050502040202030202" pitchFamily="66" charset="0"/>
            </a:endParaRPr>
          </a:p>
        </p:txBody>
      </p:sp>
    </p:spTree>
    <p:extLst>
      <p:ext uri="{BB962C8B-B14F-4D97-AF65-F5344CB8AC3E}">
        <p14:creationId xmlns:p14="http://schemas.microsoft.com/office/powerpoint/2010/main" val="378565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0E181-47D0-57F8-D392-1BCC5D381A0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94D56AC-BD74-4EC5-7262-9A34B90A0D1E}"/>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A7D02B41-3EAD-857A-D246-F5FBE6084BC5}"/>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10</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D96BEF43-4928-A551-335A-DB0DA87A7118}"/>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Sprites</a:t>
            </a:r>
          </a:p>
        </p:txBody>
      </p:sp>
      <p:sp>
        <p:nvSpPr>
          <p:cNvPr id="5" name="TextBox 4">
            <a:extLst>
              <a:ext uri="{FF2B5EF4-FFF2-40B4-BE49-F238E27FC236}">
                <a16:creationId xmlns:a16="http://schemas.microsoft.com/office/drawing/2014/main" id="{07373E57-5775-2E3A-C5C5-1D93DE5B1624}"/>
              </a:ext>
            </a:extLst>
          </p:cNvPr>
          <p:cNvSpPr txBox="1"/>
          <p:nvPr/>
        </p:nvSpPr>
        <p:spPr>
          <a:xfrm>
            <a:off x="989141" y="5857296"/>
            <a:ext cx="4788275" cy="584775"/>
          </a:xfrm>
          <a:prstGeom prst="rect">
            <a:avLst/>
          </a:prstGeom>
          <a:noFill/>
        </p:spPr>
        <p:txBody>
          <a:bodyPr wrap="square" rtlCol="0">
            <a:spAutoFit/>
          </a:bodyPr>
          <a:lstStyle/>
          <a:p>
            <a:pPr algn="ctr"/>
            <a:r>
              <a:rPr lang="en-US" altLang="zh-CN" sz="3200" dirty="0">
                <a:solidFill>
                  <a:schemeClr val="bg1">
                    <a:lumMod val="75000"/>
                  </a:schemeClr>
                </a:solidFill>
                <a:latin typeface="High Tower Text" panose="02040502050506030303" pitchFamily="18" charset="0"/>
              </a:rPr>
              <a:t>Second Dinosaur: Dino2</a:t>
            </a:r>
            <a:endParaRPr lang="zh-CN" altLang="en-US" sz="3200" dirty="0">
              <a:solidFill>
                <a:schemeClr val="accent2">
                  <a:lumMod val="40000"/>
                  <a:lumOff val="60000"/>
                </a:schemeClr>
              </a:solidFill>
              <a:latin typeface="High Tower Text" panose="02040502050506030303" pitchFamily="18" charset="0"/>
            </a:endParaRPr>
          </a:p>
        </p:txBody>
      </p:sp>
      <p:pic>
        <p:nvPicPr>
          <p:cNvPr id="7" name="Graphic 6">
            <a:extLst>
              <a:ext uri="{FF2B5EF4-FFF2-40B4-BE49-F238E27FC236}">
                <a16:creationId xmlns:a16="http://schemas.microsoft.com/office/drawing/2014/main" id="{E2DF8906-9E6D-6882-3EC6-2DCD265ACD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63066" y="2153559"/>
            <a:ext cx="3440426" cy="3454283"/>
          </a:xfrm>
          <a:prstGeom prst="rect">
            <a:avLst/>
          </a:prstGeom>
        </p:spPr>
      </p:pic>
      <p:pic>
        <p:nvPicPr>
          <p:cNvPr id="10" name="Picture 9">
            <a:extLst>
              <a:ext uri="{FF2B5EF4-FFF2-40B4-BE49-F238E27FC236}">
                <a16:creationId xmlns:a16="http://schemas.microsoft.com/office/drawing/2014/main" id="{5271315C-9FED-CD97-571E-6511AD33B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510" y="2153559"/>
            <a:ext cx="3735825" cy="4108631"/>
          </a:xfrm>
          <a:prstGeom prst="rect">
            <a:avLst/>
          </a:prstGeom>
        </p:spPr>
      </p:pic>
    </p:spTree>
    <p:extLst>
      <p:ext uri="{BB962C8B-B14F-4D97-AF65-F5344CB8AC3E}">
        <p14:creationId xmlns:p14="http://schemas.microsoft.com/office/powerpoint/2010/main" val="343547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6390F-D190-0897-AAC3-6D941A10E94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521E9F3-3BC9-09BA-3D43-A5D990A60D5F}"/>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8AF01C36-0A7D-2D34-1797-8CA3CED7F62F}"/>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11</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11DE9812-0EBD-B4A6-196B-9194BFE31503}"/>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The Stage is Set!</a:t>
            </a:r>
          </a:p>
        </p:txBody>
      </p:sp>
      <p:pic>
        <p:nvPicPr>
          <p:cNvPr id="3" name="Graphic 2">
            <a:extLst>
              <a:ext uri="{FF2B5EF4-FFF2-40B4-BE49-F238E27FC236}">
                <a16:creationId xmlns:a16="http://schemas.microsoft.com/office/drawing/2014/main" id="{F2C78436-FA9D-CC01-267A-4DECA39A02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6999" y="2001516"/>
            <a:ext cx="5920740" cy="4440555"/>
          </a:xfrm>
          <a:prstGeom prst="rect">
            <a:avLst/>
          </a:prstGeom>
        </p:spPr>
      </p:pic>
      <p:pic>
        <p:nvPicPr>
          <p:cNvPr id="5" name="Graphic 4">
            <a:extLst>
              <a:ext uri="{FF2B5EF4-FFF2-40B4-BE49-F238E27FC236}">
                <a16:creationId xmlns:a16="http://schemas.microsoft.com/office/drawing/2014/main" id="{C818B0E1-D811-CE5E-0C05-B3B131BAC8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9672" y="3694436"/>
            <a:ext cx="2026328" cy="1892611"/>
          </a:xfrm>
          <a:prstGeom prst="rect">
            <a:avLst/>
          </a:prstGeom>
        </p:spPr>
      </p:pic>
      <p:pic>
        <p:nvPicPr>
          <p:cNvPr id="7" name="Graphic 6">
            <a:extLst>
              <a:ext uri="{FF2B5EF4-FFF2-40B4-BE49-F238E27FC236}">
                <a16:creationId xmlns:a16="http://schemas.microsoft.com/office/drawing/2014/main" id="{69EE1C4D-E682-16E2-FF71-CF21AE6566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677562" y="4107180"/>
            <a:ext cx="1473930" cy="1479867"/>
          </a:xfrm>
          <a:prstGeom prst="rect">
            <a:avLst/>
          </a:prstGeom>
        </p:spPr>
      </p:pic>
    </p:spTree>
    <p:extLst>
      <p:ext uri="{BB962C8B-B14F-4D97-AF65-F5344CB8AC3E}">
        <p14:creationId xmlns:p14="http://schemas.microsoft.com/office/powerpoint/2010/main" val="428443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578D3-B0C1-89E9-9966-F62104F0C03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FBFFABB-D17C-7D59-B0CC-7F30030C127D}"/>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84353329-0F74-785A-6A69-9213A7FF55DB}"/>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12</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79153CA3-5797-4558-A5E2-6B1F2F29CECB}"/>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“Knock, knock!”</a:t>
            </a:r>
          </a:p>
        </p:txBody>
      </p:sp>
      <p:pic>
        <p:nvPicPr>
          <p:cNvPr id="3" name="Graphic 2">
            <a:extLst>
              <a:ext uri="{FF2B5EF4-FFF2-40B4-BE49-F238E27FC236}">
                <a16:creationId xmlns:a16="http://schemas.microsoft.com/office/drawing/2014/main" id="{DB3BA667-8ED8-AAE4-9BE3-F22ABBCA0C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211" y="3278626"/>
            <a:ext cx="3191489" cy="2980883"/>
          </a:xfrm>
          <a:prstGeom prst="rect">
            <a:avLst/>
          </a:prstGeom>
        </p:spPr>
      </p:pic>
      <p:pic>
        <p:nvPicPr>
          <p:cNvPr id="5" name="Picture 4">
            <a:extLst>
              <a:ext uri="{FF2B5EF4-FFF2-40B4-BE49-F238E27FC236}">
                <a16:creationId xmlns:a16="http://schemas.microsoft.com/office/drawing/2014/main" id="{F63961CD-8B2E-167D-6EFD-7AB266251E83}"/>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3332113" y="2487991"/>
            <a:ext cx="2392494" cy="1581270"/>
          </a:xfrm>
          <a:prstGeom prst="rect">
            <a:avLst/>
          </a:prstGeom>
        </p:spPr>
      </p:pic>
      <p:sp>
        <p:nvSpPr>
          <p:cNvPr id="7" name="TextBox 6">
            <a:extLst>
              <a:ext uri="{FF2B5EF4-FFF2-40B4-BE49-F238E27FC236}">
                <a16:creationId xmlns:a16="http://schemas.microsoft.com/office/drawing/2014/main" id="{703C6FD7-C5E8-9B56-50E4-184F52B63AB5}"/>
              </a:ext>
            </a:extLst>
          </p:cNvPr>
          <p:cNvSpPr txBox="1"/>
          <p:nvPr/>
        </p:nvSpPr>
        <p:spPr>
          <a:xfrm rot="1800000">
            <a:off x="3817932" y="2702499"/>
            <a:ext cx="1720791" cy="954107"/>
          </a:xfrm>
          <a:prstGeom prst="rect">
            <a:avLst/>
          </a:prstGeom>
          <a:noFill/>
        </p:spPr>
        <p:txBody>
          <a:bodyPr wrap="square" rtlCol="0">
            <a:spAutoFit/>
          </a:bodyPr>
          <a:lstStyle/>
          <a:p>
            <a:r>
              <a:rPr lang="en-US" altLang="zh-CN" sz="2800" dirty="0">
                <a:latin typeface="Kristen ITC" panose="03050502040202030202" pitchFamily="66" charset="0"/>
              </a:rPr>
              <a:t>Knock, knock!</a:t>
            </a:r>
            <a:endParaRPr lang="zh-CN" altLang="en-US" sz="2800" dirty="0">
              <a:latin typeface="Kristen ITC" panose="03050502040202030202" pitchFamily="66" charset="0"/>
            </a:endParaRPr>
          </a:p>
        </p:txBody>
      </p:sp>
      <p:pic>
        <p:nvPicPr>
          <p:cNvPr id="9" name="Picture 8">
            <a:extLst>
              <a:ext uri="{FF2B5EF4-FFF2-40B4-BE49-F238E27FC236}">
                <a16:creationId xmlns:a16="http://schemas.microsoft.com/office/drawing/2014/main" id="{6B343088-3420-361C-A152-5BD0056A68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926" y="2935726"/>
            <a:ext cx="4440345" cy="2980883"/>
          </a:xfrm>
          <a:prstGeom prst="rect">
            <a:avLst/>
          </a:prstGeom>
        </p:spPr>
      </p:pic>
    </p:spTree>
    <p:extLst>
      <p:ext uri="{BB962C8B-B14F-4D97-AF65-F5344CB8AC3E}">
        <p14:creationId xmlns:p14="http://schemas.microsoft.com/office/powerpoint/2010/main" val="268662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2B362-9527-FF45-D8B5-4515F4A081D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BD5C48A-B1D7-243B-F1F1-D0B505179BA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07883FB9-C2FE-758D-8317-57857C56066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13</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6E7801D7-30E7-276D-64CE-20DA406D0B85}"/>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“Who’s there?”</a:t>
            </a:r>
          </a:p>
        </p:txBody>
      </p:sp>
      <p:pic>
        <p:nvPicPr>
          <p:cNvPr id="10" name="Picture 9">
            <a:extLst>
              <a:ext uri="{FF2B5EF4-FFF2-40B4-BE49-F238E27FC236}">
                <a16:creationId xmlns:a16="http://schemas.microsoft.com/office/drawing/2014/main" id="{F72D5C9F-4E70-695B-F5CE-C2E8596CD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071" y="2228211"/>
            <a:ext cx="4234087" cy="4213860"/>
          </a:xfrm>
          <a:prstGeom prst="rect">
            <a:avLst/>
          </a:prstGeom>
        </p:spPr>
      </p:pic>
      <p:pic>
        <p:nvPicPr>
          <p:cNvPr id="11" name="Graphic 10">
            <a:extLst>
              <a:ext uri="{FF2B5EF4-FFF2-40B4-BE49-F238E27FC236}">
                <a16:creationId xmlns:a16="http://schemas.microsoft.com/office/drawing/2014/main" id="{D1884EE7-8EBB-48C0-C209-D3FF285D6A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327769" y="3790629"/>
            <a:ext cx="2458976" cy="2468880"/>
          </a:xfrm>
          <a:prstGeom prst="rect">
            <a:avLst/>
          </a:prstGeom>
        </p:spPr>
      </p:pic>
      <p:pic>
        <p:nvPicPr>
          <p:cNvPr id="12" name="Picture 11">
            <a:extLst>
              <a:ext uri="{FF2B5EF4-FFF2-40B4-BE49-F238E27FC236}">
                <a16:creationId xmlns:a16="http://schemas.microsoft.com/office/drawing/2014/main" id="{7AF9C845-2822-610D-9BD8-1C5AE60F6DF0}"/>
              </a:ext>
            </a:extLst>
          </p:cNvPr>
          <p:cNvPicPr>
            <a:picLocks noChangeAspect="1"/>
          </p:cNvPicPr>
          <p:nvPr/>
        </p:nvPicPr>
        <p:blipFill>
          <a:blip r:embed="rId5">
            <a:alphaModFix amt="80000"/>
            <a:extLst>
              <a:ext uri="{28A0092B-C50C-407E-A947-70E740481C1C}">
                <a14:useLocalDpi xmlns:a14="http://schemas.microsoft.com/office/drawing/2010/main" val="0"/>
              </a:ext>
            </a:extLst>
          </a:blip>
          <a:stretch>
            <a:fillRect/>
          </a:stretch>
        </p:blipFill>
        <p:spPr>
          <a:xfrm rot="20603645">
            <a:off x="6701081" y="2196333"/>
            <a:ext cx="1749959" cy="2109694"/>
          </a:xfrm>
          <a:prstGeom prst="rect">
            <a:avLst/>
          </a:prstGeom>
        </p:spPr>
      </p:pic>
      <p:sp>
        <p:nvSpPr>
          <p:cNvPr id="13" name="TextBox 12">
            <a:extLst>
              <a:ext uri="{FF2B5EF4-FFF2-40B4-BE49-F238E27FC236}">
                <a16:creationId xmlns:a16="http://schemas.microsoft.com/office/drawing/2014/main" id="{4BE4FE65-1F81-B3C1-2394-9E61F277E887}"/>
              </a:ext>
            </a:extLst>
          </p:cNvPr>
          <p:cNvSpPr txBox="1"/>
          <p:nvPr/>
        </p:nvSpPr>
        <p:spPr>
          <a:xfrm rot="20597758">
            <a:off x="6929636" y="2638216"/>
            <a:ext cx="1519249" cy="954107"/>
          </a:xfrm>
          <a:prstGeom prst="rect">
            <a:avLst/>
          </a:prstGeom>
          <a:noFill/>
        </p:spPr>
        <p:txBody>
          <a:bodyPr wrap="square" rtlCol="0">
            <a:spAutoFit/>
          </a:bodyPr>
          <a:lstStyle/>
          <a:p>
            <a:r>
              <a:rPr lang="en-US" altLang="zh-CN" sz="2800" dirty="0">
                <a:latin typeface="Kristen ITC" panose="03050502040202030202" pitchFamily="66" charset="0"/>
              </a:rPr>
              <a:t>Who’s there?</a:t>
            </a:r>
            <a:endParaRPr lang="zh-CN" altLang="en-US" sz="2800" dirty="0">
              <a:latin typeface="Kristen ITC" panose="03050502040202030202" pitchFamily="66" charset="0"/>
            </a:endParaRPr>
          </a:p>
        </p:txBody>
      </p:sp>
    </p:spTree>
    <p:extLst>
      <p:ext uri="{BB962C8B-B14F-4D97-AF65-F5344CB8AC3E}">
        <p14:creationId xmlns:p14="http://schemas.microsoft.com/office/powerpoint/2010/main" val="332546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DE15D-BF76-AD17-FE66-56C75D325CF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F8E87BE-B16C-F495-7E6E-7CCB5487243F}"/>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1C127A65-A875-578B-472A-6653D49B05CB}"/>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14</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F98DAC0-C2B1-8CF3-A93D-73CA4E75F73E}"/>
              </a:ext>
            </a:extLst>
          </p:cNvPr>
          <p:cNvSpPr txBox="1">
            <a:spLocks/>
          </p:cNvSpPr>
          <p:nvPr/>
        </p:nvSpPr>
        <p:spPr>
          <a:xfrm>
            <a:off x="1614220" y="143850"/>
            <a:ext cx="896356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You’re Speaking Over me!</a:t>
            </a:r>
          </a:p>
        </p:txBody>
      </p:sp>
      <p:pic>
        <p:nvPicPr>
          <p:cNvPr id="3" name="Graphic 2">
            <a:extLst>
              <a:ext uri="{FF2B5EF4-FFF2-40B4-BE49-F238E27FC236}">
                <a16:creationId xmlns:a16="http://schemas.microsoft.com/office/drawing/2014/main" id="{090A234A-C48E-3CFA-3AFD-990C855FA5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211" y="3278626"/>
            <a:ext cx="3191489" cy="2980883"/>
          </a:xfrm>
          <a:prstGeom prst="rect">
            <a:avLst/>
          </a:prstGeom>
        </p:spPr>
      </p:pic>
      <p:pic>
        <p:nvPicPr>
          <p:cNvPr id="5" name="Picture 4">
            <a:extLst>
              <a:ext uri="{FF2B5EF4-FFF2-40B4-BE49-F238E27FC236}">
                <a16:creationId xmlns:a16="http://schemas.microsoft.com/office/drawing/2014/main" id="{5712EEAA-93F4-28B2-D3F0-857E0504460B}"/>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3332113" y="2487991"/>
            <a:ext cx="2392494" cy="1581270"/>
          </a:xfrm>
          <a:prstGeom prst="rect">
            <a:avLst/>
          </a:prstGeom>
        </p:spPr>
      </p:pic>
      <p:sp>
        <p:nvSpPr>
          <p:cNvPr id="7" name="TextBox 6">
            <a:extLst>
              <a:ext uri="{FF2B5EF4-FFF2-40B4-BE49-F238E27FC236}">
                <a16:creationId xmlns:a16="http://schemas.microsoft.com/office/drawing/2014/main" id="{057AE657-3DA0-4024-1ECF-70918829CEFC}"/>
              </a:ext>
            </a:extLst>
          </p:cNvPr>
          <p:cNvSpPr txBox="1"/>
          <p:nvPr/>
        </p:nvSpPr>
        <p:spPr>
          <a:xfrm rot="1800000">
            <a:off x="3817932" y="2702499"/>
            <a:ext cx="1720791" cy="954107"/>
          </a:xfrm>
          <a:prstGeom prst="rect">
            <a:avLst/>
          </a:prstGeom>
          <a:noFill/>
        </p:spPr>
        <p:txBody>
          <a:bodyPr wrap="square" rtlCol="0">
            <a:spAutoFit/>
          </a:bodyPr>
          <a:lstStyle/>
          <a:p>
            <a:r>
              <a:rPr lang="en-US" altLang="zh-CN" sz="2800" dirty="0">
                <a:latin typeface="Kristen ITC" panose="03050502040202030202" pitchFamily="66" charset="0"/>
              </a:rPr>
              <a:t>Knock, knock!</a:t>
            </a:r>
            <a:endParaRPr lang="zh-CN" altLang="en-US" sz="2800" dirty="0">
              <a:latin typeface="Kristen ITC" panose="03050502040202030202" pitchFamily="66" charset="0"/>
            </a:endParaRPr>
          </a:p>
        </p:txBody>
      </p:sp>
      <p:pic>
        <p:nvPicPr>
          <p:cNvPr id="8" name="Graphic 7">
            <a:extLst>
              <a:ext uri="{FF2B5EF4-FFF2-40B4-BE49-F238E27FC236}">
                <a16:creationId xmlns:a16="http://schemas.microsoft.com/office/drawing/2014/main" id="{95372ABD-8E13-F492-FD7C-18C86661E4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327769" y="3790629"/>
            <a:ext cx="2458976" cy="2468880"/>
          </a:xfrm>
          <a:prstGeom prst="rect">
            <a:avLst/>
          </a:prstGeom>
        </p:spPr>
      </p:pic>
      <p:pic>
        <p:nvPicPr>
          <p:cNvPr id="9" name="Picture 8">
            <a:extLst>
              <a:ext uri="{FF2B5EF4-FFF2-40B4-BE49-F238E27FC236}">
                <a16:creationId xmlns:a16="http://schemas.microsoft.com/office/drawing/2014/main" id="{FABD7C64-E2AF-A8AB-2CF5-62920A6A956B}"/>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6701081" y="2196333"/>
            <a:ext cx="1749959" cy="2109694"/>
          </a:xfrm>
          <a:prstGeom prst="rect">
            <a:avLst/>
          </a:prstGeom>
        </p:spPr>
      </p:pic>
      <p:sp>
        <p:nvSpPr>
          <p:cNvPr id="10" name="TextBox 9">
            <a:extLst>
              <a:ext uri="{FF2B5EF4-FFF2-40B4-BE49-F238E27FC236}">
                <a16:creationId xmlns:a16="http://schemas.microsoft.com/office/drawing/2014/main" id="{500011B3-3077-DED2-119D-0120BBE5711B}"/>
              </a:ext>
            </a:extLst>
          </p:cNvPr>
          <p:cNvSpPr txBox="1"/>
          <p:nvPr/>
        </p:nvSpPr>
        <p:spPr>
          <a:xfrm rot="20597758">
            <a:off x="6929636" y="2638216"/>
            <a:ext cx="1519249" cy="954107"/>
          </a:xfrm>
          <a:prstGeom prst="rect">
            <a:avLst/>
          </a:prstGeom>
          <a:noFill/>
        </p:spPr>
        <p:txBody>
          <a:bodyPr wrap="square" rtlCol="0">
            <a:spAutoFit/>
          </a:bodyPr>
          <a:lstStyle/>
          <a:p>
            <a:r>
              <a:rPr lang="en-US" altLang="zh-CN" sz="2800" dirty="0">
                <a:latin typeface="Kristen ITC" panose="03050502040202030202" pitchFamily="66" charset="0"/>
              </a:rPr>
              <a:t>Who’s there?</a:t>
            </a:r>
            <a:endParaRPr lang="zh-CN" altLang="en-US" sz="2800" dirty="0">
              <a:latin typeface="Kristen ITC" panose="03050502040202030202" pitchFamily="66" charset="0"/>
            </a:endParaRPr>
          </a:p>
        </p:txBody>
      </p:sp>
      <p:sp>
        <p:nvSpPr>
          <p:cNvPr id="11" name="TextBox 10">
            <a:extLst>
              <a:ext uri="{FF2B5EF4-FFF2-40B4-BE49-F238E27FC236}">
                <a16:creationId xmlns:a16="http://schemas.microsoft.com/office/drawing/2014/main" id="{CF21F61C-2798-64A8-86C9-DBEB14A33C6D}"/>
              </a:ext>
            </a:extLst>
          </p:cNvPr>
          <p:cNvSpPr txBox="1"/>
          <p:nvPr/>
        </p:nvSpPr>
        <p:spPr>
          <a:xfrm>
            <a:off x="4054442" y="5323394"/>
            <a:ext cx="4068860" cy="954107"/>
          </a:xfrm>
          <a:prstGeom prst="rect">
            <a:avLst/>
          </a:prstGeom>
          <a:noFill/>
        </p:spPr>
        <p:txBody>
          <a:bodyPr wrap="square" rtlCol="0">
            <a:spAutoFit/>
          </a:bodyPr>
          <a:lstStyle/>
          <a:p>
            <a:pPr algn="ctr"/>
            <a:r>
              <a:rPr lang="en-US" altLang="zh-CN" sz="2800" dirty="0">
                <a:solidFill>
                  <a:schemeClr val="bg1">
                    <a:lumMod val="75000"/>
                  </a:schemeClr>
                </a:solidFill>
                <a:latin typeface="High Tower Text" panose="02040502050506030303" pitchFamily="18" charset="0"/>
              </a:rPr>
              <a:t>Dino2 starts to speak </a:t>
            </a:r>
            <a:r>
              <a:rPr lang="en-US" altLang="zh-CN" sz="2800" dirty="0">
                <a:solidFill>
                  <a:schemeClr val="accent2">
                    <a:lumMod val="40000"/>
                    <a:lumOff val="60000"/>
                  </a:schemeClr>
                </a:solidFill>
                <a:latin typeface="High Tower Text" panose="02040502050506030303" pitchFamily="18" charset="0"/>
              </a:rPr>
              <a:t>before</a:t>
            </a:r>
            <a:r>
              <a:rPr lang="en-US" altLang="zh-CN" sz="2800" dirty="0">
                <a:solidFill>
                  <a:schemeClr val="bg1">
                    <a:lumMod val="75000"/>
                  </a:schemeClr>
                </a:solidFill>
                <a:latin typeface="High Tower Text" panose="02040502050506030303" pitchFamily="18" charset="0"/>
              </a:rPr>
              <a:t> Dino1 has finished!</a:t>
            </a:r>
            <a:endParaRPr lang="zh-CN" altLang="en-US" sz="2800" dirty="0">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185858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59A73-DD0D-6FB4-0BDF-0E8F55C8DC8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BB2723A-F73D-F194-9A84-01F2F6338356}"/>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 name="Slide Number Placeholder 1">
            <a:extLst>
              <a:ext uri="{FF2B5EF4-FFF2-40B4-BE49-F238E27FC236}">
                <a16:creationId xmlns:a16="http://schemas.microsoft.com/office/drawing/2014/main" id="{732A55AF-C25E-1314-5FF2-93702F821DF8}"/>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15</a:t>
            </a:fld>
            <a:endParaRPr lang="zh-CN" altLang="en-US" sz="2400" b="1" dirty="0">
              <a:solidFill>
                <a:schemeClr val="bg1">
                  <a:lumMod val="65000"/>
                </a:schemeClr>
              </a:solidFill>
              <a:latin typeface="Bradley Hand ITC" panose="03070402050302030203" pitchFamily="66" charset="0"/>
            </a:endParaRPr>
          </a:p>
        </p:txBody>
      </p:sp>
      <p:pic>
        <p:nvPicPr>
          <p:cNvPr id="3" name="Graphic 2">
            <a:extLst>
              <a:ext uri="{FF2B5EF4-FFF2-40B4-BE49-F238E27FC236}">
                <a16:creationId xmlns:a16="http://schemas.microsoft.com/office/drawing/2014/main" id="{2A2BD681-28E3-6452-3580-EB9B74D345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201" y="2566346"/>
            <a:ext cx="2399389" cy="2241054"/>
          </a:xfrm>
          <a:prstGeom prst="rect">
            <a:avLst/>
          </a:prstGeom>
        </p:spPr>
      </p:pic>
      <p:pic>
        <p:nvPicPr>
          <p:cNvPr id="5" name="Picture 4">
            <a:extLst>
              <a:ext uri="{FF2B5EF4-FFF2-40B4-BE49-F238E27FC236}">
                <a16:creationId xmlns:a16="http://schemas.microsoft.com/office/drawing/2014/main" id="{04F5B21F-366B-10F3-F998-496537A1B115}"/>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3666569" y="2261779"/>
            <a:ext cx="1798698" cy="1188813"/>
          </a:xfrm>
          <a:prstGeom prst="rect">
            <a:avLst/>
          </a:prstGeom>
        </p:spPr>
      </p:pic>
      <p:sp>
        <p:nvSpPr>
          <p:cNvPr id="7" name="TextBox 6">
            <a:extLst>
              <a:ext uri="{FF2B5EF4-FFF2-40B4-BE49-F238E27FC236}">
                <a16:creationId xmlns:a16="http://schemas.microsoft.com/office/drawing/2014/main" id="{807D01B0-4684-1A4D-C391-08B4A01E2548}"/>
              </a:ext>
            </a:extLst>
          </p:cNvPr>
          <p:cNvSpPr txBox="1"/>
          <p:nvPr/>
        </p:nvSpPr>
        <p:spPr>
          <a:xfrm rot="1800000">
            <a:off x="3919065" y="2398215"/>
            <a:ext cx="1293706"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8" name="Graphic 7">
            <a:extLst>
              <a:ext uri="{FF2B5EF4-FFF2-40B4-BE49-F238E27FC236}">
                <a16:creationId xmlns:a16="http://schemas.microsoft.com/office/drawing/2014/main" id="{A1F8D712-8214-C545-E6B3-E07F8DEBB3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776576" y="4921885"/>
            <a:ext cx="1695918" cy="1702749"/>
          </a:xfrm>
          <a:prstGeom prst="rect">
            <a:avLst/>
          </a:prstGeom>
        </p:spPr>
      </p:pic>
      <p:pic>
        <p:nvPicPr>
          <p:cNvPr id="9" name="Picture 8">
            <a:extLst>
              <a:ext uri="{FF2B5EF4-FFF2-40B4-BE49-F238E27FC236}">
                <a16:creationId xmlns:a16="http://schemas.microsoft.com/office/drawing/2014/main" id="{10F1EF75-6693-1817-ED2A-2A323C61F69E}"/>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7531715" y="4050786"/>
            <a:ext cx="1346183" cy="1455024"/>
          </a:xfrm>
          <a:prstGeom prst="rect">
            <a:avLst/>
          </a:prstGeom>
        </p:spPr>
      </p:pic>
      <p:sp>
        <p:nvSpPr>
          <p:cNvPr id="10" name="TextBox 9">
            <a:extLst>
              <a:ext uri="{FF2B5EF4-FFF2-40B4-BE49-F238E27FC236}">
                <a16:creationId xmlns:a16="http://schemas.microsoft.com/office/drawing/2014/main" id="{84BD99B6-81D7-34C5-F62D-F87E3B7B826E}"/>
              </a:ext>
            </a:extLst>
          </p:cNvPr>
          <p:cNvSpPr txBox="1"/>
          <p:nvPr/>
        </p:nvSpPr>
        <p:spPr>
          <a:xfrm rot="20597758">
            <a:off x="7723178" y="4266300"/>
            <a:ext cx="1239994" cy="830997"/>
          </a:xfrm>
          <a:prstGeom prst="rect">
            <a:avLst/>
          </a:prstGeom>
          <a:noFill/>
        </p:spPr>
        <p:txBody>
          <a:bodyPr wrap="square" rtlCol="0">
            <a:spAutoFit/>
          </a:bodyPr>
          <a:lstStyle/>
          <a:p>
            <a:r>
              <a:rPr lang="en-US" altLang="zh-CN" sz="2400" dirty="0">
                <a:latin typeface="Kristen ITC" panose="03050502040202030202" pitchFamily="66" charset="0"/>
              </a:rPr>
              <a:t>Who’s there?</a:t>
            </a:r>
            <a:endParaRPr lang="zh-CN" altLang="en-US" sz="2400" dirty="0">
              <a:latin typeface="Kristen ITC" panose="03050502040202030202" pitchFamily="66" charset="0"/>
            </a:endParaRPr>
          </a:p>
        </p:txBody>
      </p:sp>
      <p:cxnSp>
        <p:nvCxnSpPr>
          <p:cNvPr id="12" name="Connector: Elbow 11">
            <a:extLst>
              <a:ext uri="{FF2B5EF4-FFF2-40B4-BE49-F238E27FC236}">
                <a16:creationId xmlns:a16="http://schemas.microsoft.com/office/drawing/2014/main" id="{057D2DAF-80FF-63DA-2929-664B5031C9E3}"/>
              </a:ext>
            </a:extLst>
          </p:cNvPr>
          <p:cNvCxnSpPr>
            <a:cxnSpLocks/>
          </p:cNvCxnSpPr>
          <p:nvPr/>
        </p:nvCxnSpPr>
        <p:spPr>
          <a:xfrm>
            <a:off x="4152900" y="3940978"/>
            <a:ext cx="4044979" cy="1995732"/>
          </a:xfrm>
          <a:prstGeom prst="bentConnector3">
            <a:avLst/>
          </a:prstGeom>
          <a:ln w="63500" cmpd="sng">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9245DA8-C18A-1422-9B52-7F4246DAD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4243" y="4337813"/>
            <a:ext cx="1168144" cy="1168144"/>
          </a:xfrm>
          <a:prstGeom prst="rect">
            <a:avLst/>
          </a:prstGeom>
        </p:spPr>
      </p:pic>
      <p:sp>
        <p:nvSpPr>
          <p:cNvPr id="15" name="Google Shape;867;p33">
            <a:extLst>
              <a:ext uri="{FF2B5EF4-FFF2-40B4-BE49-F238E27FC236}">
                <a16:creationId xmlns:a16="http://schemas.microsoft.com/office/drawing/2014/main" id="{623ECDC0-5578-6735-AE0B-CCDF24F5BD53}"/>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Dino2: Ok, I’ll Wait</a:t>
            </a:r>
          </a:p>
        </p:txBody>
      </p:sp>
    </p:spTree>
    <p:extLst>
      <p:ext uri="{BB962C8B-B14F-4D97-AF65-F5344CB8AC3E}">
        <p14:creationId xmlns:p14="http://schemas.microsoft.com/office/powerpoint/2010/main" val="114537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0F4F-0912-1CEF-57C2-822EAB8D822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C587B8B-A770-84E3-010B-90AF7153483A}"/>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8E749E93-48CF-0574-C34C-9C63FA18F27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16</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948E8ECD-F573-9147-CDFA-AEB09007A52B}"/>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Dino2: Ok, I’ll Wait</a:t>
            </a:r>
          </a:p>
        </p:txBody>
      </p:sp>
      <p:pic>
        <p:nvPicPr>
          <p:cNvPr id="3" name="Graphic 2">
            <a:extLst>
              <a:ext uri="{FF2B5EF4-FFF2-40B4-BE49-F238E27FC236}">
                <a16:creationId xmlns:a16="http://schemas.microsoft.com/office/drawing/2014/main" id="{A8BDFB5B-045E-44A8-E596-66F6B4110B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27769" y="3790629"/>
            <a:ext cx="2458976" cy="2468880"/>
          </a:xfrm>
          <a:prstGeom prst="rect">
            <a:avLst/>
          </a:prstGeom>
        </p:spPr>
      </p:pic>
      <p:pic>
        <p:nvPicPr>
          <p:cNvPr id="5" name="Picture 4">
            <a:extLst>
              <a:ext uri="{FF2B5EF4-FFF2-40B4-BE49-F238E27FC236}">
                <a16:creationId xmlns:a16="http://schemas.microsoft.com/office/drawing/2014/main" id="{1C4A780A-D7DC-76DA-E1D1-84DC1996947E}"/>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20603645">
            <a:off x="6122183" y="1830231"/>
            <a:ext cx="2382785" cy="2872609"/>
          </a:xfrm>
          <a:prstGeom prst="rect">
            <a:avLst/>
          </a:prstGeom>
        </p:spPr>
      </p:pic>
      <p:sp>
        <p:nvSpPr>
          <p:cNvPr id="7" name="TextBox 6">
            <a:extLst>
              <a:ext uri="{FF2B5EF4-FFF2-40B4-BE49-F238E27FC236}">
                <a16:creationId xmlns:a16="http://schemas.microsoft.com/office/drawing/2014/main" id="{7EAF7CA2-CABA-B23A-CEF6-02886D512231}"/>
              </a:ext>
            </a:extLst>
          </p:cNvPr>
          <p:cNvSpPr txBox="1"/>
          <p:nvPr/>
        </p:nvSpPr>
        <p:spPr>
          <a:xfrm rot="20597758">
            <a:off x="6883852" y="2948451"/>
            <a:ext cx="1519249" cy="954107"/>
          </a:xfrm>
          <a:prstGeom prst="rect">
            <a:avLst/>
          </a:prstGeom>
          <a:noFill/>
        </p:spPr>
        <p:txBody>
          <a:bodyPr wrap="square" rtlCol="0">
            <a:spAutoFit/>
          </a:bodyPr>
          <a:lstStyle/>
          <a:p>
            <a:r>
              <a:rPr lang="en-US" altLang="zh-CN" sz="2800" dirty="0">
                <a:latin typeface="Kristen ITC" panose="03050502040202030202" pitchFamily="66" charset="0"/>
              </a:rPr>
              <a:t>Who’s there?</a:t>
            </a:r>
            <a:endParaRPr lang="zh-CN" altLang="en-US" sz="2800" dirty="0">
              <a:latin typeface="Kristen ITC" panose="03050502040202030202" pitchFamily="66" charset="0"/>
            </a:endParaRPr>
          </a:p>
        </p:txBody>
      </p:sp>
      <p:pic>
        <p:nvPicPr>
          <p:cNvPr id="9" name="Picture 8">
            <a:extLst>
              <a:ext uri="{FF2B5EF4-FFF2-40B4-BE49-F238E27FC236}">
                <a16:creationId xmlns:a16="http://schemas.microsoft.com/office/drawing/2014/main" id="{3504DA57-0126-9F46-6609-CF9BEBBC1F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300" y="1890100"/>
            <a:ext cx="3848212" cy="4418090"/>
          </a:xfrm>
          <a:prstGeom prst="rect">
            <a:avLst/>
          </a:prstGeom>
        </p:spPr>
      </p:pic>
      <p:sp>
        <p:nvSpPr>
          <p:cNvPr id="10" name="Rectangle 9">
            <a:extLst>
              <a:ext uri="{FF2B5EF4-FFF2-40B4-BE49-F238E27FC236}">
                <a16:creationId xmlns:a16="http://schemas.microsoft.com/office/drawing/2014/main" id="{2D43F0F9-E4AD-35BA-951C-E297C27508CB}"/>
              </a:ext>
            </a:extLst>
          </p:cNvPr>
          <p:cNvSpPr/>
          <p:nvPr/>
        </p:nvSpPr>
        <p:spPr>
          <a:xfrm>
            <a:off x="1699260" y="4953000"/>
            <a:ext cx="2232660" cy="784860"/>
          </a:xfrm>
          <a:prstGeom prst="rect">
            <a:avLst/>
          </a:prstGeom>
          <a:noFill/>
          <a:ln w="508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a:extLst>
              <a:ext uri="{FF2B5EF4-FFF2-40B4-BE49-F238E27FC236}">
                <a16:creationId xmlns:a16="http://schemas.microsoft.com/office/drawing/2014/main" id="{EA318B8D-587B-6F25-7C78-57148F35B5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665390">
            <a:off x="6619500" y="1869375"/>
            <a:ext cx="1062335" cy="1062335"/>
          </a:xfrm>
          <a:prstGeom prst="rect">
            <a:avLst/>
          </a:prstGeom>
        </p:spPr>
      </p:pic>
    </p:spTree>
    <p:extLst>
      <p:ext uri="{BB962C8B-B14F-4D97-AF65-F5344CB8AC3E}">
        <p14:creationId xmlns:p14="http://schemas.microsoft.com/office/powerpoint/2010/main" val="87104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FE928-0053-7F47-0EC2-28389CBC82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23B104B-32F6-7F5D-F19D-AF392BA74CCA}"/>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539AE3DC-62C3-520B-3ED4-AE628073689C}"/>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17</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E5F35DEF-8F23-7243-8303-CAE3D033A4B4}"/>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Say-and-Wait</a:t>
            </a:r>
          </a:p>
        </p:txBody>
      </p:sp>
      <p:cxnSp>
        <p:nvCxnSpPr>
          <p:cNvPr id="5" name="Straight Arrow Connector 4">
            <a:extLst>
              <a:ext uri="{FF2B5EF4-FFF2-40B4-BE49-F238E27FC236}">
                <a16:creationId xmlns:a16="http://schemas.microsoft.com/office/drawing/2014/main" id="{9FDEEB8E-C82F-E44F-0419-0E0D20AC0529}"/>
              </a:ext>
            </a:extLst>
          </p:cNvPr>
          <p:cNvCxnSpPr>
            <a:cxnSpLocks/>
          </p:cNvCxnSpPr>
          <p:nvPr/>
        </p:nvCxnSpPr>
        <p:spPr>
          <a:xfrm>
            <a:off x="229834" y="4436832"/>
            <a:ext cx="11383046" cy="0"/>
          </a:xfrm>
          <a:prstGeom prst="straightConnector1">
            <a:avLst/>
          </a:prstGeom>
          <a:ln w="635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71FC75A-37F9-E6C4-84C0-33AC44FF92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195" y="2838097"/>
            <a:ext cx="1540119" cy="1438487"/>
          </a:xfrm>
          <a:prstGeom prst="rect">
            <a:avLst/>
          </a:prstGeom>
        </p:spPr>
      </p:pic>
      <p:pic>
        <p:nvPicPr>
          <p:cNvPr id="8" name="Picture 7">
            <a:extLst>
              <a:ext uri="{FF2B5EF4-FFF2-40B4-BE49-F238E27FC236}">
                <a16:creationId xmlns:a16="http://schemas.microsoft.com/office/drawing/2014/main" id="{2D80B71B-0ACC-613E-CCFE-50E2D94046B1}"/>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1782545" y="2329374"/>
            <a:ext cx="1798698" cy="1188813"/>
          </a:xfrm>
          <a:prstGeom prst="rect">
            <a:avLst/>
          </a:prstGeom>
        </p:spPr>
      </p:pic>
      <p:sp>
        <p:nvSpPr>
          <p:cNvPr id="9" name="TextBox 8">
            <a:extLst>
              <a:ext uri="{FF2B5EF4-FFF2-40B4-BE49-F238E27FC236}">
                <a16:creationId xmlns:a16="http://schemas.microsoft.com/office/drawing/2014/main" id="{9D76B8E6-DAAA-01DD-B53D-76F01BC6521D}"/>
              </a:ext>
            </a:extLst>
          </p:cNvPr>
          <p:cNvSpPr txBox="1"/>
          <p:nvPr/>
        </p:nvSpPr>
        <p:spPr>
          <a:xfrm rot="1800000">
            <a:off x="2035041" y="2465810"/>
            <a:ext cx="1293706"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11" name="Graphic 10">
            <a:extLst>
              <a:ext uri="{FF2B5EF4-FFF2-40B4-BE49-F238E27FC236}">
                <a16:creationId xmlns:a16="http://schemas.microsoft.com/office/drawing/2014/main" id="{10BA9339-2BF2-9560-0037-74F6B1382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2862490" y="5256923"/>
            <a:ext cx="1041743" cy="1045939"/>
          </a:xfrm>
          <a:prstGeom prst="rect">
            <a:avLst/>
          </a:prstGeom>
        </p:spPr>
      </p:pic>
      <p:pic>
        <p:nvPicPr>
          <p:cNvPr id="12" name="Picture 11">
            <a:extLst>
              <a:ext uri="{FF2B5EF4-FFF2-40B4-BE49-F238E27FC236}">
                <a16:creationId xmlns:a16="http://schemas.microsoft.com/office/drawing/2014/main" id="{11148FC5-13B7-23FD-6A9D-C31B707D01F6}"/>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1506449" y="4657627"/>
            <a:ext cx="1346183" cy="1455024"/>
          </a:xfrm>
          <a:prstGeom prst="rect">
            <a:avLst/>
          </a:prstGeom>
        </p:spPr>
      </p:pic>
      <p:sp>
        <p:nvSpPr>
          <p:cNvPr id="13" name="TextBox 12">
            <a:extLst>
              <a:ext uri="{FF2B5EF4-FFF2-40B4-BE49-F238E27FC236}">
                <a16:creationId xmlns:a16="http://schemas.microsoft.com/office/drawing/2014/main" id="{491B6893-F9E3-35ED-D253-575312675841}"/>
              </a:ext>
            </a:extLst>
          </p:cNvPr>
          <p:cNvSpPr txBox="1"/>
          <p:nvPr/>
        </p:nvSpPr>
        <p:spPr>
          <a:xfrm rot="20597758">
            <a:off x="1697912" y="4873141"/>
            <a:ext cx="1239994" cy="830997"/>
          </a:xfrm>
          <a:prstGeom prst="rect">
            <a:avLst/>
          </a:prstGeom>
          <a:noFill/>
        </p:spPr>
        <p:txBody>
          <a:bodyPr wrap="square" rtlCol="0">
            <a:spAutoFit/>
          </a:bodyPr>
          <a:lstStyle/>
          <a:p>
            <a:r>
              <a:rPr lang="en-US" altLang="zh-CN" sz="2400" dirty="0">
                <a:latin typeface="Kristen ITC" panose="03050502040202030202" pitchFamily="66" charset="0"/>
              </a:rPr>
              <a:t>Who’s there?</a:t>
            </a:r>
            <a:endParaRPr lang="zh-CN" altLang="en-US" sz="2400" dirty="0">
              <a:latin typeface="Kristen ITC" panose="03050502040202030202" pitchFamily="66" charset="0"/>
            </a:endParaRPr>
          </a:p>
        </p:txBody>
      </p:sp>
      <p:pic>
        <p:nvPicPr>
          <p:cNvPr id="15" name="Graphic 14">
            <a:extLst>
              <a:ext uri="{FF2B5EF4-FFF2-40B4-BE49-F238E27FC236}">
                <a16:creationId xmlns:a16="http://schemas.microsoft.com/office/drawing/2014/main" id="{88D51C74-7CF4-DEB1-3FED-2068C186B8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0655" y="2838097"/>
            <a:ext cx="1540119" cy="1438487"/>
          </a:xfrm>
          <a:prstGeom prst="rect">
            <a:avLst/>
          </a:prstGeom>
        </p:spPr>
      </p:pic>
      <p:pic>
        <p:nvPicPr>
          <p:cNvPr id="16" name="Picture 15">
            <a:extLst>
              <a:ext uri="{FF2B5EF4-FFF2-40B4-BE49-F238E27FC236}">
                <a16:creationId xmlns:a16="http://schemas.microsoft.com/office/drawing/2014/main" id="{572FF428-2C1E-3A62-00E8-F0D84D7081AE}"/>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5935005" y="2329374"/>
            <a:ext cx="1798698" cy="1188813"/>
          </a:xfrm>
          <a:prstGeom prst="rect">
            <a:avLst/>
          </a:prstGeom>
        </p:spPr>
      </p:pic>
      <p:sp>
        <p:nvSpPr>
          <p:cNvPr id="17" name="TextBox 16">
            <a:extLst>
              <a:ext uri="{FF2B5EF4-FFF2-40B4-BE49-F238E27FC236}">
                <a16:creationId xmlns:a16="http://schemas.microsoft.com/office/drawing/2014/main" id="{38DF00DB-CA42-42AF-75F6-9D69D6A43F1A}"/>
              </a:ext>
            </a:extLst>
          </p:cNvPr>
          <p:cNvSpPr txBox="1"/>
          <p:nvPr/>
        </p:nvSpPr>
        <p:spPr>
          <a:xfrm rot="1800000">
            <a:off x="6269736" y="2579082"/>
            <a:ext cx="1293706" cy="523220"/>
          </a:xfrm>
          <a:prstGeom prst="rect">
            <a:avLst/>
          </a:prstGeom>
          <a:noFill/>
        </p:spPr>
        <p:txBody>
          <a:bodyPr wrap="square" rtlCol="0">
            <a:spAutoFit/>
          </a:bodyPr>
          <a:lstStyle/>
          <a:p>
            <a:r>
              <a:rPr lang="en-US" altLang="zh-CN" sz="2800" dirty="0">
                <a:latin typeface="Kristen ITC" panose="03050502040202030202" pitchFamily="66" charset="0"/>
              </a:rPr>
              <a:t>Yeah!</a:t>
            </a:r>
            <a:endParaRPr lang="zh-CN" altLang="en-US" sz="2800" dirty="0">
              <a:latin typeface="Kristen ITC" panose="03050502040202030202" pitchFamily="66" charset="0"/>
            </a:endParaRPr>
          </a:p>
        </p:txBody>
      </p:sp>
      <p:pic>
        <p:nvPicPr>
          <p:cNvPr id="18" name="Graphic 17">
            <a:extLst>
              <a:ext uri="{FF2B5EF4-FFF2-40B4-BE49-F238E27FC236}">
                <a16:creationId xmlns:a16="http://schemas.microsoft.com/office/drawing/2014/main" id="{398C0572-6C0A-4E1C-93CA-EF22C9D2D1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3115" y="2838097"/>
            <a:ext cx="1540119" cy="1438487"/>
          </a:xfrm>
          <a:prstGeom prst="rect">
            <a:avLst/>
          </a:prstGeom>
        </p:spPr>
      </p:pic>
      <p:pic>
        <p:nvPicPr>
          <p:cNvPr id="19" name="Picture 18">
            <a:extLst>
              <a:ext uri="{FF2B5EF4-FFF2-40B4-BE49-F238E27FC236}">
                <a16:creationId xmlns:a16="http://schemas.microsoft.com/office/drawing/2014/main" id="{AA14F345-CA78-5DA5-7567-E685EDFC259E}"/>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10087465" y="2329374"/>
            <a:ext cx="1798698" cy="1188813"/>
          </a:xfrm>
          <a:prstGeom prst="rect">
            <a:avLst/>
          </a:prstGeom>
        </p:spPr>
      </p:pic>
      <p:sp>
        <p:nvSpPr>
          <p:cNvPr id="20" name="TextBox 19">
            <a:extLst>
              <a:ext uri="{FF2B5EF4-FFF2-40B4-BE49-F238E27FC236}">
                <a16:creationId xmlns:a16="http://schemas.microsoft.com/office/drawing/2014/main" id="{5A460DBD-56C6-908E-3197-1D377349C381}"/>
              </a:ext>
            </a:extLst>
          </p:cNvPr>
          <p:cNvSpPr txBox="1"/>
          <p:nvPr/>
        </p:nvSpPr>
        <p:spPr>
          <a:xfrm rot="1800000">
            <a:off x="10339961" y="2465810"/>
            <a:ext cx="1293706" cy="830997"/>
          </a:xfrm>
          <a:prstGeom prst="rect">
            <a:avLst/>
          </a:prstGeom>
          <a:noFill/>
        </p:spPr>
        <p:txBody>
          <a:bodyPr wrap="square" rtlCol="0">
            <a:spAutoFit/>
          </a:bodyPr>
          <a:lstStyle/>
          <a:p>
            <a:r>
              <a:rPr lang="en-US" altLang="zh-CN" sz="1600" dirty="0">
                <a:latin typeface="Kristen ITC" panose="03050502040202030202" pitchFamily="66" charset="0"/>
              </a:rPr>
              <a:t>Yeah-</a:t>
            </a:r>
            <a:r>
              <a:rPr lang="en-US" altLang="zh-CN" sz="1600" dirty="0" err="1">
                <a:latin typeface="Kristen ITC" panose="03050502040202030202" pitchFamily="66" charset="0"/>
              </a:rPr>
              <a:t>hoo</a:t>
            </a:r>
            <a:r>
              <a:rPr lang="en-US" altLang="zh-CN" sz="1600" dirty="0">
                <a:latin typeface="Kristen ITC" panose="03050502040202030202" pitchFamily="66" charset="0"/>
              </a:rPr>
              <a:t>! I’m excited too!</a:t>
            </a:r>
            <a:endParaRPr lang="zh-CN" altLang="en-US" sz="1600" dirty="0">
              <a:latin typeface="Kristen ITC" panose="03050502040202030202" pitchFamily="66" charset="0"/>
            </a:endParaRPr>
          </a:p>
        </p:txBody>
      </p:sp>
      <p:pic>
        <p:nvPicPr>
          <p:cNvPr id="23" name="Graphic 22">
            <a:extLst>
              <a:ext uri="{FF2B5EF4-FFF2-40B4-BE49-F238E27FC236}">
                <a16:creationId xmlns:a16="http://schemas.microsoft.com/office/drawing/2014/main" id="{37322E75-5C74-0B71-9E34-BA97213637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069603" y="5257262"/>
            <a:ext cx="1041743" cy="1045939"/>
          </a:xfrm>
          <a:prstGeom prst="rect">
            <a:avLst/>
          </a:prstGeom>
        </p:spPr>
      </p:pic>
      <p:pic>
        <p:nvPicPr>
          <p:cNvPr id="24" name="Picture 23">
            <a:extLst>
              <a:ext uri="{FF2B5EF4-FFF2-40B4-BE49-F238E27FC236}">
                <a16:creationId xmlns:a16="http://schemas.microsoft.com/office/drawing/2014/main" id="{3CEE0260-C524-C959-A288-6F569B520B2E}"/>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5713562" y="4657966"/>
            <a:ext cx="1346183" cy="1455024"/>
          </a:xfrm>
          <a:prstGeom prst="rect">
            <a:avLst/>
          </a:prstGeom>
        </p:spPr>
      </p:pic>
      <p:sp>
        <p:nvSpPr>
          <p:cNvPr id="25" name="TextBox 24">
            <a:extLst>
              <a:ext uri="{FF2B5EF4-FFF2-40B4-BE49-F238E27FC236}">
                <a16:creationId xmlns:a16="http://schemas.microsoft.com/office/drawing/2014/main" id="{04197B15-6FD4-1651-EEF5-F75D844DA41B}"/>
              </a:ext>
            </a:extLst>
          </p:cNvPr>
          <p:cNvSpPr txBox="1"/>
          <p:nvPr/>
        </p:nvSpPr>
        <p:spPr>
          <a:xfrm rot="20597758">
            <a:off x="5905025" y="4873480"/>
            <a:ext cx="1239994" cy="830997"/>
          </a:xfrm>
          <a:prstGeom prst="rect">
            <a:avLst/>
          </a:prstGeom>
          <a:noFill/>
        </p:spPr>
        <p:txBody>
          <a:bodyPr wrap="square" rtlCol="0">
            <a:spAutoFit/>
          </a:bodyPr>
          <a:lstStyle/>
          <a:p>
            <a:r>
              <a:rPr lang="en-US" altLang="zh-CN" sz="2400" dirty="0">
                <a:latin typeface="Kristen ITC" panose="03050502040202030202" pitchFamily="66" charset="0"/>
              </a:rPr>
              <a:t>Yeah who?</a:t>
            </a:r>
            <a:endParaRPr lang="zh-CN" altLang="en-US" sz="2400" dirty="0">
              <a:latin typeface="Kristen ITC" panose="03050502040202030202" pitchFamily="66" charset="0"/>
            </a:endParaRPr>
          </a:p>
        </p:txBody>
      </p:sp>
      <p:sp>
        <p:nvSpPr>
          <p:cNvPr id="26" name="Oval 25">
            <a:extLst>
              <a:ext uri="{FF2B5EF4-FFF2-40B4-BE49-F238E27FC236}">
                <a16:creationId xmlns:a16="http://schemas.microsoft.com/office/drawing/2014/main" id="{F9F3A510-7FC7-1DB2-38AD-B140B7193326}"/>
              </a:ext>
            </a:extLst>
          </p:cNvPr>
          <p:cNvSpPr/>
          <p:nvPr/>
        </p:nvSpPr>
        <p:spPr>
          <a:xfrm>
            <a:off x="1160743"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a:extLst>
              <a:ext uri="{FF2B5EF4-FFF2-40B4-BE49-F238E27FC236}">
                <a16:creationId xmlns:a16="http://schemas.microsoft.com/office/drawing/2014/main" id="{46BAD5F4-114A-1247-6C64-9C0C34BEA9E0}"/>
              </a:ext>
            </a:extLst>
          </p:cNvPr>
          <p:cNvSpPr/>
          <p:nvPr/>
        </p:nvSpPr>
        <p:spPr>
          <a:xfrm>
            <a:off x="3239700" y="4340252"/>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6EBD0014-34EE-094E-0BFD-736A587B3555}"/>
              </a:ext>
            </a:extLst>
          </p:cNvPr>
          <p:cNvSpPr/>
          <p:nvPr/>
        </p:nvSpPr>
        <p:spPr>
          <a:xfrm>
            <a:off x="5318658"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a:extLst>
              <a:ext uri="{FF2B5EF4-FFF2-40B4-BE49-F238E27FC236}">
                <a16:creationId xmlns:a16="http://schemas.microsoft.com/office/drawing/2014/main" id="{D2E1B2F2-A4D2-42E9-BE44-F86B285D30F2}"/>
              </a:ext>
            </a:extLst>
          </p:cNvPr>
          <p:cNvSpPr/>
          <p:nvPr/>
        </p:nvSpPr>
        <p:spPr>
          <a:xfrm>
            <a:off x="7397615" y="4318894"/>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a:extLst>
              <a:ext uri="{FF2B5EF4-FFF2-40B4-BE49-F238E27FC236}">
                <a16:creationId xmlns:a16="http://schemas.microsoft.com/office/drawing/2014/main" id="{0AC943BF-1812-DCC0-46DB-94C1BC517DBA}"/>
              </a:ext>
            </a:extLst>
          </p:cNvPr>
          <p:cNvSpPr/>
          <p:nvPr/>
        </p:nvSpPr>
        <p:spPr>
          <a:xfrm>
            <a:off x="9471555"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Picture 30">
            <a:extLst>
              <a:ext uri="{FF2B5EF4-FFF2-40B4-BE49-F238E27FC236}">
                <a16:creationId xmlns:a16="http://schemas.microsoft.com/office/drawing/2014/main" id="{F65C6E9E-9C4B-0C42-E1E3-0E819B0E03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38296" y="3845782"/>
            <a:ext cx="522071" cy="522071"/>
          </a:xfrm>
          <a:prstGeom prst="rect">
            <a:avLst/>
          </a:prstGeom>
        </p:spPr>
      </p:pic>
      <p:pic>
        <p:nvPicPr>
          <p:cNvPr id="32" name="Picture 31">
            <a:extLst>
              <a:ext uri="{FF2B5EF4-FFF2-40B4-BE49-F238E27FC236}">
                <a16:creationId xmlns:a16="http://schemas.microsoft.com/office/drawing/2014/main" id="{EEEF0E1C-3D23-3EA0-4BE2-0855A2E491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1185" y="3845782"/>
            <a:ext cx="522071" cy="522071"/>
          </a:xfrm>
          <a:prstGeom prst="rect">
            <a:avLst/>
          </a:prstGeom>
        </p:spPr>
      </p:pic>
      <p:pic>
        <p:nvPicPr>
          <p:cNvPr id="33" name="Picture 32">
            <a:extLst>
              <a:ext uri="{FF2B5EF4-FFF2-40B4-BE49-F238E27FC236}">
                <a16:creationId xmlns:a16="http://schemas.microsoft.com/office/drawing/2014/main" id="{40EA4815-D0CB-7628-58CD-665685F4B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7296" y="3845782"/>
            <a:ext cx="522071" cy="522071"/>
          </a:xfrm>
          <a:prstGeom prst="rect">
            <a:avLst/>
          </a:prstGeom>
        </p:spPr>
      </p:pic>
      <p:pic>
        <p:nvPicPr>
          <p:cNvPr id="34" name="Picture 33">
            <a:extLst>
              <a:ext uri="{FF2B5EF4-FFF2-40B4-BE49-F238E27FC236}">
                <a16:creationId xmlns:a16="http://schemas.microsoft.com/office/drawing/2014/main" id="{2441BD68-B6A8-0C1D-2DBB-6479A54ADB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1044" y="3854762"/>
            <a:ext cx="522071" cy="522071"/>
          </a:xfrm>
          <a:prstGeom prst="rect">
            <a:avLst/>
          </a:prstGeom>
        </p:spPr>
      </p:pic>
      <p:sp>
        <p:nvSpPr>
          <p:cNvPr id="35" name="TextBox 34">
            <a:extLst>
              <a:ext uri="{FF2B5EF4-FFF2-40B4-BE49-F238E27FC236}">
                <a16:creationId xmlns:a16="http://schemas.microsoft.com/office/drawing/2014/main" id="{F980F6DA-02D2-42C7-C1CB-5F9B24D4CAD5}"/>
              </a:ext>
            </a:extLst>
          </p:cNvPr>
          <p:cNvSpPr txBox="1"/>
          <p:nvPr/>
        </p:nvSpPr>
        <p:spPr>
          <a:xfrm>
            <a:off x="10343699" y="4532106"/>
            <a:ext cx="1875769" cy="954107"/>
          </a:xfrm>
          <a:prstGeom prst="rect">
            <a:avLst/>
          </a:prstGeom>
          <a:noFill/>
        </p:spPr>
        <p:txBody>
          <a:bodyPr wrap="square" rtlCol="0">
            <a:spAutoFit/>
          </a:bodyPr>
          <a:lstStyle/>
          <a:p>
            <a:pPr algn="ctr"/>
            <a:r>
              <a:rPr lang="en-US" altLang="zh-CN" sz="2800" dirty="0">
                <a:solidFill>
                  <a:schemeClr val="bg1">
                    <a:lumMod val="75000"/>
                  </a:schemeClr>
                </a:solidFill>
                <a:latin typeface="High Tower Text" panose="02040502050506030303" pitchFamily="18" charset="0"/>
              </a:rPr>
              <a:t>Time goes this way!</a:t>
            </a:r>
            <a:endParaRPr lang="zh-CN" altLang="en-US" sz="2800" dirty="0">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141303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7F1AE-D36D-8E4F-B4A7-631FA2CF9C7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6E7F57C-C655-B56D-0AFB-D54C4818F943}"/>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91ECD857-C40D-5E25-65AD-47D2E7BE743F}"/>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18</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62C3B271-A618-41CA-6D6C-410F0E1E9DB8}"/>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Say-and-Wait</a:t>
            </a:r>
          </a:p>
        </p:txBody>
      </p:sp>
      <p:pic>
        <p:nvPicPr>
          <p:cNvPr id="8" name="Picture 7">
            <a:extLst>
              <a:ext uri="{FF2B5EF4-FFF2-40B4-BE49-F238E27FC236}">
                <a16:creationId xmlns:a16="http://schemas.microsoft.com/office/drawing/2014/main" id="{AFC30F06-7C1B-7CF6-CF6D-98622E1D8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879" y="1890099"/>
            <a:ext cx="4473181" cy="4523007"/>
          </a:xfrm>
          <a:prstGeom prst="rect">
            <a:avLst/>
          </a:prstGeom>
        </p:spPr>
      </p:pic>
      <p:pic>
        <p:nvPicPr>
          <p:cNvPr id="17" name="Graphic 16">
            <a:extLst>
              <a:ext uri="{FF2B5EF4-FFF2-40B4-BE49-F238E27FC236}">
                <a16:creationId xmlns:a16="http://schemas.microsoft.com/office/drawing/2014/main" id="{327CFEEF-7C24-30DF-5770-7D07DDAF86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9725" y="2419632"/>
            <a:ext cx="3470396" cy="3241386"/>
          </a:xfrm>
          <a:prstGeom prst="rect">
            <a:avLst/>
          </a:prstGeom>
        </p:spPr>
      </p:pic>
    </p:spTree>
    <p:extLst>
      <p:ext uri="{BB962C8B-B14F-4D97-AF65-F5344CB8AC3E}">
        <p14:creationId xmlns:p14="http://schemas.microsoft.com/office/powerpoint/2010/main" val="29074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2D056-195C-01E4-0ADF-E6BA6F9EF4E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0878FA5-39D0-A83F-0F29-4F05F06EB904}"/>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6384B6F4-D8E9-C675-41D2-1E09234A2849}"/>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19</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20A61D91-8A4A-3D83-4114-108E34D0947E}"/>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Say-and-Wait</a:t>
            </a:r>
          </a:p>
        </p:txBody>
      </p:sp>
      <p:pic>
        <p:nvPicPr>
          <p:cNvPr id="14" name="Picture 13">
            <a:extLst>
              <a:ext uri="{FF2B5EF4-FFF2-40B4-BE49-F238E27FC236}">
                <a16:creationId xmlns:a16="http://schemas.microsoft.com/office/drawing/2014/main" id="{C5AD0C8A-2591-8E8C-9DD5-985733E74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46" y="1831970"/>
            <a:ext cx="3244194" cy="4716479"/>
          </a:xfrm>
          <a:prstGeom prst="rect">
            <a:avLst/>
          </a:prstGeom>
        </p:spPr>
      </p:pic>
      <p:pic>
        <p:nvPicPr>
          <p:cNvPr id="3" name="Graphic 2">
            <a:extLst>
              <a:ext uri="{FF2B5EF4-FFF2-40B4-BE49-F238E27FC236}">
                <a16:creationId xmlns:a16="http://schemas.microsoft.com/office/drawing/2014/main" id="{842CE9E4-F5BB-852F-4EFF-CEA1D6502F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091152" y="2673273"/>
            <a:ext cx="3244636" cy="3257704"/>
          </a:xfrm>
          <a:prstGeom prst="rect">
            <a:avLst/>
          </a:prstGeom>
        </p:spPr>
      </p:pic>
    </p:spTree>
    <p:extLst>
      <p:ext uri="{BB962C8B-B14F-4D97-AF65-F5344CB8AC3E}">
        <p14:creationId xmlns:p14="http://schemas.microsoft.com/office/powerpoint/2010/main" val="1561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A42F1-11FC-2CC9-C647-8002F7DC403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A31D2CD-6C93-4ABC-7182-71A28CE1ACA7}"/>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E963795F-82B9-CCA5-582B-08F599B15A45}"/>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B5B6CC3D-5EF8-9241-6855-A319927B87D8}"/>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Slide</a:t>
            </a:r>
          </a:p>
        </p:txBody>
      </p:sp>
    </p:spTree>
    <p:extLst>
      <p:ext uri="{BB962C8B-B14F-4D97-AF65-F5344CB8AC3E}">
        <p14:creationId xmlns:p14="http://schemas.microsoft.com/office/powerpoint/2010/main" val="3830898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13E9F-3125-6645-315A-73FE7071C8A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73F990D-1A38-F9AD-0674-6820C24C0A60}"/>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D01AFACC-04C4-4622-5946-924E41AF750B}"/>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20</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7C5BA6EE-0E29-6E89-D6A5-E9040E1DA367}"/>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If…</a:t>
            </a:r>
          </a:p>
        </p:txBody>
      </p:sp>
      <p:pic>
        <p:nvPicPr>
          <p:cNvPr id="5" name="Picture 4">
            <a:extLst>
              <a:ext uri="{FF2B5EF4-FFF2-40B4-BE49-F238E27FC236}">
                <a16:creationId xmlns:a16="http://schemas.microsoft.com/office/drawing/2014/main" id="{CBF9D2E6-FC65-6E1C-7A49-3B7DBECEE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165" y="2040621"/>
            <a:ext cx="4473182" cy="4523007"/>
          </a:xfrm>
          <a:prstGeom prst="rect">
            <a:avLst/>
          </a:prstGeom>
        </p:spPr>
      </p:pic>
      <p:sp>
        <p:nvSpPr>
          <p:cNvPr id="8" name="TextBox 7">
            <a:extLst>
              <a:ext uri="{FF2B5EF4-FFF2-40B4-BE49-F238E27FC236}">
                <a16:creationId xmlns:a16="http://schemas.microsoft.com/office/drawing/2014/main" id="{AC6749AE-3EC1-68FB-12A1-1F9C8C94DC24}"/>
              </a:ext>
            </a:extLst>
          </p:cNvPr>
          <p:cNvSpPr txBox="1"/>
          <p:nvPr/>
        </p:nvSpPr>
        <p:spPr>
          <a:xfrm>
            <a:off x="6589653" y="2599453"/>
            <a:ext cx="4648859" cy="1754326"/>
          </a:xfrm>
          <a:prstGeom prst="rect">
            <a:avLst/>
          </a:prstGeom>
          <a:noFill/>
        </p:spPr>
        <p:txBody>
          <a:bodyPr wrap="square" rtlCol="0">
            <a:spAutoFit/>
          </a:bodyPr>
          <a:lstStyle/>
          <a:p>
            <a:pPr algn="ctr"/>
            <a:r>
              <a:rPr lang="en-US" altLang="zh-CN" sz="3600" dirty="0">
                <a:solidFill>
                  <a:schemeClr val="accent2">
                    <a:lumMod val="40000"/>
                    <a:lumOff val="60000"/>
                  </a:schemeClr>
                </a:solidFill>
                <a:latin typeface="High Tower Text" panose="02040502050506030303" pitchFamily="18" charset="0"/>
              </a:rPr>
              <a:t>What if </a:t>
            </a:r>
            <a:r>
              <a:rPr lang="en-US" altLang="zh-CN" sz="3600" dirty="0">
                <a:solidFill>
                  <a:schemeClr val="bg1">
                    <a:lumMod val="75000"/>
                  </a:schemeClr>
                </a:solidFill>
                <a:latin typeface="High Tower Text" panose="02040502050506030303" pitchFamily="18" charset="0"/>
              </a:rPr>
              <a:t>Dino1 changes this from </a:t>
            </a:r>
            <a:r>
              <a:rPr lang="en-US" altLang="zh-CN" sz="3600" dirty="0">
                <a:solidFill>
                  <a:schemeClr val="accent2">
                    <a:lumMod val="40000"/>
                    <a:lumOff val="60000"/>
                  </a:schemeClr>
                </a:solidFill>
                <a:latin typeface="High Tower Text" panose="02040502050506030303" pitchFamily="18" charset="0"/>
              </a:rPr>
              <a:t>2</a:t>
            </a:r>
            <a:r>
              <a:rPr lang="en-US" altLang="zh-CN" sz="3600" dirty="0">
                <a:solidFill>
                  <a:schemeClr val="bg1">
                    <a:lumMod val="75000"/>
                  </a:schemeClr>
                </a:solidFill>
                <a:latin typeface="High Tower Text" panose="02040502050506030303" pitchFamily="18" charset="0"/>
              </a:rPr>
              <a:t> seconds to </a:t>
            </a:r>
            <a:r>
              <a:rPr lang="en-US" altLang="zh-CN" sz="3600" dirty="0">
                <a:solidFill>
                  <a:schemeClr val="accent2">
                    <a:lumMod val="40000"/>
                    <a:lumOff val="60000"/>
                  </a:schemeClr>
                </a:solidFill>
                <a:latin typeface="High Tower Text" panose="02040502050506030303" pitchFamily="18" charset="0"/>
              </a:rPr>
              <a:t>4</a:t>
            </a:r>
            <a:r>
              <a:rPr lang="en-US" altLang="zh-CN" sz="3600" dirty="0">
                <a:solidFill>
                  <a:schemeClr val="bg1">
                    <a:lumMod val="75000"/>
                  </a:schemeClr>
                </a:solidFill>
                <a:latin typeface="High Tower Text" panose="02040502050506030303" pitchFamily="18" charset="0"/>
              </a:rPr>
              <a:t> seconds?</a:t>
            </a:r>
            <a:endParaRPr lang="zh-CN" altLang="en-US" sz="3600" dirty="0">
              <a:solidFill>
                <a:schemeClr val="accent2">
                  <a:lumMod val="40000"/>
                  <a:lumOff val="60000"/>
                </a:schemeClr>
              </a:solidFill>
              <a:latin typeface="High Tower Text" panose="02040502050506030303" pitchFamily="18" charset="0"/>
            </a:endParaRPr>
          </a:p>
        </p:txBody>
      </p:sp>
      <p:sp>
        <p:nvSpPr>
          <p:cNvPr id="9" name="Oval 8">
            <a:extLst>
              <a:ext uri="{FF2B5EF4-FFF2-40B4-BE49-F238E27FC236}">
                <a16:creationId xmlns:a16="http://schemas.microsoft.com/office/drawing/2014/main" id="{26EE15E5-EE3F-5673-AEF5-2FBC2709B7B0}"/>
              </a:ext>
            </a:extLst>
          </p:cNvPr>
          <p:cNvSpPr/>
          <p:nvPr/>
        </p:nvSpPr>
        <p:spPr>
          <a:xfrm>
            <a:off x="3467100" y="4861560"/>
            <a:ext cx="617220" cy="579120"/>
          </a:xfrm>
          <a:prstGeom prst="ellipse">
            <a:avLst/>
          </a:prstGeom>
          <a:noFill/>
          <a:ln w="508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B249E0BF-C953-878B-73ED-DCCDACF788B8}"/>
              </a:ext>
            </a:extLst>
          </p:cNvPr>
          <p:cNvCxnSpPr>
            <a:cxnSpLocks/>
            <a:stCxn id="9" idx="6"/>
          </p:cNvCxnSpPr>
          <p:nvPr/>
        </p:nvCxnSpPr>
        <p:spPr>
          <a:xfrm flipV="1">
            <a:off x="4084320" y="3558540"/>
            <a:ext cx="2505333" cy="159258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F12C37C6-95C7-07D2-A414-DE497F9353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3679" y="4750227"/>
            <a:ext cx="1855629" cy="1733177"/>
          </a:xfrm>
          <a:prstGeom prst="rect">
            <a:avLst/>
          </a:prstGeom>
        </p:spPr>
      </p:pic>
    </p:spTree>
    <p:extLst>
      <p:ext uri="{BB962C8B-B14F-4D97-AF65-F5344CB8AC3E}">
        <p14:creationId xmlns:p14="http://schemas.microsoft.com/office/powerpoint/2010/main" val="313500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3C137-18A1-7F2A-63F3-78B919BB138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F260772-D658-2535-E8EB-2C7C350C8211}"/>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2C2C0531-15B5-F82F-3E65-9AA2AD34F1A2}"/>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21</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1A721A0F-EFCC-B4FD-D930-4F51B91B5C4E}"/>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If…</a:t>
            </a:r>
          </a:p>
        </p:txBody>
      </p:sp>
      <p:pic>
        <p:nvPicPr>
          <p:cNvPr id="7" name="Picture 6">
            <a:extLst>
              <a:ext uri="{FF2B5EF4-FFF2-40B4-BE49-F238E27FC236}">
                <a16:creationId xmlns:a16="http://schemas.microsoft.com/office/drawing/2014/main" id="{233AB151-0C21-343E-7A38-B3D84139C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280" y="1746250"/>
            <a:ext cx="3288515" cy="4780915"/>
          </a:xfrm>
          <a:prstGeom prst="rect">
            <a:avLst/>
          </a:prstGeom>
        </p:spPr>
      </p:pic>
      <p:sp>
        <p:nvSpPr>
          <p:cNvPr id="8" name="TextBox 7">
            <a:extLst>
              <a:ext uri="{FF2B5EF4-FFF2-40B4-BE49-F238E27FC236}">
                <a16:creationId xmlns:a16="http://schemas.microsoft.com/office/drawing/2014/main" id="{AD92BEB9-DF3E-6CCB-C2B4-F44E4B1EBA22}"/>
              </a:ext>
            </a:extLst>
          </p:cNvPr>
          <p:cNvSpPr txBox="1"/>
          <p:nvPr/>
        </p:nvSpPr>
        <p:spPr>
          <a:xfrm>
            <a:off x="6096000" y="2621305"/>
            <a:ext cx="4648859" cy="1754326"/>
          </a:xfrm>
          <a:prstGeom prst="rect">
            <a:avLst/>
          </a:prstGeom>
          <a:noFill/>
        </p:spPr>
        <p:txBody>
          <a:bodyPr wrap="square" rtlCol="0">
            <a:spAutoFit/>
          </a:bodyPr>
          <a:lstStyle/>
          <a:p>
            <a:pPr algn="ctr"/>
            <a:r>
              <a:rPr lang="en-US" altLang="zh-CN" sz="3600" dirty="0">
                <a:solidFill>
                  <a:schemeClr val="bg1">
                    <a:lumMod val="85000"/>
                  </a:schemeClr>
                </a:solidFill>
                <a:latin typeface="High Tower Text" panose="02040502050506030303" pitchFamily="18" charset="0"/>
              </a:rPr>
              <a:t>Dino2 needs to wait from </a:t>
            </a:r>
            <a:r>
              <a:rPr lang="en-US" altLang="zh-CN" sz="3600" dirty="0">
                <a:solidFill>
                  <a:schemeClr val="accent2">
                    <a:lumMod val="40000"/>
                    <a:lumOff val="60000"/>
                  </a:schemeClr>
                </a:solidFill>
                <a:latin typeface="High Tower Text" panose="02040502050506030303" pitchFamily="18" charset="0"/>
              </a:rPr>
              <a:t>2</a:t>
            </a:r>
            <a:r>
              <a:rPr lang="en-US" altLang="zh-CN" sz="3600" dirty="0">
                <a:solidFill>
                  <a:schemeClr val="bg1">
                    <a:lumMod val="85000"/>
                  </a:schemeClr>
                </a:solidFill>
                <a:latin typeface="High Tower Text" panose="02040502050506030303" pitchFamily="18" charset="0"/>
              </a:rPr>
              <a:t> seconds to </a:t>
            </a:r>
            <a:r>
              <a:rPr lang="en-US" altLang="zh-CN" sz="3600" dirty="0">
                <a:solidFill>
                  <a:schemeClr val="accent2">
                    <a:lumMod val="40000"/>
                    <a:lumOff val="60000"/>
                  </a:schemeClr>
                </a:solidFill>
                <a:latin typeface="High Tower Text" panose="02040502050506030303" pitchFamily="18" charset="0"/>
              </a:rPr>
              <a:t>4</a:t>
            </a:r>
            <a:r>
              <a:rPr lang="en-US" altLang="zh-CN" sz="3600" dirty="0">
                <a:solidFill>
                  <a:schemeClr val="bg1">
                    <a:lumMod val="85000"/>
                  </a:schemeClr>
                </a:solidFill>
                <a:latin typeface="High Tower Text" panose="02040502050506030303" pitchFamily="18" charset="0"/>
              </a:rPr>
              <a:t> seconds here</a:t>
            </a:r>
            <a:endParaRPr lang="zh-CN" altLang="en-US" sz="3600" dirty="0">
              <a:solidFill>
                <a:schemeClr val="bg1">
                  <a:lumMod val="85000"/>
                </a:schemeClr>
              </a:solidFill>
              <a:latin typeface="High Tower Text" panose="02040502050506030303" pitchFamily="18" charset="0"/>
            </a:endParaRPr>
          </a:p>
        </p:txBody>
      </p:sp>
      <p:sp>
        <p:nvSpPr>
          <p:cNvPr id="9" name="Oval 8">
            <a:extLst>
              <a:ext uri="{FF2B5EF4-FFF2-40B4-BE49-F238E27FC236}">
                <a16:creationId xmlns:a16="http://schemas.microsoft.com/office/drawing/2014/main" id="{DBE9821D-5125-28D0-0929-F054524D69D4}"/>
              </a:ext>
            </a:extLst>
          </p:cNvPr>
          <p:cNvSpPr/>
          <p:nvPr/>
        </p:nvSpPr>
        <p:spPr>
          <a:xfrm>
            <a:off x="2562846" y="5441430"/>
            <a:ext cx="655511" cy="464696"/>
          </a:xfrm>
          <a:prstGeom prst="ellipse">
            <a:avLst/>
          </a:prstGeom>
          <a:noFill/>
          <a:ln w="508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C8117876-F1B0-24D0-020A-D58507227347}"/>
              </a:ext>
            </a:extLst>
          </p:cNvPr>
          <p:cNvCxnSpPr>
            <a:cxnSpLocks/>
            <a:stCxn id="9" idx="6"/>
          </p:cNvCxnSpPr>
          <p:nvPr/>
        </p:nvCxnSpPr>
        <p:spPr>
          <a:xfrm flipV="1">
            <a:off x="3218357" y="3657600"/>
            <a:ext cx="2935105" cy="201617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1A32CE05-4271-173C-39F9-B1A0C78F43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665074" y="4876799"/>
            <a:ext cx="1643746" cy="1650366"/>
          </a:xfrm>
          <a:prstGeom prst="rect">
            <a:avLst/>
          </a:prstGeom>
        </p:spPr>
      </p:pic>
    </p:spTree>
    <p:extLst>
      <p:ext uri="{BB962C8B-B14F-4D97-AF65-F5344CB8AC3E}">
        <p14:creationId xmlns:p14="http://schemas.microsoft.com/office/powerpoint/2010/main" val="38409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25FE8-2FAC-BB41-41AD-3099861F044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50761AD-6C9C-81F5-7FD2-BD7095ACD1C3}"/>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FFEA47C2-9EB3-E6B2-6CC7-5F58F691D7C3}"/>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22</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4F88F18A-77BA-9CB9-8763-9715C33E66D2}"/>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If…</a:t>
            </a:r>
          </a:p>
        </p:txBody>
      </p:sp>
      <p:pic>
        <p:nvPicPr>
          <p:cNvPr id="5" name="Picture 4">
            <a:extLst>
              <a:ext uri="{FF2B5EF4-FFF2-40B4-BE49-F238E27FC236}">
                <a16:creationId xmlns:a16="http://schemas.microsoft.com/office/drawing/2014/main" id="{6A76A94D-987A-625B-AC99-C33A5295D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32" y="1752805"/>
            <a:ext cx="2292350" cy="355600"/>
          </a:xfrm>
          <a:prstGeom prst="rect">
            <a:avLst/>
          </a:prstGeom>
        </p:spPr>
      </p:pic>
      <p:pic>
        <p:nvPicPr>
          <p:cNvPr id="8" name="Picture 7">
            <a:extLst>
              <a:ext uri="{FF2B5EF4-FFF2-40B4-BE49-F238E27FC236}">
                <a16:creationId xmlns:a16="http://schemas.microsoft.com/office/drawing/2014/main" id="{AC8C01E4-4EF7-3EA8-D286-B505A5391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2" y="2059056"/>
            <a:ext cx="1038226" cy="355600"/>
          </a:xfrm>
          <a:prstGeom prst="rect">
            <a:avLst/>
          </a:prstGeom>
        </p:spPr>
      </p:pic>
      <p:pic>
        <p:nvPicPr>
          <p:cNvPr id="9" name="Picture 8">
            <a:extLst>
              <a:ext uri="{FF2B5EF4-FFF2-40B4-BE49-F238E27FC236}">
                <a16:creationId xmlns:a16="http://schemas.microsoft.com/office/drawing/2014/main" id="{0C6EA677-07D0-54D5-3817-DD0AF654A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32" y="2365307"/>
            <a:ext cx="2292350" cy="355600"/>
          </a:xfrm>
          <a:prstGeom prst="rect">
            <a:avLst/>
          </a:prstGeom>
        </p:spPr>
      </p:pic>
      <p:pic>
        <p:nvPicPr>
          <p:cNvPr id="10" name="Picture 9">
            <a:extLst>
              <a:ext uri="{FF2B5EF4-FFF2-40B4-BE49-F238E27FC236}">
                <a16:creationId xmlns:a16="http://schemas.microsoft.com/office/drawing/2014/main" id="{DA06F649-4656-A30C-9BBC-D52E6113B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2" y="2671558"/>
            <a:ext cx="1038226" cy="355600"/>
          </a:xfrm>
          <a:prstGeom prst="rect">
            <a:avLst/>
          </a:prstGeom>
        </p:spPr>
      </p:pic>
      <p:pic>
        <p:nvPicPr>
          <p:cNvPr id="11" name="Picture 10">
            <a:extLst>
              <a:ext uri="{FF2B5EF4-FFF2-40B4-BE49-F238E27FC236}">
                <a16:creationId xmlns:a16="http://schemas.microsoft.com/office/drawing/2014/main" id="{88B7D841-212F-5B8F-4B71-8DCA4C5E2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32" y="2979989"/>
            <a:ext cx="2292350" cy="355600"/>
          </a:xfrm>
          <a:prstGeom prst="rect">
            <a:avLst/>
          </a:prstGeom>
        </p:spPr>
      </p:pic>
      <p:pic>
        <p:nvPicPr>
          <p:cNvPr id="18" name="Picture 17">
            <a:extLst>
              <a:ext uri="{FF2B5EF4-FFF2-40B4-BE49-F238E27FC236}">
                <a16:creationId xmlns:a16="http://schemas.microsoft.com/office/drawing/2014/main" id="{F2825046-A454-BBFA-CDF3-1C187D66A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2" y="4530015"/>
            <a:ext cx="1038226" cy="355600"/>
          </a:xfrm>
          <a:prstGeom prst="rect">
            <a:avLst/>
          </a:prstGeom>
        </p:spPr>
      </p:pic>
      <p:pic>
        <p:nvPicPr>
          <p:cNvPr id="19" name="Picture 18">
            <a:extLst>
              <a:ext uri="{FF2B5EF4-FFF2-40B4-BE49-F238E27FC236}">
                <a16:creationId xmlns:a16="http://schemas.microsoft.com/office/drawing/2014/main" id="{BDB68196-0A25-A046-71EE-AFCD774C8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32" y="4838446"/>
            <a:ext cx="2292350" cy="355600"/>
          </a:xfrm>
          <a:prstGeom prst="rect">
            <a:avLst/>
          </a:prstGeom>
        </p:spPr>
      </p:pic>
      <p:pic>
        <p:nvPicPr>
          <p:cNvPr id="20" name="Picture 19">
            <a:extLst>
              <a:ext uri="{FF2B5EF4-FFF2-40B4-BE49-F238E27FC236}">
                <a16:creationId xmlns:a16="http://schemas.microsoft.com/office/drawing/2014/main" id="{10B2B5BB-E6EB-E28A-3F5E-D59585C48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2" y="5144697"/>
            <a:ext cx="1038226" cy="355600"/>
          </a:xfrm>
          <a:prstGeom prst="rect">
            <a:avLst/>
          </a:prstGeom>
        </p:spPr>
      </p:pic>
      <p:pic>
        <p:nvPicPr>
          <p:cNvPr id="21" name="Picture 20">
            <a:extLst>
              <a:ext uri="{FF2B5EF4-FFF2-40B4-BE49-F238E27FC236}">
                <a16:creationId xmlns:a16="http://schemas.microsoft.com/office/drawing/2014/main" id="{13702B9C-8768-6133-4A0B-B8935FBEF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32" y="5450948"/>
            <a:ext cx="2292350" cy="355600"/>
          </a:xfrm>
          <a:prstGeom prst="rect">
            <a:avLst/>
          </a:prstGeom>
        </p:spPr>
      </p:pic>
      <p:pic>
        <p:nvPicPr>
          <p:cNvPr id="22" name="Picture 21">
            <a:extLst>
              <a:ext uri="{FF2B5EF4-FFF2-40B4-BE49-F238E27FC236}">
                <a16:creationId xmlns:a16="http://schemas.microsoft.com/office/drawing/2014/main" id="{9F7B1414-F44B-1923-9BAF-AB1652CFE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2" y="5757199"/>
            <a:ext cx="1038226" cy="355600"/>
          </a:xfrm>
          <a:prstGeom prst="rect">
            <a:avLst/>
          </a:prstGeom>
        </p:spPr>
      </p:pic>
      <p:pic>
        <p:nvPicPr>
          <p:cNvPr id="23" name="Picture 22">
            <a:extLst>
              <a:ext uri="{FF2B5EF4-FFF2-40B4-BE49-F238E27FC236}">
                <a16:creationId xmlns:a16="http://schemas.microsoft.com/office/drawing/2014/main" id="{11292B9D-22E8-ADCB-6AD0-2DCF0E1DF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984" y="2059056"/>
            <a:ext cx="2292350" cy="355600"/>
          </a:xfrm>
          <a:prstGeom prst="rect">
            <a:avLst/>
          </a:prstGeom>
        </p:spPr>
      </p:pic>
      <p:pic>
        <p:nvPicPr>
          <p:cNvPr id="24" name="Picture 23">
            <a:extLst>
              <a:ext uri="{FF2B5EF4-FFF2-40B4-BE49-F238E27FC236}">
                <a16:creationId xmlns:a16="http://schemas.microsoft.com/office/drawing/2014/main" id="{D91E44AD-BB7F-73BC-DDE9-BDAC71F25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984" y="2365307"/>
            <a:ext cx="1038226" cy="355600"/>
          </a:xfrm>
          <a:prstGeom prst="rect">
            <a:avLst/>
          </a:prstGeom>
        </p:spPr>
      </p:pic>
      <p:pic>
        <p:nvPicPr>
          <p:cNvPr id="25" name="Picture 24">
            <a:extLst>
              <a:ext uri="{FF2B5EF4-FFF2-40B4-BE49-F238E27FC236}">
                <a16:creationId xmlns:a16="http://schemas.microsoft.com/office/drawing/2014/main" id="{686AAC03-D70F-586E-9932-0F4ED4E58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984" y="2671558"/>
            <a:ext cx="2292350" cy="355600"/>
          </a:xfrm>
          <a:prstGeom prst="rect">
            <a:avLst/>
          </a:prstGeom>
        </p:spPr>
      </p:pic>
      <p:pic>
        <p:nvPicPr>
          <p:cNvPr id="26" name="Picture 25">
            <a:extLst>
              <a:ext uri="{FF2B5EF4-FFF2-40B4-BE49-F238E27FC236}">
                <a16:creationId xmlns:a16="http://schemas.microsoft.com/office/drawing/2014/main" id="{3CC70FCE-3950-A31F-7235-8A56BD7A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984" y="2977809"/>
            <a:ext cx="1038226" cy="355600"/>
          </a:xfrm>
          <a:prstGeom prst="rect">
            <a:avLst/>
          </a:prstGeom>
        </p:spPr>
      </p:pic>
      <p:pic>
        <p:nvPicPr>
          <p:cNvPr id="33" name="Picture 32">
            <a:extLst>
              <a:ext uri="{FF2B5EF4-FFF2-40B4-BE49-F238E27FC236}">
                <a16:creationId xmlns:a16="http://schemas.microsoft.com/office/drawing/2014/main" id="{E447DA95-56C1-85CF-B04B-A2F5953C8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984" y="4503160"/>
            <a:ext cx="2292350" cy="355600"/>
          </a:xfrm>
          <a:prstGeom prst="rect">
            <a:avLst/>
          </a:prstGeom>
        </p:spPr>
      </p:pic>
      <p:pic>
        <p:nvPicPr>
          <p:cNvPr id="34" name="Picture 33">
            <a:extLst>
              <a:ext uri="{FF2B5EF4-FFF2-40B4-BE49-F238E27FC236}">
                <a16:creationId xmlns:a16="http://schemas.microsoft.com/office/drawing/2014/main" id="{D3AC0CE4-CD97-14B9-0D2C-17EF31B94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984" y="4809411"/>
            <a:ext cx="1038226" cy="355600"/>
          </a:xfrm>
          <a:prstGeom prst="rect">
            <a:avLst/>
          </a:prstGeom>
        </p:spPr>
      </p:pic>
      <p:pic>
        <p:nvPicPr>
          <p:cNvPr id="35" name="Picture 34">
            <a:extLst>
              <a:ext uri="{FF2B5EF4-FFF2-40B4-BE49-F238E27FC236}">
                <a16:creationId xmlns:a16="http://schemas.microsoft.com/office/drawing/2014/main" id="{9B62D868-DB4A-1EFB-5999-EA0EBB7D3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984" y="5117842"/>
            <a:ext cx="2292350" cy="355600"/>
          </a:xfrm>
          <a:prstGeom prst="rect">
            <a:avLst/>
          </a:prstGeom>
        </p:spPr>
      </p:pic>
      <p:pic>
        <p:nvPicPr>
          <p:cNvPr id="36" name="Picture 35">
            <a:extLst>
              <a:ext uri="{FF2B5EF4-FFF2-40B4-BE49-F238E27FC236}">
                <a16:creationId xmlns:a16="http://schemas.microsoft.com/office/drawing/2014/main" id="{D2524EFE-CCF6-BD37-6C33-5A6A1F45F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984" y="5424093"/>
            <a:ext cx="1038226" cy="355600"/>
          </a:xfrm>
          <a:prstGeom prst="rect">
            <a:avLst/>
          </a:prstGeom>
        </p:spPr>
      </p:pic>
      <p:pic>
        <p:nvPicPr>
          <p:cNvPr id="37" name="Picture 36">
            <a:extLst>
              <a:ext uri="{FF2B5EF4-FFF2-40B4-BE49-F238E27FC236}">
                <a16:creationId xmlns:a16="http://schemas.microsoft.com/office/drawing/2014/main" id="{0F778030-F45D-A640-DE73-10CE3D060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984" y="5730344"/>
            <a:ext cx="2292350" cy="355600"/>
          </a:xfrm>
          <a:prstGeom prst="rect">
            <a:avLst/>
          </a:prstGeom>
        </p:spPr>
      </p:pic>
      <p:pic>
        <p:nvPicPr>
          <p:cNvPr id="38" name="Picture 37">
            <a:extLst>
              <a:ext uri="{FF2B5EF4-FFF2-40B4-BE49-F238E27FC236}">
                <a16:creationId xmlns:a16="http://schemas.microsoft.com/office/drawing/2014/main" id="{9670D062-EED2-639E-96E0-11C32CA5A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984" y="1752729"/>
            <a:ext cx="1038226" cy="355600"/>
          </a:xfrm>
          <a:prstGeom prst="rect">
            <a:avLst/>
          </a:prstGeom>
        </p:spPr>
      </p:pic>
      <p:sp>
        <p:nvSpPr>
          <p:cNvPr id="42" name="TextBox 41">
            <a:extLst>
              <a:ext uri="{FF2B5EF4-FFF2-40B4-BE49-F238E27FC236}">
                <a16:creationId xmlns:a16="http://schemas.microsoft.com/office/drawing/2014/main" id="{104C632C-223B-EFBA-5B30-958BFEF6372D}"/>
              </a:ext>
            </a:extLst>
          </p:cNvPr>
          <p:cNvSpPr txBox="1"/>
          <p:nvPr/>
        </p:nvSpPr>
        <p:spPr>
          <a:xfrm>
            <a:off x="4117096" y="2089879"/>
            <a:ext cx="2964390" cy="954107"/>
          </a:xfrm>
          <a:prstGeom prst="rect">
            <a:avLst/>
          </a:prstGeom>
          <a:noFill/>
        </p:spPr>
        <p:txBody>
          <a:bodyPr wrap="square" rtlCol="0">
            <a:spAutoFit/>
          </a:bodyPr>
          <a:lstStyle/>
          <a:p>
            <a:pPr algn="ctr"/>
            <a:r>
              <a:rPr lang="en-US" altLang="zh-CN" sz="2800" dirty="0">
                <a:solidFill>
                  <a:schemeClr val="bg1">
                    <a:lumMod val="85000"/>
                  </a:schemeClr>
                </a:solidFill>
                <a:latin typeface="High Tower Text" panose="02040502050506030303" pitchFamily="18" charset="0"/>
              </a:rPr>
              <a:t>… in a very </a:t>
            </a:r>
            <a:r>
              <a:rPr lang="en-US" altLang="zh-CN" sz="2800" dirty="0">
                <a:solidFill>
                  <a:schemeClr val="accent2">
                    <a:lumMod val="40000"/>
                    <a:lumOff val="60000"/>
                  </a:schemeClr>
                </a:solidFill>
                <a:latin typeface="High Tower Text" panose="02040502050506030303" pitchFamily="18" charset="0"/>
              </a:rPr>
              <a:t>long</a:t>
            </a:r>
            <a:r>
              <a:rPr lang="en-US" altLang="zh-CN" sz="2800" dirty="0">
                <a:solidFill>
                  <a:schemeClr val="bg1">
                    <a:lumMod val="85000"/>
                  </a:schemeClr>
                </a:solidFill>
                <a:latin typeface="High Tower Text" panose="02040502050506030303" pitchFamily="18" charset="0"/>
              </a:rPr>
              <a:t> conversation …  </a:t>
            </a:r>
            <a:endParaRPr lang="zh-CN" altLang="en-US" sz="2800" dirty="0">
              <a:solidFill>
                <a:schemeClr val="bg1">
                  <a:lumMod val="85000"/>
                </a:schemeClr>
              </a:solidFill>
              <a:latin typeface="High Tower Text" panose="02040502050506030303" pitchFamily="18" charset="0"/>
            </a:endParaRPr>
          </a:p>
        </p:txBody>
      </p:sp>
      <p:sp>
        <p:nvSpPr>
          <p:cNvPr id="43" name="TextBox 42">
            <a:extLst>
              <a:ext uri="{FF2B5EF4-FFF2-40B4-BE49-F238E27FC236}">
                <a16:creationId xmlns:a16="http://schemas.microsoft.com/office/drawing/2014/main" id="{F41F88FC-6EB2-778D-4D2C-FA8B3F5A3417}"/>
              </a:ext>
            </a:extLst>
          </p:cNvPr>
          <p:cNvSpPr txBox="1"/>
          <p:nvPr/>
        </p:nvSpPr>
        <p:spPr>
          <a:xfrm>
            <a:off x="1289768" y="3319210"/>
            <a:ext cx="1415772" cy="1200329"/>
          </a:xfrm>
          <a:prstGeom prst="rect">
            <a:avLst/>
          </a:prstGeom>
          <a:noFill/>
        </p:spPr>
        <p:txBody>
          <a:bodyPr vert="eaVert" wrap="square" rtlCol="0">
            <a:spAutoFit/>
          </a:bodyPr>
          <a:lstStyle/>
          <a:p>
            <a:pPr algn="ctr"/>
            <a:r>
              <a:rPr lang="en-US" altLang="zh-CN" sz="8000" dirty="0">
                <a:solidFill>
                  <a:schemeClr val="bg1">
                    <a:lumMod val="85000"/>
                  </a:schemeClr>
                </a:solidFill>
                <a:latin typeface="High Tower Text" panose="02040502050506030303" pitchFamily="18" charset="0"/>
              </a:rPr>
              <a:t>… </a:t>
            </a:r>
            <a:endParaRPr lang="zh-CN" altLang="en-US" sz="8000" dirty="0">
              <a:solidFill>
                <a:schemeClr val="bg1">
                  <a:lumMod val="85000"/>
                </a:schemeClr>
              </a:solidFill>
              <a:latin typeface="High Tower Text" panose="02040502050506030303" pitchFamily="18" charset="0"/>
            </a:endParaRPr>
          </a:p>
        </p:txBody>
      </p:sp>
      <p:sp>
        <p:nvSpPr>
          <p:cNvPr id="44" name="TextBox 43">
            <a:extLst>
              <a:ext uri="{FF2B5EF4-FFF2-40B4-BE49-F238E27FC236}">
                <a16:creationId xmlns:a16="http://schemas.microsoft.com/office/drawing/2014/main" id="{8C1EDC6A-23AE-C475-6AC3-8B4326967B36}"/>
              </a:ext>
            </a:extLst>
          </p:cNvPr>
          <p:cNvSpPr txBox="1"/>
          <p:nvPr/>
        </p:nvSpPr>
        <p:spPr>
          <a:xfrm>
            <a:off x="7900637" y="3337252"/>
            <a:ext cx="1415772" cy="1200329"/>
          </a:xfrm>
          <a:prstGeom prst="rect">
            <a:avLst/>
          </a:prstGeom>
          <a:noFill/>
        </p:spPr>
        <p:txBody>
          <a:bodyPr vert="eaVert" wrap="square" rtlCol="0">
            <a:spAutoFit/>
          </a:bodyPr>
          <a:lstStyle/>
          <a:p>
            <a:pPr algn="ctr"/>
            <a:r>
              <a:rPr lang="en-US" altLang="zh-CN" sz="8000" dirty="0">
                <a:solidFill>
                  <a:schemeClr val="bg1">
                    <a:lumMod val="85000"/>
                  </a:schemeClr>
                </a:solidFill>
                <a:latin typeface="High Tower Text" panose="02040502050506030303" pitchFamily="18" charset="0"/>
              </a:rPr>
              <a:t>… </a:t>
            </a:r>
            <a:endParaRPr lang="zh-CN" altLang="en-US" sz="8000" dirty="0">
              <a:solidFill>
                <a:schemeClr val="bg1">
                  <a:lumMod val="85000"/>
                </a:schemeClr>
              </a:solidFill>
              <a:latin typeface="High Tower Text" panose="02040502050506030303" pitchFamily="18" charset="0"/>
            </a:endParaRPr>
          </a:p>
        </p:txBody>
      </p:sp>
      <p:pic>
        <p:nvPicPr>
          <p:cNvPr id="40" name="Picture 39">
            <a:extLst>
              <a:ext uri="{FF2B5EF4-FFF2-40B4-BE49-F238E27FC236}">
                <a16:creationId xmlns:a16="http://schemas.microsoft.com/office/drawing/2014/main" id="{E2627107-1751-DC3F-F1E0-087B7B9DD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9031" y="3630733"/>
            <a:ext cx="4039493" cy="626625"/>
          </a:xfrm>
          <a:prstGeom prst="rect">
            <a:avLst/>
          </a:prstGeom>
        </p:spPr>
      </p:pic>
      <p:sp>
        <p:nvSpPr>
          <p:cNvPr id="41" name="Oval 40">
            <a:extLst>
              <a:ext uri="{FF2B5EF4-FFF2-40B4-BE49-F238E27FC236}">
                <a16:creationId xmlns:a16="http://schemas.microsoft.com/office/drawing/2014/main" id="{9C6654BB-C59F-14BA-F4CC-007D13510C1E}"/>
              </a:ext>
            </a:extLst>
          </p:cNvPr>
          <p:cNvSpPr/>
          <p:nvPr/>
        </p:nvSpPr>
        <p:spPr>
          <a:xfrm>
            <a:off x="4611228" y="3625074"/>
            <a:ext cx="691860" cy="551436"/>
          </a:xfrm>
          <a:prstGeom prst="ellipse">
            <a:avLst/>
          </a:prstGeom>
          <a:noFill/>
          <a:ln w="508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a:extLst>
              <a:ext uri="{FF2B5EF4-FFF2-40B4-BE49-F238E27FC236}">
                <a16:creationId xmlns:a16="http://schemas.microsoft.com/office/drawing/2014/main" id="{3C99ECF5-D7FF-4EF7-94D9-309A6D0F597F}"/>
              </a:ext>
            </a:extLst>
          </p:cNvPr>
          <p:cNvSpPr txBox="1"/>
          <p:nvPr/>
        </p:nvSpPr>
        <p:spPr>
          <a:xfrm>
            <a:off x="958672" y="6180461"/>
            <a:ext cx="2077964" cy="523220"/>
          </a:xfrm>
          <a:prstGeom prst="rect">
            <a:avLst/>
          </a:prstGeom>
          <a:noFill/>
        </p:spPr>
        <p:txBody>
          <a:bodyPr wrap="square" rtlCol="0">
            <a:spAutoFit/>
          </a:bodyPr>
          <a:lstStyle/>
          <a:p>
            <a:pPr algn="ctr"/>
            <a:r>
              <a:rPr lang="en-US" altLang="zh-CN" sz="2800" dirty="0">
                <a:solidFill>
                  <a:schemeClr val="accent2">
                    <a:lumMod val="40000"/>
                    <a:lumOff val="60000"/>
                  </a:schemeClr>
                </a:solidFill>
                <a:latin typeface="High Tower Text" panose="02040502050506030303" pitchFamily="18" charset="0"/>
              </a:rPr>
              <a:t>Sprite1</a:t>
            </a:r>
            <a:endParaRPr lang="zh-CN" altLang="en-US" sz="2800" dirty="0">
              <a:solidFill>
                <a:schemeClr val="accent2">
                  <a:lumMod val="40000"/>
                  <a:lumOff val="60000"/>
                </a:schemeClr>
              </a:solidFill>
              <a:latin typeface="High Tower Text" panose="02040502050506030303" pitchFamily="18" charset="0"/>
            </a:endParaRPr>
          </a:p>
        </p:txBody>
      </p:sp>
      <p:sp>
        <p:nvSpPr>
          <p:cNvPr id="46" name="TextBox 45">
            <a:extLst>
              <a:ext uri="{FF2B5EF4-FFF2-40B4-BE49-F238E27FC236}">
                <a16:creationId xmlns:a16="http://schemas.microsoft.com/office/drawing/2014/main" id="{30BBA537-1855-04CA-3F4F-7E958138A7EF}"/>
              </a:ext>
            </a:extLst>
          </p:cNvPr>
          <p:cNvSpPr txBox="1"/>
          <p:nvPr/>
        </p:nvSpPr>
        <p:spPr>
          <a:xfrm>
            <a:off x="7569541" y="6180461"/>
            <a:ext cx="2077964" cy="523220"/>
          </a:xfrm>
          <a:prstGeom prst="rect">
            <a:avLst/>
          </a:prstGeom>
          <a:noFill/>
        </p:spPr>
        <p:txBody>
          <a:bodyPr wrap="square" rtlCol="0">
            <a:spAutoFit/>
          </a:bodyPr>
          <a:lstStyle/>
          <a:p>
            <a:pPr algn="ctr"/>
            <a:r>
              <a:rPr lang="en-US" altLang="zh-CN" sz="2800" dirty="0">
                <a:solidFill>
                  <a:schemeClr val="accent2">
                    <a:lumMod val="40000"/>
                    <a:lumOff val="60000"/>
                  </a:schemeClr>
                </a:solidFill>
                <a:latin typeface="High Tower Text" panose="02040502050506030303" pitchFamily="18" charset="0"/>
              </a:rPr>
              <a:t>Sprite2</a:t>
            </a:r>
            <a:endParaRPr lang="zh-CN" altLang="en-US" sz="2800" dirty="0">
              <a:solidFill>
                <a:schemeClr val="accent2">
                  <a:lumMod val="40000"/>
                  <a:lumOff val="60000"/>
                </a:schemeClr>
              </a:solidFill>
              <a:latin typeface="High Tower Text" panose="02040502050506030303" pitchFamily="18" charset="0"/>
            </a:endParaRPr>
          </a:p>
        </p:txBody>
      </p:sp>
      <p:sp>
        <p:nvSpPr>
          <p:cNvPr id="47" name="TextBox 46">
            <a:extLst>
              <a:ext uri="{FF2B5EF4-FFF2-40B4-BE49-F238E27FC236}">
                <a16:creationId xmlns:a16="http://schemas.microsoft.com/office/drawing/2014/main" id="{00341254-E791-5A6D-77FD-9FBE2554D233}"/>
              </a:ext>
            </a:extLst>
          </p:cNvPr>
          <p:cNvSpPr txBox="1"/>
          <p:nvPr/>
        </p:nvSpPr>
        <p:spPr>
          <a:xfrm>
            <a:off x="3966397" y="4280544"/>
            <a:ext cx="2964390" cy="523220"/>
          </a:xfrm>
          <a:prstGeom prst="rect">
            <a:avLst/>
          </a:prstGeom>
          <a:noFill/>
        </p:spPr>
        <p:txBody>
          <a:bodyPr wrap="square" rtlCol="0">
            <a:spAutoFit/>
          </a:bodyPr>
          <a:lstStyle/>
          <a:p>
            <a:pPr algn="ctr"/>
            <a:endParaRPr lang="zh-CN" altLang="en-US" sz="2800" dirty="0">
              <a:solidFill>
                <a:schemeClr val="bg1">
                  <a:lumMod val="85000"/>
                </a:schemeClr>
              </a:solidFill>
              <a:latin typeface="High Tower Text" panose="02040502050506030303" pitchFamily="18" charset="0"/>
            </a:endParaRPr>
          </a:p>
        </p:txBody>
      </p:sp>
      <p:sp>
        <p:nvSpPr>
          <p:cNvPr id="48" name="TextBox 47">
            <a:extLst>
              <a:ext uri="{FF2B5EF4-FFF2-40B4-BE49-F238E27FC236}">
                <a16:creationId xmlns:a16="http://schemas.microsoft.com/office/drawing/2014/main" id="{820AD8AB-B480-5F40-992A-FBCA4FF915CE}"/>
              </a:ext>
            </a:extLst>
          </p:cNvPr>
          <p:cNvSpPr txBox="1"/>
          <p:nvPr/>
        </p:nvSpPr>
        <p:spPr>
          <a:xfrm>
            <a:off x="3838711" y="4176858"/>
            <a:ext cx="2365823" cy="1015663"/>
          </a:xfrm>
          <a:prstGeom prst="rect">
            <a:avLst/>
          </a:prstGeom>
          <a:noFill/>
        </p:spPr>
        <p:txBody>
          <a:bodyPr wrap="square" rtlCol="0">
            <a:spAutoFit/>
          </a:bodyPr>
          <a:lstStyle/>
          <a:p>
            <a:pPr algn="ctr"/>
            <a:r>
              <a:rPr lang="en-US" altLang="zh-CN" sz="2000" dirty="0">
                <a:solidFill>
                  <a:schemeClr val="bg1">
                    <a:lumMod val="85000"/>
                  </a:schemeClr>
                </a:solidFill>
                <a:latin typeface="High Tower Text" panose="02040502050506030303" pitchFamily="18" charset="0"/>
              </a:rPr>
              <a:t>… a say block of one sprite changes to 4 seconds …</a:t>
            </a:r>
            <a:endParaRPr lang="zh-CN" altLang="en-US" sz="2000" dirty="0">
              <a:solidFill>
                <a:schemeClr val="bg1">
                  <a:lumMod val="85000"/>
                </a:schemeClr>
              </a:solidFill>
              <a:latin typeface="High Tower Text" panose="02040502050506030303" pitchFamily="18" charset="0"/>
            </a:endParaRPr>
          </a:p>
        </p:txBody>
      </p:sp>
      <p:sp>
        <p:nvSpPr>
          <p:cNvPr id="49" name="TextBox 48">
            <a:extLst>
              <a:ext uri="{FF2B5EF4-FFF2-40B4-BE49-F238E27FC236}">
                <a16:creationId xmlns:a16="http://schemas.microsoft.com/office/drawing/2014/main" id="{D841CEEC-F33A-4636-4D3D-716EABA2EC0B}"/>
              </a:ext>
            </a:extLst>
          </p:cNvPr>
          <p:cNvSpPr txBox="1"/>
          <p:nvPr/>
        </p:nvSpPr>
        <p:spPr>
          <a:xfrm>
            <a:off x="8883159" y="3093160"/>
            <a:ext cx="2365823" cy="1323439"/>
          </a:xfrm>
          <a:prstGeom prst="rect">
            <a:avLst/>
          </a:prstGeom>
          <a:noFill/>
        </p:spPr>
        <p:txBody>
          <a:bodyPr wrap="square" rtlCol="0">
            <a:spAutoFit/>
          </a:bodyPr>
          <a:lstStyle/>
          <a:p>
            <a:pPr algn="ctr"/>
            <a:r>
              <a:rPr lang="en-US" altLang="zh-CN" sz="2000" dirty="0">
                <a:solidFill>
                  <a:schemeClr val="bg1">
                    <a:lumMod val="85000"/>
                  </a:schemeClr>
                </a:solidFill>
                <a:latin typeface="High Tower Text" panose="02040502050506030303" pitchFamily="18" charset="0"/>
              </a:rPr>
              <a:t>… can you easily find which wait block to update in the other sprite? </a:t>
            </a:r>
            <a:endParaRPr lang="zh-CN" altLang="en-US" sz="2000" dirty="0">
              <a:solidFill>
                <a:schemeClr val="bg1">
                  <a:lumMod val="85000"/>
                </a:schemeClr>
              </a:solidFill>
              <a:latin typeface="High Tower Text" panose="02040502050506030303" pitchFamily="18" charset="0"/>
            </a:endParaRPr>
          </a:p>
        </p:txBody>
      </p:sp>
    </p:spTree>
    <p:extLst>
      <p:ext uri="{BB962C8B-B14F-4D97-AF65-F5344CB8AC3E}">
        <p14:creationId xmlns:p14="http://schemas.microsoft.com/office/powerpoint/2010/main" val="108540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FA16E-BD50-EFB3-E27C-F1DF729B44F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50CE448-0F74-DC2C-AC8A-F9B54AF37CAE}"/>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1D87AE78-5F59-0BC6-C8C4-FA6A8A4AB825}"/>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23</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B5A42B63-23A6-3260-ED83-E210F0D9CB38}"/>
              </a:ext>
            </a:extLst>
          </p:cNvPr>
          <p:cNvSpPr txBox="1">
            <a:spLocks/>
          </p:cNvSpPr>
          <p:nvPr/>
        </p:nvSpPr>
        <p:spPr>
          <a:xfrm>
            <a:off x="1587550" y="143850"/>
            <a:ext cx="90169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A More Serious Problem…</a:t>
            </a:r>
          </a:p>
        </p:txBody>
      </p:sp>
      <p:sp>
        <p:nvSpPr>
          <p:cNvPr id="28" name="TextBox 27">
            <a:extLst>
              <a:ext uri="{FF2B5EF4-FFF2-40B4-BE49-F238E27FC236}">
                <a16:creationId xmlns:a16="http://schemas.microsoft.com/office/drawing/2014/main" id="{F304452A-17E9-5282-F757-86DC2A7992B6}"/>
              </a:ext>
            </a:extLst>
          </p:cNvPr>
          <p:cNvSpPr txBox="1"/>
          <p:nvPr/>
        </p:nvSpPr>
        <p:spPr>
          <a:xfrm>
            <a:off x="1742539" y="2275814"/>
            <a:ext cx="8686800" cy="1938992"/>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What we have with the </a:t>
            </a:r>
            <a:r>
              <a:rPr lang="en-US" altLang="zh-CN" sz="4000" dirty="0">
                <a:solidFill>
                  <a:srgbClr val="F66A6A"/>
                </a:solidFill>
                <a:latin typeface="High Tower Text" panose="02040502050506030303" pitchFamily="18" charset="0"/>
              </a:rPr>
              <a:t>Say-and-Wait</a:t>
            </a:r>
            <a:r>
              <a:rPr lang="en-US" altLang="zh-CN" sz="4000" dirty="0">
                <a:solidFill>
                  <a:schemeClr val="bg1">
                    <a:lumMod val="85000"/>
                  </a:schemeClr>
                </a:solidFill>
                <a:latin typeface="High Tower Text" panose="02040502050506030303" pitchFamily="18" charset="0"/>
              </a:rPr>
              <a:t> approach is </a:t>
            </a:r>
            <a:r>
              <a:rPr lang="en-US" altLang="zh-CN" sz="4000" dirty="0">
                <a:solidFill>
                  <a:srgbClr val="F66A6A"/>
                </a:solidFill>
                <a:latin typeface="High Tower Text" panose="02040502050506030303" pitchFamily="18" charset="0"/>
              </a:rPr>
              <a:t>NOT</a:t>
            </a:r>
            <a:r>
              <a:rPr lang="en-US" altLang="zh-CN" sz="4000" dirty="0">
                <a:solidFill>
                  <a:schemeClr val="bg1">
                    <a:lumMod val="85000"/>
                  </a:schemeClr>
                </a:solidFill>
                <a:latin typeface="High Tower Text" panose="02040502050506030303" pitchFamily="18" charset="0"/>
              </a:rPr>
              <a:t> a real conversation at all!</a:t>
            </a:r>
            <a:endParaRPr lang="zh-CN" altLang="en-US" sz="4000" dirty="0">
              <a:solidFill>
                <a:schemeClr val="bg1">
                  <a:lumMod val="85000"/>
                </a:schemeClr>
              </a:solidFill>
              <a:latin typeface="High Tower Text" panose="02040502050506030303" pitchFamily="18" charset="0"/>
            </a:endParaRPr>
          </a:p>
        </p:txBody>
      </p:sp>
      <p:sp>
        <p:nvSpPr>
          <p:cNvPr id="29" name="TextBox 28">
            <a:extLst>
              <a:ext uri="{FF2B5EF4-FFF2-40B4-BE49-F238E27FC236}">
                <a16:creationId xmlns:a16="http://schemas.microsoft.com/office/drawing/2014/main" id="{41CCDF95-7B85-0174-EB21-F966EC8B2D64}"/>
              </a:ext>
            </a:extLst>
          </p:cNvPr>
          <p:cNvSpPr txBox="1"/>
          <p:nvPr/>
        </p:nvSpPr>
        <p:spPr>
          <a:xfrm>
            <a:off x="1742539" y="4566907"/>
            <a:ext cx="8686799" cy="1938992"/>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In a real conversation, each side should </a:t>
            </a:r>
            <a:r>
              <a:rPr lang="en-US" altLang="zh-CN" sz="4000" dirty="0">
                <a:solidFill>
                  <a:schemeClr val="accent2">
                    <a:lumMod val="40000"/>
                    <a:lumOff val="60000"/>
                  </a:schemeClr>
                </a:solidFill>
                <a:latin typeface="High Tower Text" panose="02040502050506030303" pitchFamily="18" charset="0"/>
              </a:rPr>
              <a:t>hear what the other says before replying</a:t>
            </a:r>
            <a:r>
              <a:rPr lang="en-US" altLang="zh-CN" sz="4000" dirty="0">
                <a:solidFill>
                  <a:schemeClr val="bg1">
                    <a:lumMod val="85000"/>
                  </a:schemeClr>
                </a:solidFill>
                <a:latin typeface="High Tower Text" panose="02040502050506030303" pitchFamily="18" charset="0"/>
              </a:rPr>
              <a:t>. But… </a:t>
            </a:r>
            <a:endParaRPr lang="zh-CN" altLang="en-US" sz="4000" dirty="0">
              <a:solidFill>
                <a:schemeClr val="bg1">
                  <a:lumMod val="85000"/>
                </a:schemeClr>
              </a:solidFill>
              <a:latin typeface="High Tower Text" panose="02040502050506030303" pitchFamily="18" charset="0"/>
            </a:endParaRPr>
          </a:p>
        </p:txBody>
      </p:sp>
    </p:spTree>
    <p:extLst>
      <p:ext uri="{BB962C8B-B14F-4D97-AF65-F5344CB8AC3E}">
        <p14:creationId xmlns:p14="http://schemas.microsoft.com/office/powerpoint/2010/main" val="266883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BEAB8-C7B6-25DC-2A94-AFC3AEB4467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4081654-0112-D6ED-D5B8-9E7A00532895}"/>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7AD2257E-68C5-3910-A56A-C3C82308E16D}"/>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24</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0279152-9017-D66F-3E07-9D29D660C90E}"/>
              </a:ext>
            </a:extLst>
          </p:cNvPr>
          <p:cNvSpPr txBox="1">
            <a:spLocks/>
          </p:cNvSpPr>
          <p:nvPr/>
        </p:nvSpPr>
        <p:spPr>
          <a:xfrm>
            <a:off x="1587550" y="143850"/>
            <a:ext cx="90169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A More Serious Problem…</a:t>
            </a:r>
          </a:p>
        </p:txBody>
      </p:sp>
      <p:cxnSp>
        <p:nvCxnSpPr>
          <p:cNvPr id="3" name="Straight Arrow Connector 2">
            <a:extLst>
              <a:ext uri="{FF2B5EF4-FFF2-40B4-BE49-F238E27FC236}">
                <a16:creationId xmlns:a16="http://schemas.microsoft.com/office/drawing/2014/main" id="{27490B12-44A9-4CEE-3DC7-CF14F66F8A46}"/>
              </a:ext>
            </a:extLst>
          </p:cNvPr>
          <p:cNvCxnSpPr>
            <a:cxnSpLocks/>
          </p:cNvCxnSpPr>
          <p:nvPr/>
        </p:nvCxnSpPr>
        <p:spPr>
          <a:xfrm>
            <a:off x="229834" y="4436832"/>
            <a:ext cx="11383046" cy="0"/>
          </a:xfrm>
          <a:prstGeom prst="straightConnector1">
            <a:avLst/>
          </a:prstGeom>
          <a:ln w="635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BC14045-FEDC-9713-C91A-A40DB88038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195" y="2838097"/>
            <a:ext cx="1540119" cy="1438487"/>
          </a:xfrm>
          <a:prstGeom prst="rect">
            <a:avLst/>
          </a:prstGeom>
        </p:spPr>
      </p:pic>
      <p:pic>
        <p:nvPicPr>
          <p:cNvPr id="7" name="Picture 6">
            <a:extLst>
              <a:ext uri="{FF2B5EF4-FFF2-40B4-BE49-F238E27FC236}">
                <a16:creationId xmlns:a16="http://schemas.microsoft.com/office/drawing/2014/main" id="{542127D0-C9DB-3C56-B93C-6346875123E4}"/>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1782545" y="2329374"/>
            <a:ext cx="1798698" cy="1188813"/>
          </a:xfrm>
          <a:prstGeom prst="rect">
            <a:avLst/>
          </a:prstGeom>
        </p:spPr>
      </p:pic>
      <p:sp>
        <p:nvSpPr>
          <p:cNvPr id="8" name="TextBox 7">
            <a:extLst>
              <a:ext uri="{FF2B5EF4-FFF2-40B4-BE49-F238E27FC236}">
                <a16:creationId xmlns:a16="http://schemas.microsoft.com/office/drawing/2014/main" id="{C0AEC768-0526-6B8A-3639-C272C22CE526}"/>
              </a:ext>
            </a:extLst>
          </p:cNvPr>
          <p:cNvSpPr txBox="1"/>
          <p:nvPr/>
        </p:nvSpPr>
        <p:spPr>
          <a:xfrm rot="1800000">
            <a:off x="2035041" y="2465810"/>
            <a:ext cx="1293706"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11" name="Graphic 10">
            <a:extLst>
              <a:ext uri="{FF2B5EF4-FFF2-40B4-BE49-F238E27FC236}">
                <a16:creationId xmlns:a16="http://schemas.microsoft.com/office/drawing/2014/main" id="{81963A6D-FBD3-EC1A-2246-67383D6113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0655" y="2838097"/>
            <a:ext cx="1540119" cy="1438487"/>
          </a:xfrm>
          <a:prstGeom prst="rect">
            <a:avLst/>
          </a:prstGeom>
        </p:spPr>
      </p:pic>
      <p:pic>
        <p:nvPicPr>
          <p:cNvPr id="12" name="Picture 11">
            <a:extLst>
              <a:ext uri="{FF2B5EF4-FFF2-40B4-BE49-F238E27FC236}">
                <a16:creationId xmlns:a16="http://schemas.microsoft.com/office/drawing/2014/main" id="{F2E86188-DEC9-9B2A-5534-2C04516396D3}"/>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5935005" y="2329374"/>
            <a:ext cx="1798698" cy="1188813"/>
          </a:xfrm>
          <a:prstGeom prst="rect">
            <a:avLst/>
          </a:prstGeom>
        </p:spPr>
      </p:pic>
      <p:sp>
        <p:nvSpPr>
          <p:cNvPr id="13" name="TextBox 12">
            <a:extLst>
              <a:ext uri="{FF2B5EF4-FFF2-40B4-BE49-F238E27FC236}">
                <a16:creationId xmlns:a16="http://schemas.microsoft.com/office/drawing/2014/main" id="{565385D7-43FB-481B-AC6A-5C7263FF78BC}"/>
              </a:ext>
            </a:extLst>
          </p:cNvPr>
          <p:cNvSpPr txBox="1"/>
          <p:nvPr/>
        </p:nvSpPr>
        <p:spPr>
          <a:xfrm rot="1800000">
            <a:off x="6269736" y="2579082"/>
            <a:ext cx="1293706" cy="523220"/>
          </a:xfrm>
          <a:prstGeom prst="rect">
            <a:avLst/>
          </a:prstGeom>
          <a:noFill/>
        </p:spPr>
        <p:txBody>
          <a:bodyPr wrap="square" rtlCol="0">
            <a:spAutoFit/>
          </a:bodyPr>
          <a:lstStyle/>
          <a:p>
            <a:r>
              <a:rPr lang="en-US" altLang="zh-CN" sz="2800" dirty="0">
                <a:latin typeface="Kristen ITC" panose="03050502040202030202" pitchFamily="66" charset="0"/>
              </a:rPr>
              <a:t>Yeah!</a:t>
            </a:r>
            <a:endParaRPr lang="zh-CN" altLang="en-US" sz="2800" dirty="0">
              <a:latin typeface="Kristen ITC" panose="03050502040202030202" pitchFamily="66" charset="0"/>
            </a:endParaRPr>
          </a:p>
        </p:txBody>
      </p:sp>
      <p:pic>
        <p:nvPicPr>
          <p:cNvPr id="14" name="Graphic 13">
            <a:extLst>
              <a:ext uri="{FF2B5EF4-FFF2-40B4-BE49-F238E27FC236}">
                <a16:creationId xmlns:a16="http://schemas.microsoft.com/office/drawing/2014/main" id="{1222E0BA-263C-268E-6852-2EAE3909D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3115" y="2838097"/>
            <a:ext cx="1540119" cy="1438487"/>
          </a:xfrm>
          <a:prstGeom prst="rect">
            <a:avLst/>
          </a:prstGeom>
        </p:spPr>
      </p:pic>
      <p:pic>
        <p:nvPicPr>
          <p:cNvPr id="15" name="Picture 14">
            <a:extLst>
              <a:ext uri="{FF2B5EF4-FFF2-40B4-BE49-F238E27FC236}">
                <a16:creationId xmlns:a16="http://schemas.microsoft.com/office/drawing/2014/main" id="{920C44ED-44B9-3B17-8EDE-B74859162F20}"/>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1829899">
            <a:off x="10087465" y="2329374"/>
            <a:ext cx="1798698" cy="1188813"/>
          </a:xfrm>
          <a:prstGeom prst="rect">
            <a:avLst/>
          </a:prstGeom>
        </p:spPr>
      </p:pic>
      <p:sp>
        <p:nvSpPr>
          <p:cNvPr id="16" name="TextBox 15">
            <a:extLst>
              <a:ext uri="{FF2B5EF4-FFF2-40B4-BE49-F238E27FC236}">
                <a16:creationId xmlns:a16="http://schemas.microsoft.com/office/drawing/2014/main" id="{E84D4239-CFFC-774D-CFBF-A7FFCE776294}"/>
              </a:ext>
            </a:extLst>
          </p:cNvPr>
          <p:cNvSpPr txBox="1"/>
          <p:nvPr/>
        </p:nvSpPr>
        <p:spPr>
          <a:xfrm rot="1800000">
            <a:off x="10339961" y="2465810"/>
            <a:ext cx="1293706" cy="830997"/>
          </a:xfrm>
          <a:prstGeom prst="rect">
            <a:avLst/>
          </a:prstGeom>
          <a:noFill/>
        </p:spPr>
        <p:txBody>
          <a:bodyPr wrap="square" rtlCol="0">
            <a:spAutoFit/>
          </a:bodyPr>
          <a:lstStyle/>
          <a:p>
            <a:r>
              <a:rPr lang="en-US" altLang="zh-CN" sz="1600" dirty="0">
                <a:latin typeface="Kristen ITC" panose="03050502040202030202" pitchFamily="66" charset="0"/>
              </a:rPr>
              <a:t>Yeah-</a:t>
            </a:r>
            <a:r>
              <a:rPr lang="en-US" altLang="zh-CN" sz="1600" dirty="0" err="1">
                <a:latin typeface="Kristen ITC" panose="03050502040202030202" pitchFamily="66" charset="0"/>
              </a:rPr>
              <a:t>hoo</a:t>
            </a:r>
            <a:r>
              <a:rPr lang="en-US" altLang="zh-CN" sz="1600" dirty="0">
                <a:latin typeface="Kristen ITC" panose="03050502040202030202" pitchFamily="66" charset="0"/>
              </a:rPr>
              <a:t>! I’m excited too!</a:t>
            </a:r>
            <a:endParaRPr lang="zh-CN" altLang="en-US" sz="1600" dirty="0">
              <a:latin typeface="Kristen ITC" panose="03050502040202030202" pitchFamily="66" charset="0"/>
            </a:endParaRPr>
          </a:p>
        </p:txBody>
      </p:sp>
      <p:pic>
        <p:nvPicPr>
          <p:cNvPr id="19" name="Picture 18">
            <a:extLst>
              <a:ext uri="{FF2B5EF4-FFF2-40B4-BE49-F238E27FC236}">
                <a16:creationId xmlns:a16="http://schemas.microsoft.com/office/drawing/2014/main" id="{3FDCE866-E6D3-0266-EBD5-6F32127DB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296" y="3845782"/>
            <a:ext cx="522071" cy="522071"/>
          </a:xfrm>
          <a:prstGeom prst="rect">
            <a:avLst/>
          </a:prstGeom>
        </p:spPr>
      </p:pic>
      <p:pic>
        <p:nvPicPr>
          <p:cNvPr id="20" name="Picture 19">
            <a:extLst>
              <a:ext uri="{FF2B5EF4-FFF2-40B4-BE49-F238E27FC236}">
                <a16:creationId xmlns:a16="http://schemas.microsoft.com/office/drawing/2014/main" id="{F70F0D6A-04EB-8EE1-7E49-85A5625C9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1185" y="3845782"/>
            <a:ext cx="522071" cy="522071"/>
          </a:xfrm>
          <a:prstGeom prst="rect">
            <a:avLst/>
          </a:prstGeom>
        </p:spPr>
      </p:pic>
      <p:pic>
        <p:nvPicPr>
          <p:cNvPr id="21" name="Picture 20">
            <a:extLst>
              <a:ext uri="{FF2B5EF4-FFF2-40B4-BE49-F238E27FC236}">
                <a16:creationId xmlns:a16="http://schemas.microsoft.com/office/drawing/2014/main" id="{A0DAF004-B27B-A81D-CE5A-C6744AA0D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296" y="3845782"/>
            <a:ext cx="522071" cy="522071"/>
          </a:xfrm>
          <a:prstGeom prst="rect">
            <a:avLst/>
          </a:prstGeom>
        </p:spPr>
      </p:pic>
      <p:pic>
        <p:nvPicPr>
          <p:cNvPr id="22" name="Picture 21">
            <a:extLst>
              <a:ext uri="{FF2B5EF4-FFF2-40B4-BE49-F238E27FC236}">
                <a16:creationId xmlns:a16="http://schemas.microsoft.com/office/drawing/2014/main" id="{26EB0C63-25A5-61E2-49BF-7856DE165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1044" y="3854762"/>
            <a:ext cx="522071" cy="522071"/>
          </a:xfrm>
          <a:prstGeom prst="rect">
            <a:avLst/>
          </a:prstGeom>
        </p:spPr>
      </p:pic>
      <p:sp>
        <p:nvSpPr>
          <p:cNvPr id="23" name="TextBox 22">
            <a:extLst>
              <a:ext uri="{FF2B5EF4-FFF2-40B4-BE49-F238E27FC236}">
                <a16:creationId xmlns:a16="http://schemas.microsoft.com/office/drawing/2014/main" id="{A3D19D5B-3064-F542-961D-5C9252F15B3C}"/>
              </a:ext>
            </a:extLst>
          </p:cNvPr>
          <p:cNvSpPr txBox="1"/>
          <p:nvPr/>
        </p:nvSpPr>
        <p:spPr>
          <a:xfrm>
            <a:off x="10343699" y="4532106"/>
            <a:ext cx="1875769" cy="954107"/>
          </a:xfrm>
          <a:prstGeom prst="rect">
            <a:avLst/>
          </a:prstGeom>
          <a:noFill/>
        </p:spPr>
        <p:txBody>
          <a:bodyPr wrap="square" rtlCol="0">
            <a:spAutoFit/>
          </a:bodyPr>
          <a:lstStyle/>
          <a:p>
            <a:pPr algn="ctr"/>
            <a:r>
              <a:rPr lang="en-US" altLang="zh-CN" sz="2800" dirty="0">
                <a:solidFill>
                  <a:schemeClr val="bg1">
                    <a:lumMod val="75000"/>
                  </a:schemeClr>
                </a:solidFill>
                <a:latin typeface="High Tower Text" panose="02040502050506030303" pitchFamily="18" charset="0"/>
              </a:rPr>
              <a:t>Time goes this way!</a:t>
            </a:r>
            <a:endParaRPr lang="zh-CN" altLang="en-US" sz="2800" dirty="0">
              <a:solidFill>
                <a:schemeClr val="accent2">
                  <a:lumMod val="40000"/>
                  <a:lumOff val="60000"/>
                </a:schemeClr>
              </a:solidFill>
              <a:latin typeface="High Tower Text" panose="02040502050506030303" pitchFamily="18" charset="0"/>
            </a:endParaRPr>
          </a:p>
        </p:txBody>
      </p:sp>
      <p:sp>
        <p:nvSpPr>
          <p:cNvPr id="26" name="TextBox 25">
            <a:extLst>
              <a:ext uri="{FF2B5EF4-FFF2-40B4-BE49-F238E27FC236}">
                <a16:creationId xmlns:a16="http://schemas.microsoft.com/office/drawing/2014/main" id="{2941FBC7-C4B9-FBF4-E6B2-8F6057042C51}"/>
              </a:ext>
            </a:extLst>
          </p:cNvPr>
          <p:cNvSpPr txBox="1"/>
          <p:nvPr/>
        </p:nvSpPr>
        <p:spPr>
          <a:xfrm>
            <a:off x="1656434" y="4952426"/>
            <a:ext cx="8686800" cy="1323439"/>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Dino1 can says all its lines even when Dino2 does not exists!</a:t>
            </a:r>
            <a:endParaRPr lang="zh-CN" altLang="en-US" sz="4000" dirty="0">
              <a:solidFill>
                <a:schemeClr val="bg1">
                  <a:lumMod val="85000"/>
                </a:schemeClr>
              </a:solidFill>
              <a:latin typeface="High Tower Text" panose="02040502050506030303" pitchFamily="18" charset="0"/>
            </a:endParaRPr>
          </a:p>
        </p:txBody>
      </p:sp>
    </p:spTree>
    <p:extLst>
      <p:ext uri="{BB962C8B-B14F-4D97-AF65-F5344CB8AC3E}">
        <p14:creationId xmlns:p14="http://schemas.microsoft.com/office/powerpoint/2010/main" val="65743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4E63D-86D6-1D48-CC53-D86803CC703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6828A36-ED0A-B44B-B1BE-FDC0F544A716}"/>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68EF3A03-B7A9-08B9-666B-D81DEFD1D687}"/>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25</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C240DF31-25CC-641D-9AB7-EAA69D8DE12F}"/>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Say-and-Wait</a:t>
            </a:r>
          </a:p>
        </p:txBody>
      </p:sp>
      <p:cxnSp>
        <p:nvCxnSpPr>
          <p:cNvPr id="5" name="Straight Arrow Connector 4">
            <a:extLst>
              <a:ext uri="{FF2B5EF4-FFF2-40B4-BE49-F238E27FC236}">
                <a16:creationId xmlns:a16="http://schemas.microsoft.com/office/drawing/2014/main" id="{0843A10D-9107-6996-0B47-7B2475C78123}"/>
              </a:ext>
            </a:extLst>
          </p:cNvPr>
          <p:cNvCxnSpPr>
            <a:cxnSpLocks/>
          </p:cNvCxnSpPr>
          <p:nvPr/>
        </p:nvCxnSpPr>
        <p:spPr>
          <a:xfrm>
            <a:off x="229834" y="4436832"/>
            <a:ext cx="11383046" cy="0"/>
          </a:xfrm>
          <a:prstGeom prst="straightConnector1">
            <a:avLst/>
          </a:prstGeom>
          <a:ln w="635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2E49D091-F19E-6F08-4081-A88385110D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2862490" y="5256923"/>
            <a:ext cx="1041743" cy="1045939"/>
          </a:xfrm>
          <a:prstGeom prst="rect">
            <a:avLst/>
          </a:prstGeom>
        </p:spPr>
      </p:pic>
      <p:pic>
        <p:nvPicPr>
          <p:cNvPr id="12" name="Picture 11">
            <a:extLst>
              <a:ext uri="{FF2B5EF4-FFF2-40B4-BE49-F238E27FC236}">
                <a16:creationId xmlns:a16="http://schemas.microsoft.com/office/drawing/2014/main" id="{BBD35AA8-C039-D29E-EAF2-EAB8BD6ACC41}"/>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20603645">
            <a:off x="1506449" y="4657627"/>
            <a:ext cx="1346183" cy="1455024"/>
          </a:xfrm>
          <a:prstGeom prst="rect">
            <a:avLst/>
          </a:prstGeom>
        </p:spPr>
      </p:pic>
      <p:sp>
        <p:nvSpPr>
          <p:cNvPr id="13" name="TextBox 12">
            <a:extLst>
              <a:ext uri="{FF2B5EF4-FFF2-40B4-BE49-F238E27FC236}">
                <a16:creationId xmlns:a16="http://schemas.microsoft.com/office/drawing/2014/main" id="{15C3229F-3F8C-B7B7-E4B8-00CF50243292}"/>
              </a:ext>
            </a:extLst>
          </p:cNvPr>
          <p:cNvSpPr txBox="1"/>
          <p:nvPr/>
        </p:nvSpPr>
        <p:spPr>
          <a:xfrm rot="20597758">
            <a:off x="1697912" y="4873141"/>
            <a:ext cx="1239994" cy="830997"/>
          </a:xfrm>
          <a:prstGeom prst="rect">
            <a:avLst/>
          </a:prstGeom>
          <a:noFill/>
        </p:spPr>
        <p:txBody>
          <a:bodyPr wrap="square" rtlCol="0">
            <a:spAutoFit/>
          </a:bodyPr>
          <a:lstStyle/>
          <a:p>
            <a:r>
              <a:rPr lang="en-US" altLang="zh-CN" sz="2400" dirty="0">
                <a:latin typeface="Kristen ITC" panose="03050502040202030202" pitchFamily="66" charset="0"/>
              </a:rPr>
              <a:t>Who’s there?</a:t>
            </a:r>
            <a:endParaRPr lang="zh-CN" altLang="en-US" sz="2400" dirty="0">
              <a:latin typeface="Kristen ITC" panose="03050502040202030202" pitchFamily="66" charset="0"/>
            </a:endParaRPr>
          </a:p>
        </p:txBody>
      </p:sp>
      <p:pic>
        <p:nvPicPr>
          <p:cNvPr id="23" name="Graphic 22">
            <a:extLst>
              <a:ext uri="{FF2B5EF4-FFF2-40B4-BE49-F238E27FC236}">
                <a16:creationId xmlns:a16="http://schemas.microsoft.com/office/drawing/2014/main" id="{5A90D231-5FA9-CD1F-2E98-97A96AFE1D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7069603" y="5257262"/>
            <a:ext cx="1041743" cy="1045939"/>
          </a:xfrm>
          <a:prstGeom prst="rect">
            <a:avLst/>
          </a:prstGeom>
        </p:spPr>
      </p:pic>
      <p:pic>
        <p:nvPicPr>
          <p:cNvPr id="24" name="Picture 23">
            <a:extLst>
              <a:ext uri="{FF2B5EF4-FFF2-40B4-BE49-F238E27FC236}">
                <a16:creationId xmlns:a16="http://schemas.microsoft.com/office/drawing/2014/main" id="{3B85D1E9-C29D-798E-D4B0-BE41B4B1448D}"/>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rot="20603645">
            <a:off x="5713562" y="4657966"/>
            <a:ext cx="1346183" cy="1455024"/>
          </a:xfrm>
          <a:prstGeom prst="rect">
            <a:avLst/>
          </a:prstGeom>
        </p:spPr>
      </p:pic>
      <p:sp>
        <p:nvSpPr>
          <p:cNvPr id="25" name="TextBox 24">
            <a:extLst>
              <a:ext uri="{FF2B5EF4-FFF2-40B4-BE49-F238E27FC236}">
                <a16:creationId xmlns:a16="http://schemas.microsoft.com/office/drawing/2014/main" id="{4AB3C782-4776-47EF-22A2-21CD24F93138}"/>
              </a:ext>
            </a:extLst>
          </p:cNvPr>
          <p:cNvSpPr txBox="1"/>
          <p:nvPr/>
        </p:nvSpPr>
        <p:spPr>
          <a:xfrm rot="20597758">
            <a:off x="5905025" y="4873480"/>
            <a:ext cx="1239994" cy="830997"/>
          </a:xfrm>
          <a:prstGeom prst="rect">
            <a:avLst/>
          </a:prstGeom>
          <a:noFill/>
        </p:spPr>
        <p:txBody>
          <a:bodyPr wrap="square" rtlCol="0">
            <a:spAutoFit/>
          </a:bodyPr>
          <a:lstStyle/>
          <a:p>
            <a:r>
              <a:rPr lang="en-US" altLang="zh-CN" sz="2400" dirty="0">
                <a:latin typeface="Kristen ITC" panose="03050502040202030202" pitchFamily="66" charset="0"/>
              </a:rPr>
              <a:t>Yeah who?</a:t>
            </a:r>
            <a:endParaRPr lang="zh-CN" altLang="en-US" sz="2400" dirty="0">
              <a:latin typeface="Kristen ITC" panose="03050502040202030202" pitchFamily="66" charset="0"/>
            </a:endParaRPr>
          </a:p>
        </p:txBody>
      </p:sp>
      <p:sp>
        <p:nvSpPr>
          <p:cNvPr id="26" name="Oval 25">
            <a:extLst>
              <a:ext uri="{FF2B5EF4-FFF2-40B4-BE49-F238E27FC236}">
                <a16:creationId xmlns:a16="http://schemas.microsoft.com/office/drawing/2014/main" id="{8A88556E-8CBE-8E4B-E40F-53F5FFCCC4EA}"/>
              </a:ext>
            </a:extLst>
          </p:cNvPr>
          <p:cNvSpPr/>
          <p:nvPr/>
        </p:nvSpPr>
        <p:spPr>
          <a:xfrm>
            <a:off x="1160743"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a:extLst>
              <a:ext uri="{FF2B5EF4-FFF2-40B4-BE49-F238E27FC236}">
                <a16:creationId xmlns:a16="http://schemas.microsoft.com/office/drawing/2014/main" id="{49A04026-AA50-75C4-25D4-81FD89E624D3}"/>
              </a:ext>
            </a:extLst>
          </p:cNvPr>
          <p:cNvSpPr/>
          <p:nvPr/>
        </p:nvSpPr>
        <p:spPr>
          <a:xfrm>
            <a:off x="3239700" y="4340252"/>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7B4BC5A1-D171-55CB-3300-82CAF2C3AA97}"/>
              </a:ext>
            </a:extLst>
          </p:cNvPr>
          <p:cNvSpPr/>
          <p:nvPr/>
        </p:nvSpPr>
        <p:spPr>
          <a:xfrm>
            <a:off x="5318658"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a:extLst>
              <a:ext uri="{FF2B5EF4-FFF2-40B4-BE49-F238E27FC236}">
                <a16:creationId xmlns:a16="http://schemas.microsoft.com/office/drawing/2014/main" id="{E1BCC6FE-285B-72C8-1EB7-94F082AAF79E}"/>
              </a:ext>
            </a:extLst>
          </p:cNvPr>
          <p:cNvSpPr/>
          <p:nvPr/>
        </p:nvSpPr>
        <p:spPr>
          <a:xfrm>
            <a:off x="7397615" y="4318894"/>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a:extLst>
              <a:ext uri="{FF2B5EF4-FFF2-40B4-BE49-F238E27FC236}">
                <a16:creationId xmlns:a16="http://schemas.microsoft.com/office/drawing/2014/main" id="{29BD8F7F-4832-A3A3-0869-FE9AE4D75BC4}"/>
              </a:ext>
            </a:extLst>
          </p:cNvPr>
          <p:cNvSpPr/>
          <p:nvPr/>
        </p:nvSpPr>
        <p:spPr>
          <a:xfrm>
            <a:off x="9471555" y="4335213"/>
            <a:ext cx="203237" cy="2032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Picture 30">
            <a:extLst>
              <a:ext uri="{FF2B5EF4-FFF2-40B4-BE49-F238E27FC236}">
                <a16:creationId xmlns:a16="http://schemas.microsoft.com/office/drawing/2014/main" id="{FA8396C4-B151-4A64-1788-0625234A9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296" y="3845782"/>
            <a:ext cx="522071" cy="522071"/>
          </a:xfrm>
          <a:prstGeom prst="rect">
            <a:avLst/>
          </a:prstGeom>
        </p:spPr>
      </p:pic>
      <p:pic>
        <p:nvPicPr>
          <p:cNvPr id="32" name="Picture 31">
            <a:extLst>
              <a:ext uri="{FF2B5EF4-FFF2-40B4-BE49-F238E27FC236}">
                <a16:creationId xmlns:a16="http://schemas.microsoft.com/office/drawing/2014/main" id="{B3B3E511-0773-4CFC-D400-DA00F87BB7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1185" y="3845782"/>
            <a:ext cx="522071" cy="522071"/>
          </a:xfrm>
          <a:prstGeom prst="rect">
            <a:avLst/>
          </a:prstGeom>
        </p:spPr>
      </p:pic>
      <p:pic>
        <p:nvPicPr>
          <p:cNvPr id="33" name="Picture 32">
            <a:extLst>
              <a:ext uri="{FF2B5EF4-FFF2-40B4-BE49-F238E27FC236}">
                <a16:creationId xmlns:a16="http://schemas.microsoft.com/office/drawing/2014/main" id="{2F82BF2B-B146-253A-3DC2-2CF2F3ED40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296" y="3845782"/>
            <a:ext cx="522071" cy="522071"/>
          </a:xfrm>
          <a:prstGeom prst="rect">
            <a:avLst/>
          </a:prstGeom>
        </p:spPr>
      </p:pic>
      <p:pic>
        <p:nvPicPr>
          <p:cNvPr id="34" name="Picture 33">
            <a:extLst>
              <a:ext uri="{FF2B5EF4-FFF2-40B4-BE49-F238E27FC236}">
                <a16:creationId xmlns:a16="http://schemas.microsoft.com/office/drawing/2014/main" id="{6D0DE050-9C9C-E6EB-EBC5-6B3720FED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1044" y="3854762"/>
            <a:ext cx="522071" cy="522071"/>
          </a:xfrm>
          <a:prstGeom prst="rect">
            <a:avLst/>
          </a:prstGeom>
        </p:spPr>
      </p:pic>
      <p:sp>
        <p:nvSpPr>
          <p:cNvPr id="35" name="TextBox 34">
            <a:extLst>
              <a:ext uri="{FF2B5EF4-FFF2-40B4-BE49-F238E27FC236}">
                <a16:creationId xmlns:a16="http://schemas.microsoft.com/office/drawing/2014/main" id="{70023358-C66D-17B6-C8A4-EFFCE9A555EF}"/>
              </a:ext>
            </a:extLst>
          </p:cNvPr>
          <p:cNvSpPr txBox="1"/>
          <p:nvPr/>
        </p:nvSpPr>
        <p:spPr>
          <a:xfrm>
            <a:off x="10343699" y="4532106"/>
            <a:ext cx="1875769" cy="954107"/>
          </a:xfrm>
          <a:prstGeom prst="rect">
            <a:avLst/>
          </a:prstGeom>
          <a:noFill/>
        </p:spPr>
        <p:txBody>
          <a:bodyPr wrap="square" rtlCol="0">
            <a:spAutoFit/>
          </a:bodyPr>
          <a:lstStyle/>
          <a:p>
            <a:pPr algn="ctr"/>
            <a:r>
              <a:rPr lang="en-US" altLang="zh-CN" sz="2800" dirty="0">
                <a:solidFill>
                  <a:schemeClr val="bg1">
                    <a:lumMod val="75000"/>
                  </a:schemeClr>
                </a:solidFill>
                <a:latin typeface="High Tower Text" panose="02040502050506030303" pitchFamily="18" charset="0"/>
              </a:rPr>
              <a:t>Time goes this way!</a:t>
            </a:r>
            <a:endParaRPr lang="zh-CN" altLang="en-US" sz="2800" dirty="0">
              <a:solidFill>
                <a:schemeClr val="accent2">
                  <a:lumMod val="40000"/>
                  <a:lumOff val="60000"/>
                </a:schemeClr>
              </a:solidFill>
              <a:latin typeface="High Tower Text" panose="02040502050506030303" pitchFamily="18" charset="0"/>
            </a:endParaRPr>
          </a:p>
        </p:txBody>
      </p:sp>
      <p:sp>
        <p:nvSpPr>
          <p:cNvPr id="3" name="TextBox 2">
            <a:extLst>
              <a:ext uri="{FF2B5EF4-FFF2-40B4-BE49-F238E27FC236}">
                <a16:creationId xmlns:a16="http://schemas.microsoft.com/office/drawing/2014/main" id="{5405975A-C658-47AF-969A-A15499F60B7A}"/>
              </a:ext>
            </a:extLst>
          </p:cNvPr>
          <p:cNvSpPr txBox="1"/>
          <p:nvPr/>
        </p:nvSpPr>
        <p:spPr>
          <a:xfrm>
            <a:off x="1656434" y="2202055"/>
            <a:ext cx="8686800" cy="1323439"/>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Similarly, Dino2 can says its lines even when Dino1 does not exists!</a:t>
            </a:r>
            <a:endParaRPr lang="zh-CN" altLang="en-US" sz="4000" dirty="0">
              <a:solidFill>
                <a:schemeClr val="bg1">
                  <a:lumMod val="85000"/>
                </a:schemeClr>
              </a:solidFill>
              <a:latin typeface="High Tower Text" panose="02040502050506030303" pitchFamily="18" charset="0"/>
            </a:endParaRPr>
          </a:p>
        </p:txBody>
      </p:sp>
    </p:spTree>
    <p:extLst>
      <p:ext uri="{BB962C8B-B14F-4D97-AF65-F5344CB8AC3E}">
        <p14:creationId xmlns:p14="http://schemas.microsoft.com/office/powerpoint/2010/main" val="5916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F0183-0E18-5ABC-6129-A881B605F97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FA3EC5A-7240-1C31-3630-296D0D70E8BC}"/>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118B1F60-EDD0-739C-DC85-9E59A1870F8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26</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CB14BA2A-C44D-E1CE-56D8-A134DC4BEF85}"/>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Message Exchange</a:t>
            </a:r>
          </a:p>
        </p:txBody>
      </p:sp>
      <p:sp>
        <p:nvSpPr>
          <p:cNvPr id="3" name="TextBox 2">
            <a:extLst>
              <a:ext uri="{FF2B5EF4-FFF2-40B4-BE49-F238E27FC236}">
                <a16:creationId xmlns:a16="http://schemas.microsoft.com/office/drawing/2014/main" id="{430F24BB-8531-CFBD-BBBE-88EAE7B8A3F9}"/>
              </a:ext>
            </a:extLst>
          </p:cNvPr>
          <p:cNvSpPr txBox="1"/>
          <p:nvPr/>
        </p:nvSpPr>
        <p:spPr>
          <a:xfrm>
            <a:off x="1153161" y="2554387"/>
            <a:ext cx="4353559" cy="3170099"/>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Any conversation between two sides is essentially </a:t>
            </a:r>
            <a:r>
              <a:rPr lang="en-US" altLang="zh-CN" sz="4000" dirty="0">
                <a:solidFill>
                  <a:schemeClr val="accent2">
                    <a:lumMod val="40000"/>
                    <a:lumOff val="60000"/>
                  </a:schemeClr>
                </a:solidFill>
                <a:latin typeface="High Tower Text" panose="02040502050506030303" pitchFamily="18" charset="0"/>
              </a:rPr>
              <a:t>message exchanging</a:t>
            </a:r>
            <a:endParaRPr lang="zh-CN" altLang="en-US" sz="4000" dirty="0">
              <a:solidFill>
                <a:schemeClr val="accent2">
                  <a:lumMod val="40000"/>
                  <a:lumOff val="60000"/>
                </a:schemeClr>
              </a:solidFill>
              <a:latin typeface="High Tower Text" panose="02040502050506030303" pitchFamily="18" charset="0"/>
            </a:endParaRPr>
          </a:p>
        </p:txBody>
      </p:sp>
      <p:pic>
        <p:nvPicPr>
          <p:cNvPr id="7" name="Picture 6">
            <a:extLst>
              <a:ext uri="{FF2B5EF4-FFF2-40B4-BE49-F238E27FC236}">
                <a16:creationId xmlns:a16="http://schemas.microsoft.com/office/drawing/2014/main" id="{7136B7B9-CAAD-4A4D-C414-BF554293B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126" y="2200260"/>
            <a:ext cx="2651551" cy="3045507"/>
          </a:xfrm>
          <a:prstGeom prst="rect">
            <a:avLst/>
          </a:prstGeom>
        </p:spPr>
      </p:pic>
      <p:pic>
        <p:nvPicPr>
          <p:cNvPr id="9" name="Picture 8">
            <a:extLst>
              <a:ext uri="{FF2B5EF4-FFF2-40B4-BE49-F238E27FC236}">
                <a16:creationId xmlns:a16="http://schemas.microsoft.com/office/drawing/2014/main" id="{98F0EAA0-9B25-DAE5-2E82-385EF3CA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920" y="4657740"/>
            <a:ext cx="685206" cy="1736219"/>
          </a:xfrm>
          <a:prstGeom prst="rect">
            <a:avLst/>
          </a:prstGeom>
        </p:spPr>
      </p:pic>
      <p:pic>
        <p:nvPicPr>
          <p:cNvPr id="11" name="Picture 10">
            <a:extLst>
              <a:ext uri="{FF2B5EF4-FFF2-40B4-BE49-F238E27FC236}">
                <a16:creationId xmlns:a16="http://schemas.microsoft.com/office/drawing/2014/main" id="{DAB72BF9-ED56-DDA2-18CB-2670B7520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9280" y="4657740"/>
            <a:ext cx="742534" cy="1736219"/>
          </a:xfrm>
          <a:prstGeom prst="rect">
            <a:avLst/>
          </a:prstGeom>
        </p:spPr>
      </p:pic>
    </p:spTree>
    <p:extLst>
      <p:ext uri="{BB962C8B-B14F-4D97-AF65-F5344CB8AC3E}">
        <p14:creationId xmlns:p14="http://schemas.microsoft.com/office/powerpoint/2010/main" val="3142945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BC70E-632D-19E0-A0E1-C74EF0C265E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6331F82-A3A6-A4BD-A3A4-1AC8F04CB081}"/>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DAE17110-B45F-0D69-7158-17F0CACCC6A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27</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DD0C473D-0070-2BC8-22F2-3011937B547B}"/>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Message Exchange</a:t>
            </a:r>
          </a:p>
        </p:txBody>
      </p:sp>
      <p:pic>
        <p:nvPicPr>
          <p:cNvPr id="7" name="Graphic 6">
            <a:extLst>
              <a:ext uri="{FF2B5EF4-FFF2-40B4-BE49-F238E27FC236}">
                <a16:creationId xmlns:a16="http://schemas.microsoft.com/office/drawing/2014/main" id="{CEF1AB24-084B-E5D4-D2EE-0FF968A99C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195" y="2709756"/>
            <a:ext cx="1540119" cy="1438487"/>
          </a:xfrm>
          <a:prstGeom prst="rect">
            <a:avLst/>
          </a:prstGeom>
        </p:spPr>
      </p:pic>
      <p:pic>
        <p:nvPicPr>
          <p:cNvPr id="11" name="Graphic 10">
            <a:extLst>
              <a:ext uri="{FF2B5EF4-FFF2-40B4-BE49-F238E27FC236}">
                <a16:creationId xmlns:a16="http://schemas.microsoft.com/office/drawing/2014/main" id="{78580BE7-C812-0A8C-FA99-0ACCB148D6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862490" y="5128582"/>
            <a:ext cx="1041743" cy="1045939"/>
          </a:xfrm>
          <a:prstGeom prst="rect">
            <a:avLst/>
          </a:prstGeom>
        </p:spPr>
      </p:pic>
      <p:pic>
        <p:nvPicPr>
          <p:cNvPr id="15" name="Graphic 14">
            <a:extLst>
              <a:ext uri="{FF2B5EF4-FFF2-40B4-BE49-F238E27FC236}">
                <a16:creationId xmlns:a16="http://schemas.microsoft.com/office/drawing/2014/main" id="{7A8D163A-5E92-6B90-5283-5000133752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0655" y="2709756"/>
            <a:ext cx="1540119" cy="1438487"/>
          </a:xfrm>
          <a:prstGeom prst="rect">
            <a:avLst/>
          </a:prstGeom>
        </p:spPr>
      </p:pic>
      <p:pic>
        <p:nvPicPr>
          <p:cNvPr id="18" name="Graphic 17">
            <a:extLst>
              <a:ext uri="{FF2B5EF4-FFF2-40B4-BE49-F238E27FC236}">
                <a16:creationId xmlns:a16="http://schemas.microsoft.com/office/drawing/2014/main" id="{AE176450-5B8B-7A15-A211-6FDBEC27BF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3115" y="2709756"/>
            <a:ext cx="1540119" cy="1438487"/>
          </a:xfrm>
          <a:prstGeom prst="rect">
            <a:avLst/>
          </a:prstGeom>
        </p:spPr>
      </p:pic>
      <p:pic>
        <p:nvPicPr>
          <p:cNvPr id="3" name="Graphic 2">
            <a:extLst>
              <a:ext uri="{FF2B5EF4-FFF2-40B4-BE49-F238E27FC236}">
                <a16:creationId xmlns:a16="http://schemas.microsoft.com/office/drawing/2014/main" id="{F363CE04-5058-712C-1AE7-21956E243D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69603" y="5128921"/>
            <a:ext cx="1041743" cy="1045939"/>
          </a:xfrm>
          <a:prstGeom prst="rect">
            <a:avLst/>
          </a:prstGeom>
        </p:spPr>
      </p:pic>
      <p:cxnSp>
        <p:nvCxnSpPr>
          <p:cNvPr id="10" name="Straight Arrow Connector 9">
            <a:extLst>
              <a:ext uri="{FF2B5EF4-FFF2-40B4-BE49-F238E27FC236}">
                <a16:creationId xmlns:a16="http://schemas.microsoft.com/office/drawing/2014/main" id="{04A9764D-2662-45A5-0728-5396EB551207}"/>
              </a:ext>
            </a:extLst>
          </p:cNvPr>
          <p:cNvCxnSpPr>
            <a:cxnSpLocks/>
          </p:cNvCxnSpPr>
          <p:nvPr/>
        </p:nvCxnSpPr>
        <p:spPr>
          <a:xfrm>
            <a:off x="1885914" y="3902091"/>
            <a:ext cx="976576" cy="1081319"/>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BE23CF-C29D-1801-A545-F0AA7976D018}"/>
              </a:ext>
            </a:extLst>
          </p:cNvPr>
          <p:cNvCxnSpPr>
            <a:cxnSpLocks/>
          </p:cNvCxnSpPr>
          <p:nvPr/>
        </p:nvCxnSpPr>
        <p:spPr>
          <a:xfrm flipV="1">
            <a:off x="3904233" y="4293415"/>
            <a:ext cx="1409447" cy="1186564"/>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22906E-FF24-554F-ABAF-745F7603D66F}"/>
              </a:ext>
            </a:extLst>
          </p:cNvPr>
          <p:cNvCxnSpPr>
            <a:cxnSpLocks/>
          </p:cNvCxnSpPr>
          <p:nvPr/>
        </p:nvCxnSpPr>
        <p:spPr>
          <a:xfrm>
            <a:off x="6150924" y="3902091"/>
            <a:ext cx="976576" cy="1081319"/>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4AC2A7B-415B-2D1A-B5EE-8483D65D5422}"/>
              </a:ext>
            </a:extLst>
          </p:cNvPr>
          <p:cNvCxnSpPr>
            <a:cxnSpLocks/>
          </p:cNvCxnSpPr>
          <p:nvPr/>
        </p:nvCxnSpPr>
        <p:spPr>
          <a:xfrm flipV="1">
            <a:off x="8163727" y="4442750"/>
            <a:ext cx="1409447" cy="1186564"/>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0836EA3-DCCE-BDD6-6537-2257E11A650C}"/>
              </a:ext>
            </a:extLst>
          </p:cNvPr>
          <p:cNvSpPr txBox="1"/>
          <p:nvPr/>
        </p:nvSpPr>
        <p:spPr>
          <a:xfrm rot="2752785">
            <a:off x="2090162" y="3702338"/>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41" name="TextBox 40">
            <a:extLst>
              <a:ext uri="{FF2B5EF4-FFF2-40B4-BE49-F238E27FC236}">
                <a16:creationId xmlns:a16="http://schemas.microsoft.com/office/drawing/2014/main" id="{67F10E0F-B176-0071-3C41-C88D3B8C8C15}"/>
              </a:ext>
            </a:extLst>
          </p:cNvPr>
          <p:cNvSpPr txBox="1"/>
          <p:nvPr/>
        </p:nvSpPr>
        <p:spPr>
          <a:xfrm rot="19108600">
            <a:off x="4313495" y="4864136"/>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Who’s there?</a:t>
            </a:r>
            <a:endParaRPr lang="zh-CN" altLang="en-US" sz="2400" dirty="0">
              <a:solidFill>
                <a:schemeClr val="bg1">
                  <a:lumMod val="75000"/>
                </a:schemeClr>
              </a:solidFill>
              <a:latin typeface="Kristen ITC" panose="03050502040202030202" pitchFamily="66" charset="0"/>
            </a:endParaRPr>
          </a:p>
        </p:txBody>
      </p:sp>
      <p:sp>
        <p:nvSpPr>
          <p:cNvPr id="42" name="TextBox 41">
            <a:extLst>
              <a:ext uri="{FF2B5EF4-FFF2-40B4-BE49-F238E27FC236}">
                <a16:creationId xmlns:a16="http://schemas.microsoft.com/office/drawing/2014/main" id="{D68F77DC-27F7-8169-67A3-5260C0232A2B}"/>
              </a:ext>
            </a:extLst>
          </p:cNvPr>
          <p:cNvSpPr txBox="1"/>
          <p:nvPr/>
        </p:nvSpPr>
        <p:spPr>
          <a:xfrm rot="2752785">
            <a:off x="6379400" y="4092810"/>
            <a:ext cx="1293706" cy="461665"/>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Yeah!</a:t>
            </a:r>
            <a:endParaRPr lang="zh-CN" altLang="en-US" sz="2400" dirty="0">
              <a:solidFill>
                <a:schemeClr val="bg1">
                  <a:lumMod val="75000"/>
                </a:schemeClr>
              </a:solidFill>
              <a:latin typeface="Kristen ITC" panose="03050502040202030202" pitchFamily="66" charset="0"/>
            </a:endParaRPr>
          </a:p>
        </p:txBody>
      </p:sp>
      <p:sp>
        <p:nvSpPr>
          <p:cNvPr id="43" name="TextBox 42">
            <a:extLst>
              <a:ext uri="{FF2B5EF4-FFF2-40B4-BE49-F238E27FC236}">
                <a16:creationId xmlns:a16="http://schemas.microsoft.com/office/drawing/2014/main" id="{CE9526CE-E048-6FA2-DE84-E166B5290F48}"/>
              </a:ext>
            </a:extLst>
          </p:cNvPr>
          <p:cNvSpPr txBox="1"/>
          <p:nvPr/>
        </p:nvSpPr>
        <p:spPr>
          <a:xfrm rot="18990786">
            <a:off x="8786909" y="4857415"/>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Yeah who?</a:t>
            </a:r>
            <a:endParaRPr lang="zh-CN" altLang="en-US" sz="2400" dirty="0">
              <a:solidFill>
                <a:schemeClr val="bg1">
                  <a:lumMod val="75000"/>
                </a:schemeClr>
              </a:solidFill>
              <a:latin typeface="Kristen ITC" panose="03050502040202030202" pitchFamily="66" charset="0"/>
            </a:endParaRPr>
          </a:p>
        </p:txBody>
      </p:sp>
      <p:pic>
        <p:nvPicPr>
          <p:cNvPr id="44" name="Picture 43">
            <a:extLst>
              <a:ext uri="{FF2B5EF4-FFF2-40B4-BE49-F238E27FC236}">
                <a16:creationId xmlns:a16="http://schemas.microsoft.com/office/drawing/2014/main" id="{35DBE4A5-2D49-76CE-007D-B25F012C3C29}"/>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829899">
            <a:off x="10049032" y="2135577"/>
            <a:ext cx="1798698" cy="1188813"/>
          </a:xfrm>
          <a:prstGeom prst="rect">
            <a:avLst/>
          </a:prstGeom>
        </p:spPr>
      </p:pic>
      <p:sp>
        <p:nvSpPr>
          <p:cNvPr id="45" name="TextBox 44">
            <a:extLst>
              <a:ext uri="{FF2B5EF4-FFF2-40B4-BE49-F238E27FC236}">
                <a16:creationId xmlns:a16="http://schemas.microsoft.com/office/drawing/2014/main" id="{AD8597B1-052F-6BAE-CC46-BD49AD7A196A}"/>
              </a:ext>
            </a:extLst>
          </p:cNvPr>
          <p:cNvSpPr txBox="1"/>
          <p:nvPr/>
        </p:nvSpPr>
        <p:spPr>
          <a:xfrm rot="1800000">
            <a:off x="10301528" y="2272013"/>
            <a:ext cx="1293706" cy="830997"/>
          </a:xfrm>
          <a:prstGeom prst="rect">
            <a:avLst/>
          </a:prstGeom>
          <a:noFill/>
        </p:spPr>
        <p:txBody>
          <a:bodyPr wrap="square" rtlCol="0">
            <a:spAutoFit/>
          </a:bodyPr>
          <a:lstStyle/>
          <a:p>
            <a:r>
              <a:rPr lang="en-US" altLang="zh-CN" sz="1600" dirty="0">
                <a:latin typeface="Kristen ITC" panose="03050502040202030202" pitchFamily="66" charset="0"/>
              </a:rPr>
              <a:t>Yeah-</a:t>
            </a:r>
            <a:r>
              <a:rPr lang="en-US" altLang="zh-CN" sz="1600" dirty="0" err="1">
                <a:latin typeface="Kristen ITC" panose="03050502040202030202" pitchFamily="66" charset="0"/>
              </a:rPr>
              <a:t>hoo</a:t>
            </a:r>
            <a:r>
              <a:rPr lang="en-US" altLang="zh-CN" sz="1600" dirty="0">
                <a:latin typeface="Kristen ITC" panose="03050502040202030202" pitchFamily="66" charset="0"/>
              </a:rPr>
              <a:t>! I’m excited too!</a:t>
            </a:r>
            <a:endParaRPr lang="zh-CN" altLang="en-US" sz="1600" dirty="0">
              <a:latin typeface="Kristen ITC" panose="03050502040202030202" pitchFamily="66" charset="0"/>
            </a:endParaRPr>
          </a:p>
        </p:txBody>
      </p:sp>
    </p:spTree>
    <p:extLst>
      <p:ext uri="{BB962C8B-B14F-4D97-AF65-F5344CB8AC3E}">
        <p14:creationId xmlns:p14="http://schemas.microsoft.com/office/powerpoint/2010/main" val="128522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3A9EE-DEC9-7469-A55A-1C4C6BACCAC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150575F-AED6-9BAE-EA2A-5C846C086843}"/>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B94DB385-C47E-B499-CFFC-68BA42CCDC27}"/>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28</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2EE8EA2B-25CB-E214-76B2-823D1A850870}"/>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One-to-One</a:t>
            </a:r>
          </a:p>
        </p:txBody>
      </p:sp>
      <p:pic>
        <p:nvPicPr>
          <p:cNvPr id="10" name="Picture 9">
            <a:extLst>
              <a:ext uri="{FF2B5EF4-FFF2-40B4-BE49-F238E27FC236}">
                <a16:creationId xmlns:a16="http://schemas.microsoft.com/office/drawing/2014/main" id="{4B3DF779-9B91-2B4A-725D-887557FF6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109" y="2863580"/>
            <a:ext cx="2455138" cy="2456678"/>
          </a:xfrm>
          <a:prstGeom prst="rect">
            <a:avLst/>
          </a:prstGeom>
        </p:spPr>
      </p:pic>
      <p:pic>
        <p:nvPicPr>
          <p:cNvPr id="13" name="Picture 12">
            <a:extLst>
              <a:ext uri="{FF2B5EF4-FFF2-40B4-BE49-F238E27FC236}">
                <a16:creationId xmlns:a16="http://schemas.microsoft.com/office/drawing/2014/main" id="{5842D7D6-BDCC-6272-9762-8A8C0B32C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754" y="2774540"/>
            <a:ext cx="2455138" cy="2456678"/>
          </a:xfrm>
          <a:prstGeom prst="rect">
            <a:avLst/>
          </a:prstGeom>
        </p:spPr>
      </p:pic>
      <p:sp>
        <p:nvSpPr>
          <p:cNvPr id="14" name="Arrow: Left-Right 13">
            <a:extLst>
              <a:ext uri="{FF2B5EF4-FFF2-40B4-BE49-F238E27FC236}">
                <a16:creationId xmlns:a16="http://schemas.microsoft.com/office/drawing/2014/main" id="{5BAC8E17-EACF-DF74-7949-35A6EF685BE1}"/>
              </a:ext>
            </a:extLst>
          </p:cNvPr>
          <p:cNvSpPr/>
          <p:nvPr/>
        </p:nvSpPr>
        <p:spPr>
          <a:xfrm>
            <a:off x="5201920" y="3695679"/>
            <a:ext cx="1849120" cy="693441"/>
          </a:xfrm>
          <a:prstGeom prst="lef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666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94C11-1241-56C3-8187-B2C1F91809C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10A5DA2-C2C4-6F76-426C-F89B90E2C0E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5529E3AA-938D-0654-9863-C252598C4663}"/>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29</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E4E8BD42-CEC5-2689-03A9-0A7DDC9CFF9A}"/>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Broadcast</a:t>
            </a:r>
          </a:p>
        </p:txBody>
      </p:sp>
      <p:pic>
        <p:nvPicPr>
          <p:cNvPr id="10" name="Picture 9">
            <a:extLst>
              <a:ext uri="{FF2B5EF4-FFF2-40B4-BE49-F238E27FC236}">
                <a16:creationId xmlns:a16="http://schemas.microsoft.com/office/drawing/2014/main" id="{3E5D6548-B5EC-C6CB-4B42-CD6EB4260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894" y="1785782"/>
            <a:ext cx="806535" cy="807041"/>
          </a:xfrm>
          <a:prstGeom prst="rect">
            <a:avLst/>
          </a:prstGeom>
        </p:spPr>
      </p:pic>
      <p:pic>
        <p:nvPicPr>
          <p:cNvPr id="13" name="Picture 12">
            <a:extLst>
              <a:ext uri="{FF2B5EF4-FFF2-40B4-BE49-F238E27FC236}">
                <a16:creationId xmlns:a16="http://schemas.microsoft.com/office/drawing/2014/main" id="{A3B3BF6A-4AEE-CD5B-FA6A-0D6FD05FE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469" y="3562122"/>
            <a:ext cx="1093012" cy="1093698"/>
          </a:xfrm>
          <a:prstGeom prst="rect">
            <a:avLst/>
          </a:prstGeom>
        </p:spPr>
      </p:pic>
      <p:pic>
        <p:nvPicPr>
          <p:cNvPr id="3" name="Picture 2">
            <a:extLst>
              <a:ext uri="{FF2B5EF4-FFF2-40B4-BE49-F238E27FC236}">
                <a16:creationId xmlns:a16="http://schemas.microsoft.com/office/drawing/2014/main" id="{79F24EAB-1F36-CC01-A6FD-3683A6E1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428" y="2405084"/>
            <a:ext cx="806535" cy="807041"/>
          </a:xfrm>
          <a:prstGeom prst="rect">
            <a:avLst/>
          </a:prstGeom>
        </p:spPr>
      </p:pic>
      <p:pic>
        <p:nvPicPr>
          <p:cNvPr id="7" name="Picture 6">
            <a:extLst>
              <a:ext uri="{FF2B5EF4-FFF2-40B4-BE49-F238E27FC236}">
                <a16:creationId xmlns:a16="http://schemas.microsoft.com/office/drawing/2014/main" id="{4A356645-681E-49CA-E275-3BCA7D4E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204" y="3848779"/>
            <a:ext cx="806535" cy="807041"/>
          </a:xfrm>
          <a:prstGeom prst="rect">
            <a:avLst/>
          </a:prstGeom>
        </p:spPr>
      </p:pic>
      <p:pic>
        <p:nvPicPr>
          <p:cNvPr id="8" name="Picture 7">
            <a:extLst>
              <a:ext uri="{FF2B5EF4-FFF2-40B4-BE49-F238E27FC236}">
                <a16:creationId xmlns:a16="http://schemas.microsoft.com/office/drawing/2014/main" id="{6EF561F5-51BB-284F-527B-10A16335F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303" y="5292474"/>
            <a:ext cx="806535" cy="807041"/>
          </a:xfrm>
          <a:prstGeom prst="rect">
            <a:avLst/>
          </a:prstGeom>
        </p:spPr>
      </p:pic>
      <p:pic>
        <p:nvPicPr>
          <p:cNvPr id="9" name="Picture 8">
            <a:extLst>
              <a:ext uri="{FF2B5EF4-FFF2-40B4-BE49-F238E27FC236}">
                <a16:creationId xmlns:a16="http://schemas.microsoft.com/office/drawing/2014/main" id="{61B1386C-40E0-4523-63E8-E0BBE96F3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421" y="5855175"/>
            <a:ext cx="806535" cy="807041"/>
          </a:xfrm>
          <a:prstGeom prst="rect">
            <a:avLst/>
          </a:prstGeom>
        </p:spPr>
      </p:pic>
      <p:sp>
        <p:nvSpPr>
          <p:cNvPr id="24" name="Arrow: Right 23">
            <a:extLst>
              <a:ext uri="{FF2B5EF4-FFF2-40B4-BE49-F238E27FC236}">
                <a16:creationId xmlns:a16="http://schemas.microsoft.com/office/drawing/2014/main" id="{552CDD30-C92D-3F46-3517-F21246C89A27}"/>
              </a:ext>
            </a:extLst>
          </p:cNvPr>
          <p:cNvSpPr/>
          <p:nvPr/>
        </p:nvSpPr>
        <p:spPr>
          <a:xfrm rot="19800000">
            <a:off x="4463289" y="2998031"/>
            <a:ext cx="1737360" cy="248695"/>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Arrow: Right 24">
            <a:extLst>
              <a:ext uri="{FF2B5EF4-FFF2-40B4-BE49-F238E27FC236}">
                <a16:creationId xmlns:a16="http://schemas.microsoft.com/office/drawing/2014/main" id="{DE6053CD-8E66-73D0-8813-6C2D71D03FF2}"/>
              </a:ext>
            </a:extLst>
          </p:cNvPr>
          <p:cNvSpPr/>
          <p:nvPr/>
        </p:nvSpPr>
        <p:spPr>
          <a:xfrm rot="20417262">
            <a:off x="4857423" y="3400606"/>
            <a:ext cx="2809062" cy="203641"/>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rrow: Right 25">
            <a:extLst>
              <a:ext uri="{FF2B5EF4-FFF2-40B4-BE49-F238E27FC236}">
                <a16:creationId xmlns:a16="http://schemas.microsoft.com/office/drawing/2014/main" id="{A3706527-5E44-871B-7BEE-31EDA8F20C72}"/>
              </a:ext>
            </a:extLst>
          </p:cNvPr>
          <p:cNvSpPr/>
          <p:nvPr/>
        </p:nvSpPr>
        <p:spPr>
          <a:xfrm>
            <a:off x="4852769" y="4171322"/>
            <a:ext cx="3376181" cy="228063"/>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Arrow: Right 26">
            <a:extLst>
              <a:ext uri="{FF2B5EF4-FFF2-40B4-BE49-F238E27FC236}">
                <a16:creationId xmlns:a16="http://schemas.microsoft.com/office/drawing/2014/main" id="{E94671D7-B55C-CDFD-4C0D-7249BADFE83F}"/>
              </a:ext>
            </a:extLst>
          </p:cNvPr>
          <p:cNvSpPr/>
          <p:nvPr/>
        </p:nvSpPr>
        <p:spPr>
          <a:xfrm rot="1159725">
            <a:off x="4579101" y="5013580"/>
            <a:ext cx="3074727" cy="207594"/>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Arrow: Right 27">
            <a:extLst>
              <a:ext uri="{FF2B5EF4-FFF2-40B4-BE49-F238E27FC236}">
                <a16:creationId xmlns:a16="http://schemas.microsoft.com/office/drawing/2014/main" id="{062F15EA-91C8-148B-76EA-F63BBDC2A575}"/>
              </a:ext>
            </a:extLst>
          </p:cNvPr>
          <p:cNvSpPr/>
          <p:nvPr/>
        </p:nvSpPr>
        <p:spPr>
          <a:xfrm rot="2102293">
            <a:off x="4328903" y="5307038"/>
            <a:ext cx="2065922" cy="259834"/>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162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3A613-1091-5C8F-FD32-DE12E08ADD6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7D796D7-0955-D129-7051-57F67726A7C6}"/>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C5414015-E009-7643-B7BA-B3BF4949BEF9}"/>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E908E6CE-73E8-81EB-B906-38D2CA40C0E4}"/>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Knock-knock Jokes</a:t>
            </a:r>
          </a:p>
        </p:txBody>
      </p:sp>
      <p:pic>
        <p:nvPicPr>
          <p:cNvPr id="5" name="Picture 4">
            <a:extLst>
              <a:ext uri="{FF2B5EF4-FFF2-40B4-BE49-F238E27FC236}">
                <a16:creationId xmlns:a16="http://schemas.microsoft.com/office/drawing/2014/main" id="{9C16A87B-32AA-2041-CDD5-879ED97E9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27126">
            <a:off x="5522075" y="2004994"/>
            <a:ext cx="2887295" cy="2887295"/>
          </a:xfrm>
          <a:prstGeom prst="rect">
            <a:avLst/>
          </a:prstGeom>
        </p:spPr>
      </p:pic>
      <p:pic>
        <p:nvPicPr>
          <p:cNvPr id="8" name="Picture 7">
            <a:extLst>
              <a:ext uri="{FF2B5EF4-FFF2-40B4-BE49-F238E27FC236}">
                <a16:creationId xmlns:a16="http://schemas.microsoft.com/office/drawing/2014/main" id="{25FFE375-0965-8FC1-CFF7-E685653EE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77056">
            <a:off x="8049623" y="2797066"/>
            <a:ext cx="3295203" cy="3295203"/>
          </a:xfrm>
          <a:prstGeom prst="rect">
            <a:avLst/>
          </a:prstGeom>
        </p:spPr>
      </p:pic>
      <p:pic>
        <p:nvPicPr>
          <p:cNvPr id="10" name="Picture 9">
            <a:extLst>
              <a:ext uri="{FF2B5EF4-FFF2-40B4-BE49-F238E27FC236}">
                <a16:creationId xmlns:a16="http://schemas.microsoft.com/office/drawing/2014/main" id="{6E08720E-EA83-CE53-11C3-44235B76E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74972">
            <a:off x="2679400" y="3194723"/>
            <a:ext cx="3102825" cy="3102825"/>
          </a:xfrm>
          <a:prstGeom prst="rect">
            <a:avLst/>
          </a:prstGeom>
        </p:spPr>
      </p:pic>
      <p:pic>
        <p:nvPicPr>
          <p:cNvPr id="14" name="Picture 13">
            <a:extLst>
              <a:ext uri="{FF2B5EF4-FFF2-40B4-BE49-F238E27FC236}">
                <a16:creationId xmlns:a16="http://schemas.microsoft.com/office/drawing/2014/main" id="{E9193B75-79B9-7BA5-8CB8-95E216631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76440">
            <a:off x="713990" y="2314186"/>
            <a:ext cx="2509520" cy="2509520"/>
          </a:xfrm>
          <a:prstGeom prst="rect">
            <a:avLst/>
          </a:prstGeom>
        </p:spPr>
      </p:pic>
    </p:spTree>
    <p:extLst>
      <p:ext uri="{BB962C8B-B14F-4D97-AF65-F5344CB8AC3E}">
        <p14:creationId xmlns:p14="http://schemas.microsoft.com/office/powerpoint/2010/main" val="349086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5734-4E82-86B3-129B-DB6CA19BCAA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25BF3FC-95B5-6D81-1924-C315792AFAEC}"/>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D37BB923-901D-9DE7-2387-ABD8FBF78DB8}"/>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30</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D020871-EA66-2950-D448-FBD79843D1EC}"/>
              </a:ext>
            </a:extLst>
          </p:cNvPr>
          <p:cNvSpPr txBox="1">
            <a:spLocks/>
          </p:cNvSpPr>
          <p:nvPr/>
        </p:nvSpPr>
        <p:spPr>
          <a:xfrm>
            <a:off x="617170" y="143850"/>
            <a:ext cx="10957659"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pc="300" dirty="0">
                <a:solidFill>
                  <a:schemeClr val="accent4">
                    <a:lumMod val="60000"/>
                    <a:lumOff val="40000"/>
                    <a:alpha val="60000"/>
                  </a:schemeClr>
                </a:solidFill>
                <a:latin typeface="Amatic SC" panose="020F0502020204030204" pitchFamily="2" charset="-79"/>
                <a:cs typeface="Amatic SC" panose="020F0502020204030204" pitchFamily="2" charset="-79"/>
              </a:rPr>
              <a:t>Messages in Scratch are Broadcasted</a:t>
            </a:r>
          </a:p>
        </p:txBody>
      </p:sp>
      <p:pic>
        <p:nvPicPr>
          <p:cNvPr id="14" name="Graphic 13">
            <a:extLst>
              <a:ext uri="{FF2B5EF4-FFF2-40B4-BE49-F238E27FC236}">
                <a16:creationId xmlns:a16="http://schemas.microsoft.com/office/drawing/2014/main" id="{51D091CF-AAAC-F106-AC94-74FC5B06CA6C}"/>
              </a:ext>
            </a:extLst>
          </p:cNvPr>
          <p:cNvPicPr>
            <a:picLocks noChangeAspect="1"/>
          </p:cNvPicPr>
          <p:nvPr/>
        </p:nvPicPr>
        <p:blipFill>
          <a:blip r:embed="rId2">
            <a:alphaModFix amt="60000"/>
            <a:extLst>
              <a:ext uri="{96DAC541-7B7A-43D3-8B79-37D633B846F1}">
                <asvg:svgBlip xmlns:asvg="http://schemas.microsoft.com/office/drawing/2016/SVG/main" r:embed="rId3"/>
              </a:ext>
            </a:extLst>
          </a:blip>
          <a:stretch>
            <a:fillRect/>
          </a:stretch>
        </p:blipFill>
        <p:spPr>
          <a:xfrm>
            <a:off x="5604192" y="2198690"/>
            <a:ext cx="2162175" cy="809625"/>
          </a:xfrm>
          <a:prstGeom prst="rect">
            <a:avLst/>
          </a:prstGeom>
        </p:spPr>
      </p:pic>
      <p:pic>
        <p:nvPicPr>
          <p:cNvPr id="16" name="Graphic 15">
            <a:extLst>
              <a:ext uri="{FF2B5EF4-FFF2-40B4-BE49-F238E27FC236}">
                <a16:creationId xmlns:a16="http://schemas.microsoft.com/office/drawing/2014/main" id="{240B4421-79A7-E8BE-E1AC-29E4BD275B6C}"/>
              </a:ext>
            </a:extLst>
          </p:cNvPr>
          <p:cNvPicPr>
            <a:picLocks noChangeAspect="1"/>
          </p:cNvPicPr>
          <p:nvPr/>
        </p:nvPicPr>
        <p:blipFill>
          <a:blip r:embed="rId4">
            <a:alphaModFix amt="60000"/>
            <a:extLst>
              <a:ext uri="{96DAC541-7B7A-43D3-8B79-37D633B846F1}">
                <asvg:svgBlip xmlns:asvg="http://schemas.microsoft.com/office/drawing/2016/SVG/main" r:embed="rId5"/>
              </a:ext>
            </a:extLst>
          </a:blip>
          <a:stretch>
            <a:fillRect/>
          </a:stretch>
        </p:blipFill>
        <p:spPr>
          <a:xfrm>
            <a:off x="8002272" y="3215957"/>
            <a:ext cx="1143000" cy="1381125"/>
          </a:xfrm>
          <a:prstGeom prst="rect">
            <a:avLst/>
          </a:prstGeom>
        </p:spPr>
      </p:pic>
      <p:pic>
        <p:nvPicPr>
          <p:cNvPr id="17" name="Graphic 16">
            <a:extLst>
              <a:ext uri="{FF2B5EF4-FFF2-40B4-BE49-F238E27FC236}">
                <a16:creationId xmlns:a16="http://schemas.microsoft.com/office/drawing/2014/main" id="{B1701859-F618-429F-98B0-D83F33E141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88651" y="3339516"/>
            <a:ext cx="1540119" cy="1438487"/>
          </a:xfrm>
          <a:prstGeom prst="rect">
            <a:avLst/>
          </a:prstGeom>
        </p:spPr>
      </p:pic>
      <p:pic>
        <p:nvPicPr>
          <p:cNvPr id="18" name="Graphic 17">
            <a:extLst>
              <a:ext uri="{FF2B5EF4-FFF2-40B4-BE49-F238E27FC236}">
                <a16:creationId xmlns:a16="http://schemas.microsoft.com/office/drawing/2014/main" id="{36CEC54A-E9C8-71BE-3D86-CE7C285986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164407" y="5218387"/>
            <a:ext cx="1041743" cy="1045939"/>
          </a:xfrm>
          <a:prstGeom prst="rect">
            <a:avLst/>
          </a:prstGeom>
        </p:spPr>
      </p:pic>
      <p:cxnSp>
        <p:nvCxnSpPr>
          <p:cNvPr id="19" name="Straight Arrow Connector 18">
            <a:extLst>
              <a:ext uri="{FF2B5EF4-FFF2-40B4-BE49-F238E27FC236}">
                <a16:creationId xmlns:a16="http://schemas.microsoft.com/office/drawing/2014/main" id="{B814BC9A-A26C-3020-D543-6996FCC9633C}"/>
              </a:ext>
            </a:extLst>
          </p:cNvPr>
          <p:cNvCxnSpPr>
            <a:cxnSpLocks/>
          </p:cNvCxnSpPr>
          <p:nvPr/>
        </p:nvCxnSpPr>
        <p:spPr>
          <a:xfrm flipV="1">
            <a:off x="4409440" y="3008315"/>
            <a:ext cx="1889760" cy="1050444"/>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EC239C-5E0C-30D3-610A-F0EFB1C5DC9A}"/>
              </a:ext>
            </a:extLst>
          </p:cNvPr>
          <p:cNvCxnSpPr>
            <a:cxnSpLocks/>
          </p:cNvCxnSpPr>
          <p:nvPr/>
        </p:nvCxnSpPr>
        <p:spPr>
          <a:xfrm flipV="1">
            <a:off x="4409440" y="4058759"/>
            <a:ext cx="3592832" cy="54592"/>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62A8D7-3F08-86CB-2764-AB1AF5B85322}"/>
              </a:ext>
            </a:extLst>
          </p:cNvPr>
          <p:cNvCxnSpPr>
            <a:cxnSpLocks/>
          </p:cNvCxnSpPr>
          <p:nvPr/>
        </p:nvCxnSpPr>
        <p:spPr>
          <a:xfrm>
            <a:off x="4409440" y="4111478"/>
            <a:ext cx="1686559" cy="1471580"/>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45DB33A-045B-04B2-54A1-0C1F2ABCE674}"/>
              </a:ext>
            </a:extLst>
          </p:cNvPr>
          <p:cNvSpPr txBox="1"/>
          <p:nvPr/>
        </p:nvSpPr>
        <p:spPr>
          <a:xfrm rot="2752785">
            <a:off x="4308691" y="4905325"/>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29" name="TextBox 28">
            <a:extLst>
              <a:ext uri="{FF2B5EF4-FFF2-40B4-BE49-F238E27FC236}">
                <a16:creationId xmlns:a16="http://schemas.microsoft.com/office/drawing/2014/main" id="{07E929FA-1B73-139B-9FB3-0D18D9D005E9}"/>
              </a:ext>
            </a:extLst>
          </p:cNvPr>
          <p:cNvSpPr txBox="1"/>
          <p:nvPr/>
        </p:nvSpPr>
        <p:spPr>
          <a:xfrm>
            <a:off x="6471287" y="3227762"/>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30" name="TextBox 29">
            <a:extLst>
              <a:ext uri="{FF2B5EF4-FFF2-40B4-BE49-F238E27FC236}">
                <a16:creationId xmlns:a16="http://schemas.microsoft.com/office/drawing/2014/main" id="{D799573B-B68C-9B72-1743-2BA855C4EDDE}"/>
              </a:ext>
            </a:extLst>
          </p:cNvPr>
          <p:cNvSpPr txBox="1"/>
          <p:nvPr/>
        </p:nvSpPr>
        <p:spPr>
          <a:xfrm rot="19815165">
            <a:off x="4388699" y="2733700"/>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31" name="TextBox 30">
            <a:extLst>
              <a:ext uri="{FF2B5EF4-FFF2-40B4-BE49-F238E27FC236}">
                <a16:creationId xmlns:a16="http://schemas.microsoft.com/office/drawing/2014/main" id="{4D6DE23F-476F-5926-10A7-62C4B348D4EF}"/>
              </a:ext>
            </a:extLst>
          </p:cNvPr>
          <p:cNvSpPr txBox="1"/>
          <p:nvPr/>
        </p:nvSpPr>
        <p:spPr>
          <a:xfrm>
            <a:off x="8079844" y="2198690"/>
            <a:ext cx="2301239" cy="707886"/>
          </a:xfrm>
          <a:prstGeom prst="rect">
            <a:avLst/>
          </a:prstGeom>
          <a:noFill/>
        </p:spPr>
        <p:txBody>
          <a:bodyPr wrap="square" rtlCol="0">
            <a:spAutoFit/>
          </a:bodyPr>
          <a:lstStyle/>
          <a:p>
            <a:pPr algn="ctr"/>
            <a:r>
              <a:rPr lang="en-US" altLang="zh-CN" sz="2000" dirty="0">
                <a:solidFill>
                  <a:schemeClr val="accent2">
                    <a:lumMod val="40000"/>
                    <a:lumOff val="60000"/>
                  </a:schemeClr>
                </a:solidFill>
                <a:latin typeface="High Tower Text" panose="02040502050506030303" pitchFamily="18" charset="0"/>
              </a:rPr>
              <a:t>Assuming we have two more dinosaurs</a:t>
            </a:r>
            <a:endParaRPr lang="zh-CN" altLang="en-US" sz="2000" dirty="0">
              <a:solidFill>
                <a:schemeClr val="accent2">
                  <a:lumMod val="40000"/>
                  <a:lumOff val="60000"/>
                </a:schemeClr>
              </a:solidFill>
              <a:latin typeface="High Tower Text" panose="02040502050506030303" pitchFamily="18" charset="0"/>
            </a:endParaRPr>
          </a:p>
        </p:txBody>
      </p:sp>
      <p:cxnSp>
        <p:nvCxnSpPr>
          <p:cNvPr id="35" name="Straight Arrow Connector 34">
            <a:extLst>
              <a:ext uri="{FF2B5EF4-FFF2-40B4-BE49-F238E27FC236}">
                <a16:creationId xmlns:a16="http://schemas.microsoft.com/office/drawing/2014/main" id="{364E70C8-F53F-8F9F-97B6-9703505847A2}"/>
              </a:ext>
            </a:extLst>
          </p:cNvPr>
          <p:cNvCxnSpPr>
            <a:cxnSpLocks/>
          </p:cNvCxnSpPr>
          <p:nvPr/>
        </p:nvCxnSpPr>
        <p:spPr>
          <a:xfrm>
            <a:off x="3424559" y="4956963"/>
            <a:ext cx="0" cy="498957"/>
          </a:xfrm>
          <a:prstGeom prst="straightConnector1">
            <a:avLst/>
          </a:prstGeom>
          <a:ln w="6350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60A475-4EA0-FE0A-5868-747D9D6033BD}"/>
              </a:ext>
            </a:extLst>
          </p:cNvPr>
          <p:cNvCxnSpPr>
            <a:cxnSpLocks/>
          </p:cNvCxnSpPr>
          <p:nvPr/>
        </p:nvCxnSpPr>
        <p:spPr>
          <a:xfrm flipH="1">
            <a:off x="2212340" y="5433060"/>
            <a:ext cx="1245430" cy="0"/>
          </a:xfrm>
          <a:prstGeom prst="straightConnector1">
            <a:avLst/>
          </a:prstGeom>
          <a:ln w="6350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3A025A-C89B-436A-4015-BD4A1A41BA34}"/>
              </a:ext>
            </a:extLst>
          </p:cNvPr>
          <p:cNvCxnSpPr>
            <a:cxnSpLocks/>
          </p:cNvCxnSpPr>
          <p:nvPr/>
        </p:nvCxnSpPr>
        <p:spPr>
          <a:xfrm flipH="1">
            <a:off x="2222500" y="3841056"/>
            <a:ext cx="7620" cy="1625024"/>
          </a:xfrm>
          <a:prstGeom prst="straightConnector1">
            <a:avLst/>
          </a:prstGeom>
          <a:ln w="6350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525D4FD-5560-5081-0C05-50F39F1CECB2}"/>
              </a:ext>
            </a:extLst>
          </p:cNvPr>
          <p:cNvCxnSpPr>
            <a:cxnSpLocks/>
          </p:cNvCxnSpPr>
          <p:nvPr/>
        </p:nvCxnSpPr>
        <p:spPr>
          <a:xfrm flipH="1">
            <a:off x="2203513" y="3828356"/>
            <a:ext cx="746951" cy="0"/>
          </a:xfrm>
          <a:prstGeom prst="straightConnector1">
            <a:avLst/>
          </a:prstGeom>
          <a:ln w="63500">
            <a:solidFill>
              <a:schemeClr val="bg1">
                <a:lumMod val="8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622B045-51C2-F26F-FAC6-FA93DD6A864D}"/>
              </a:ext>
            </a:extLst>
          </p:cNvPr>
          <p:cNvSpPr txBox="1"/>
          <p:nvPr/>
        </p:nvSpPr>
        <p:spPr>
          <a:xfrm rot="16200000">
            <a:off x="1160149" y="4072410"/>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47" name="TextBox 46">
            <a:extLst>
              <a:ext uri="{FF2B5EF4-FFF2-40B4-BE49-F238E27FC236}">
                <a16:creationId xmlns:a16="http://schemas.microsoft.com/office/drawing/2014/main" id="{C27A8755-5FA4-470C-8CE0-E74DF05D6BC3}"/>
              </a:ext>
            </a:extLst>
          </p:cNvPr>
          <p:cNvSpPr txBox="1"/>
          <p:nvPr/>
        </p:nvSpPr>
        <p:spPr>
          <a:xfrm>
            <a:off x="1637005" y="5603145"/>
            <a:ext cx="2396100" cy="1015663"/>
          </a:xfrm>
          <a:prstGeom prst="rect">
            <a:avLst/>
          </a:prstGeom>
          <a:noFill/>
        </p:spPr>
        <p:txBody>
          <a:bodyPr wrap="square" rtlCol="0">
            <a:spAutoFit/>
          </a:bodyPr>
          <a:lstStyle/>
          <a:p>
            <a:pPr algn="ctr"/>
            <a:r>
              <a:rPr lang="en-US" altLang="zh-CN" sz="2000" dirty="0">
                <a:solidFill>
                  <a:schemeClr val="accent2">
                    <a:lumMod val="40000"/>
                    <a:lumOff val="60000"/>
                  </a:schemeClr>
                </a:solidFill>
                <a:latin typeface="High Tower Text" panose="02040502050506030303" pitchFamily="18" charset="0"/>
              </a:rPr>
              <a:t>Whoever broadcasts the message gets it back too!</a:t>
            </a:r>
            <a:endParaRPr lang="zh-CN" altLang="en-US" sz="2000" dirty="0">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1220200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F2588-5EC4-174E-2C65-D35EBB1552A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E03AB08-EC1E-52FB-3A1E-3BA5E30E46A1}"/>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1330AFFD-3825-D11F-2EFA-46616633A49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31</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E64386AE-F363-077D-013F-8FD8B9FDDB60}"/>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Broadcast Message</a:t>
            </a:r>
          </a:p>
        </p:txBody>
      </p:sp>
      <p:pic>
        <p:nvPicPr>
          <p:cNvPr id="5" name="Picture 4">
            <a:extLst>
              <a:ext uri="{FF2B5EF4-FFF2-40B4-BE49-F238E27FC236}">
                <a16:creationId xmlns:a16="http://schemas.microsoft.com/office/drawing/2014/main" id="{AAA9168B-296D-3136-E686-5DF2F506E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992" y="2924464"/>
            <a:ext cx="3784016" cy="1009071"/>
          </a:xfrm>
          <a:prstGeom prst="rect">
            <a:avLst/>
          </a:prstGeom>
        </p:spPr>
      </p:pic>
      <p:pic>
        <p:nvPicPr>
          <p:cNvPr id="8" name="Picture 7">
            <a:extLst>
              <a:ext uri="{FF2B5EF4-FFF2-40B4-BE49-F238E27FC236}">
                <a16:creationId xmlns:a16="http://schemas.microsoft.com/office/drawing/2014/main" id="{14DC16EF-7C09-7A11-7263-4F80814FC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846" y="4673636"/>
            <a:ext cx="5000307" cy="1009071"/>
          </a:xfrm>
          <a:prstGeom prst="rect">
            <a:avLst/>
          </a:prstGeom>
        </p:spPr>
      </p:pic>
    </p:spTree>
    <p:extLst>
      <p:ext uri="{BB962C8B-B14F-4D97-AF65-F5344CB8AC3E}">
        <p14:creationId xmlns:p14="http://schemas.microsoft.com/office/powerpoint/2010/main" val="3525116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C55F-77FD-551B-90FB-AC13E20EC64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A70E97B-3BD5-AA2B-E195-3EDFDE891F54}"/>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F66BB7E5-5A55-9389-FAB7-3050BA6DC38E}"/>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32</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FD844229-4EB3-6245-6F49-8107D6BA83D6}"/>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New Broadcast Message</a:t>
            </a:r>
          </a:p>
        </p:txBody>
      </p:sp>
      <p:pic>
        <p:nvPicPr>
          <p:cNvPr id="7" name="Picture 6">
            <a:extLst>
              <a:ext uri="{FF2B5EF4-FFF2-40B4-BE49-F238E27FC236}">
                <a16:creationId xmlns:a16="http://schemas.microsoft.com/office/drawing/2014/main" id="{E01FD5BA-2A3A-4A9B-FCBA-5F2604D198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83" b="89850" l="7545" r="89898">
                        <a14:foregroundMark x1="7545" y1="17304" x2="22251" y2="23794"/>
                        <a14:foregroundMark x1="22251" y1="23794" x2="57033" y2="26123"/>
                        <a14:foregroundMark x1="57033" y1="26123" x2="18286" y2="16972"/>
                        <a14:foregroundMark x1="18286" y1="16972" x2="16880" y2="17471"/>
                        <a14:foregroundMark x1="28005" y1="58902" x2="50384" y2="69717"/>
                        <a14:foregroundMark x1="50384" y1="69717" x2="36061" y2="57737"/>
                        <a14:foregroundMark x1="36061" y1="57737" x2="26982" y2="67388"/>
                        <a14:foregroundMark x1="26982" y1="67388" x2="30563" y2="69551"/>
                        <a14:foregroundMark x1="15729" y1="78203" x2="36573" y2="88519"/>
                        <a14:foregroundMark x1="36573" y1="88519" x2="50128" y2="88186"/>
                        <a14:foregroundMark x1="50128" y1="88186" x2="41944" y2="76705"/>
                      </a14:backgroundRemoval>
                    </a14:imgEffect>
                  </a14:imgLayer>
                </a14:imgProps>
              </a:ext>
              <a:ext uri="{28A0092B-C50C-407E-A947-70E740481C1C}">
                <a14:useLocalDpi xmlns:a14="http://schemas.microsoft.com/office/drawing/2010/main" val="0"/>
              </a:ext>
            </a:extLst>
          </a:blip>
          <a:stretch>
            <a:fillRect/>
          </a:stretch>
        </p:blipFill>
        <p:spPr>
          <a:xfrm>
            <a:off x="873452" y="2162390"/>
            <a:ext cx="5568295" cy="4279470"/>
          </a:xfrm>
          <a:prstGeom prst="rect">
            <a:avLst/>
          </a:prstGeom>
        </p:spPr>
      </p:pic>
      <p:sp>
        <p:nvSpPr>
          <p:cNvPr id="9" name="Rectangle: Rounded Corners 8">
            <a:extLst>
              <a:ext uri="{FF2B5EF4-FFF2-40B4-BE49-F238E27FC236}">
                <a16:creationId xmlns:a16="http://schemas.microsoft.com/office/drawing/2014/main" id="{0B78D048-84B0-963B-E27A-BAC9D78E0E25}"/>
              </a:ext>
            </a:extLst>
          </p:cNvPr>
          <p:cNvSpPr/>
          <p:nvPr/>
        </p:nvSpPr>
        <p:spPr>
          <a:xfrm>
            <a:off x="2113280" y="4612640"/>
            <a:ext cx="2133600" cy="731520"/>
          </a:xfrm>
          <a:prstGeom prst="roundRect">
            <a:avLst/>
          </a:prstGeom>
          <a:noFill/>
          <a:ln w="635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07787594-FDA2-60B9-70E8-699CF4230E7A}"/>
              </a:ext>
            </a:extLst>
          </p:cNvPr>
          <p:cNvSpPr txBox="1"/>
          <p:nvPr/>
        </p:nvSpPr>
        <p:spPr>
          <a:xfrm>
            <a:off x="6657495" y="3172759"/>
            <a:ext cx="4353559" cy="1938992"/>
          </a:xfrm>
          <a:prstGeom prst="rect">
            <a:avLst/>
          </a:prstGeom>
          <a:noFill/>
        </p:spPr>
        <p:txBody>
          <a:bodyPr wrap="square" rtlCol="0">
            <a:spAutoFit/>
          </a:bodyPr>
          <a:lstStyle/>
          <a:p>
            <a:pPr algn="ctr"/>
            <a:r>
              <a:rPr lang="en-US" altLang="zh-CN" sz="4000" dirty="0">
                <a:solidFill>
                  <a:schemeClr val="bg1">
                    <a:lumMod val="85000"/>
                  </a:schemeClr>
                </a:solidFill>
                <a:latin typeface="High Tower Text" panose="02040502050506030303" pitchFamily="18" charset="0"/>
              </a:rPr>
              <a:t>Create your own new message with this option</a:t>
            </a:r>
            <a:endParaRPr lang="zh-CN" altLang="en-US" sz="4000" dirty="0">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594138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75757-A8B1-6032-9E22-AC882270E52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4E004D5-E062-A731-8AE4-9EAD0A3DD20A}"/>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60CCD2D6-0B9A-DB82-9FB6-D93F0C36CD5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33</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5D7E930-68C0-7DC7-3A85-DC69E5BFFBBA}"/>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Create ”Knock, knock!”</a:t>
            </a:r>
          </a:p>
        </p:txBody>
      </p:sp>
      <p:pic>
        <p:nvPicPr>
          <p:cNvPr id="5" name="Picture 4">
            <a:extLst>
              <a:ext uri="{FF2B5EF4-FFF2-40B4-BE49-F238E27FC236}">
                <a16:creationId xmlns:a16="http://schemas.microsoft.com/office/drawing/2014/main" id="{49A56BA0-2EF6-2983-8A9A-F7DA2320D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236" y="2320897"/>
            <a:ext cx="8157528" cy="3691889"/>
          </a:xfrm>
          <a:prstGeom prst="rect">
            <a:avLst/>
          </a:prstGeom>
        </p:spPr>
      </p:pic>
    </p:spTree>
    <p:extLst>
      <p:ext uri="{BB962C8B-B14F-4D97-AF65-F5344CB8AC3E}">
        <p14:creationId xmlns:p14="http://schemas.microsoft.com/office/powerpoint/2010/main" val="2807836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0E4B6-92F4-B758-FFB3-E0ED921F0BD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B5110F9-7BD2-9D56-A4BE-07A021520F22}"/>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9BC39C26-62DF-E2EF-8C96-5B88EB5305AD}"/>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34</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8054DEF1-9ECD-3807-1EF8-967298D3A480}"/>
              </a:ext>
            </a:extLst>
          </p:cNvPr>
          <p:cNvSpPr txBox="1">
            <a:spLocks/>
          </p:cNvSpPr>
          <p:nvPr/>
        </p:nvSpPr>
        <p:spPr>
          <a:xfrm>
            <a:off x="633780" y="143850"/>
            <a:ext cx="1092444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Broadcast “Knock, knock!”</a:t>
            </a:r>
          </a:p>
        </p:txBody>
      </p:sp>
      <p:pic>
        <p:nvPicPr>
          <p:cNvPr id="5" name="Picture 4">
            <a:extLst>
              <a:ext uri="{FF2B5EF4-FFF2-40B4-BE49-F238E27FC236}">
                <a16:creationId xmlns:a16="http://schemas.microsoft.com/office/drawing/2014/main" id="{B30050E2-F118-145F-DCBA-226BE0A333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635" b="89635" l="6692" r="93308">
                        <a14:foregroundMark x1="8460" y1="14453" x2="59343" y2="22774"/>
                        <a14:foregroundMark x1="59343" y1="22774" x2="73106" y2="18978"/>
                        <a14:foregroundMark x1="73106" y1="18978" x2="60985" y2="13869"/>
                        <a14:foregroundMark x1="60985" y1="13869" x2="10227" y2="14453"/>
                        <a14:foregroundMark x1="6692" y1="14161" x2="7828" y2="12263"/>
                        <a14:foregroundMark x1="22348" y1="75182" x2="48485" y2="89343"/>
                        <a14:foregroundMark x1="48485" y1="89343" x2="74242" y2="86423"/>
                        <a14:foregroundMark x1="74242" y1="86423" x2="82955" y2="73431"/>
                        <a14:foregroundMark x1="82955" y1="73431" x2="67424" y2="62190"/>
                        <a14:foregroundMark x1="67424" y1="62190" x2="35480" y2="65255"/>
                        <a14:foregroundMark x1="35480" y1="65255" x2="25253" y2="72993"/>
                        <a14:foregroundMark x1="25253" y1="72993" x2="22854" y2="76496"/>
                        <a14:foregroundMark x1="93308" y1="38540" x2="92551" y2="59562"/>
                      </a14:backgroundRemoval>
                    </a14:imgEffect>
                  </a14:imgLayer>
                </a14:imgProps>
              </a:ext>
              <a:ext uri="{28A0092B-C50C-407E-A947-70E740481C1C}">
                <a14:useLocalDpi xmlns:a14="http://schemas.microsoft.com/office/drawing/2010/main" val="0"/>
              </a:ext>
            </a:extLst>
          </a:blip>
          <a:stretch>
            <a:fillRect/>
          </a:stretch>
        </p:blipFill>
        <p:spPr>
          <a:xfrm>
            <a:off x="1162897" y="1890100"/>
            <a:ext cx="5502064" cy="4758729"/>
          </a:xfrm>
          <a:prstGeom prst="rect">
            <a:avLst/>
          </a:prstGeom>
        </p:spPr>
      </p:pic>
      <p:sp>
        <p:nvSpPr>
          <p:cNvPr id="8" name="TextBox 7">
            <a:extLst>
              <a:ext uri="{FF2B5EF4-FFF2-40B4-BE49-F238E27FC236}">
                <a16:creationId xmlns:a16="http://schemas.microsoft.com/office/drawing/2014/main" id="{81692E8E-E15F-CAF8-0F5E-5E6CC52725E3}"/>
              </a:ext>
            </a:extLst>
          </p:cNvPr>
          <p:cNvSpPr txBox="1"/>
          <p:nvPr/>
        </p:nvSpPr>
        <p:spPr>
          <a:xfrm>
            <a:off x="6898739" y="2968894"/>
            <a:ext cx="4317999" cy="2862322"/>
          </a:xfrm>
          <a:prstGeom prst="rect">
            <a:avLst/>
          </a:prstGeom>
          <a:noFill/>
        </p:spPr>
        <p:txBody>
          <a:bodyPr wrap="square" rtlCol="0">
            <a:spAutoFit/>
          </a:bodyPr>
          <a:lstStyle/>
          <a:p>
            <a:pPr algn="ctr"/>
            <a:r>
              <a:rPr lang="en-US" altLang="zh-CN" sz="3600" dirty="0">
                <a:solidFill>
                  <a:schemeClr val="bg1">
                    <a:lumMod val="85000"/>
                  </a:schemeClr>
                </a:solidFill>
                <a:latin typeface="High Tower Text" panose="02040502050506030303" pitchFamily="18" charset="0"/>
              </a:rPr>
              <a:t>New message “</a:t>
            </a:r>
            <a:r>
              <a:rPr lang="en-US" altLang="zh-CN" sz="3600" dirty="0">
                <a:solidFill>
                  <a:schemeClr val="accent2">
                    <a:lumMod val="40000"/>
                    <a:lumOff val="60000"/>
                  </a:schemeClr>
                </a:solidFill>
                <a:latin typeface="High Tower Text" panose="02040502050506030303" pitchFamily="18" charset="0"/>
              </a:rPr>
              <a:t>Knock, knock!</a:t>
            </a:r>
            <a:r>
              <a:rPr lang="en-US" altLang="zh-CN" sz="3600" dirty="0">
                <a:solidFill>
                  <a:schemeClr val="bg1">
                    <a:lumMod val="85000"/>
                  </a:schemeClr>
                </a:solidFill>
                <a:latin typeface="High Tower Text" panose="02040502050506030303" pitchFamily="18" charset="0"/>
              </a:rPr>
              <a:t>” has been created and can be </a:t>
            </a:r>
            <a:r>
              <a:rPr lang="en-US" altLang="zh-CN" sz="3600" dirty="0">
                <a:solidFill>
                  <a:schemeClr val="accent2">
                    <a:lumMod val="40000"/>
                    <a:lumOff val="60000"/>
                  </a:schemeClr>
                </a:solidFill>
                <a:latin typeface="High Tower Text" panose="02040502050506030303" pitchFamily="18" charset="0"/>
              </a:rPr>
              <a:t>broadcasted </a:t>
            </a:r>
            <a:r>
              <a:rPr lang="en-US" altLang="zh-CN" sz="3600" dirty="0">
                <a:solidFill>
                  <a:schemeClr val="bg1">
                    <a:lumMod val="85000"/>
                  </a:schemeClr>
                </a:solidFill>
                <a:latin typeface="High Tower Text" panose="02040502050506030303" pitchFamily="18" charset="0"/>
              </a:rPr>
              <a:t>to Dino2</a:t>
            </a:r>
            <a:endParaRPr lang="zh-CN" altLang="en-US" sz="3600" dirty="0">
              <a:solidFill>
                <a:schemeClr val="bg1">
                  <a:lumMod val="85000"/>
                </a:schemeClr>
              </a:solidFill>
              <a:latin typeface="High Tower Text" panose="02040502050506030303" pitchFamily="18" charset="0"/>
            </a:endParaRPr>
          </a:p>
        </p:txBody>
      </p:sp>
    </p:spTree>
    <p:extLst>
      <p:ext uri="{BB962C8B-B14F-4D97-AF65-F5344CB8AC3E}">
        <p14:creationId xmlns:p14="http://schemas.microsoft.com/office/powerpoint/2010/main" val="1734401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C29AE-B4D6-7A98-98C3-021FB922A09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6EF080A-6C75-B648-BCA5-3130163AB857}"/>
              </a:ext>
            </a:extLst>
          </p:cNvPr>
          <p:cNvSpPr/>
          <p:nvPr/>
        </p:nvSpPr>
        <p:spPr>
          <a:xfrm>
            <a:off x="0" y="1053"/>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C808B0D2-A9F8-EB83-A808-6870D0179ECB}"/>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35</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856E9B05-B0D7-00AA-EFCA-F842F63EDDB9}"/>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I’m Not Listening!</a:t>
            </a:r>
          </a:p>
        </p:txBody>
      </p:sp>
      <p:pic>
        <p:nvPicPr>
          <p:cNvPr id="5" name="Graphic 4">
            <a:extLst>
              <a:ext uri="{FF2B5EF4-FFF2-40B4-BE49-F238E27FC236}">
                <a16:creationId xmlns:a16="http://schemas.microsoft.com/office/drawing/2014/main" id="{3A3C276A-BA39-AF9A-D1EB-BB451C909D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5209" y="3213630"/>
            <a:ext cx="2090122" cy="1952196"/>
          </a:xfrm>
          <a:prstGeom prst="rect">
            <a:avLst/>
          </a:prstGeom>
        </p:spPr>
      </p:pic>
      <p:pic>
        <p:nvPicPr>
          <p:cNvPr id="7" name="Graphic 6">
            <a:extLst>
              <a:ext uri="{FF2B5EF4-FFF2-40B4-BE49-F238E27FC236}">
                <a16:creationId xmlns:a16="http://schemas.microsoft.com/office/drawing/2014/main" id="{4C0B149C-3068-0A77-0376-B637CC0197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148909" y="3526481"/>
            <a:ext cx="1632769" cy="1639345"/>
          </a:xfrm>
          <a:prstGeom prst="rect">
            <a:avLst/>
          </a:prstGeom>
        </p:spPr>
      </p:pic>
      <p:pic>
        <p:nvPicPr>
          <p:cNvPr id="8" name="Picture 7">
            <a:extLst>
              <a:ext uri="{FF2B5EF4-FFF2-40B4-BE49-F238E27FC236}">
                <a16:creationId xmlns:a16="http://schemas.microsoft.com/office/drawing/2014/main" id="{EA11B531-2759-A1B4-0D8F-C17701416E55}"/>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2359778">
            <a:off x="3542714" y="2513037"/>
            <a:ext cx="1909209" cy="1261853"/>
          </a:xfrm>
          <a:prstGeom prst="rect">
            <a:avLst/>
          </a:prstGeom>
        </p:spPr>
      </p:pic>
      <p:sp>
        <p:nvSpPr>
          <p:cNvPr id="9" name="TextBox 8">
            <a:extLst>
              <a:ext uri="{FF2B5EF4-FFF2-40B4-BE49-F238E27FC236}">
                <a16:creationId xmlns:a16="http://schemas.microsoft.com/office/drawing/2014/main" id="{A4B1A1BE-AECA-94A2-1F57-6F51E0C355A7}"/>
              </a:ext>
            </a:extLst>
          </p:cNvPr>
          <p:cNvSpPr txBox="1"/>
          <p:nvPr/>
        </p:nvSpPr>
        <p:spPr>
          <a:xfrm rot="2395308">
            <a:off x="3843675" y="2641777"/>
            <a:ext cx="1315693"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10" name="Picture 9">
            <a:extLst>
              <a:ext uri="{FF2B5EF4-FFF2-40B4-BE49-F238E27FC236}">
                <a16:creationId xmlns:a16="http://schemas.microsoft.com/office/drawing/2014/main" id="{365A83F4-2766-5EA5-F1F8-6C17FA07582F}"/>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6698273" y="1889350"/>
            <a:ext cx="2472467" cy="2672370"/>
          </a:xfrm>
          <a:prstGeom prst="rect">
            <a:avLst/>
          </a:prstGeom>
        </p:spPr>
      </p:pic>
      <p:sp>
        <p:nvSpPr>
          <p:cNvPr id="11" name="TextBox 10">
            <a:extLst>
              <a:ext uri="{FF2B5EF4-FFF2-40B4-BE49-F238E27FC236}">
                <a16:creationId xmlns:a16="http://schemas.microsoft.com/office/drawing/2014/main" id="{EE9801A5-5E90-64FD-7AAA-C0D762B15A14}"/>
              </a:ext>
            </a:extLst>
          </p:cNvPr>
          <p:cNvSpPr txBox="1"/>
          <p:nvPr/>
        </p:nvSpPr>
        <p:spPr>
          <a:xfrm rot="20597758">
            <a:off x="6844534" y="2288625"/>
            <a:ext cx="2117421" cy="1631216"/>
          </a:xfrm>
          <a:prstGeom prst="rect">
            <a:avLst/>
          </a:prstGeom>
          <a:noFill/>
        </p:spPr>
        <p:txBody>
          <a:bodyPr wrap="square" rtlCol="0">
            <a:spAutoFit/>
          </a:bodyPr>
          <a:lstStyle/>
          <a:p>
            <a:pPr algn="ctr"/>
            <a:r>
              <a:rPr lang="en-US" altLang="zh-CN" sz="2000" dirty="0">
                <a:latin typeface="Kristen ITC" panose="03050502040202030202" pitchFamily="66" charset="0"/>
              </a:rPr>
              <a:t>Just because you broadcast it does not mean I have to listen to it! </a:t>
            </a:r>
            <a:endParaRPr lang="zh-CN" altLang="en-US" sz="2000" dirty="0">
              <a:latin typeface="Kristen ITC" panose="03050502040202030202" pitchFamily="66" charset="0"/>
            </a:endParaRPr>
          </a:p>
        </p:txBody>
      </p:sp>
      <p:pic>
        <p:nvPicPr>
          <p:cNvPr id="13" name="Picture 12">
            <a:extLst>
              <a:ext uri="{FF2B5EF4-FFF2-40B4-BE49-F238E27FC236}">
                <a16:creationId xmlns:a16="http://schemas.microsoft.com/office/drawing/2014/main" id="{3829BA73-BB71-2F36-1B5F-519F1A9AA5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8872" y="5531484"/>
            <a:ext cx="3450779" cy="818829"/>
          </a:xfrm>
          <a:prstGeom prst="rect">
            <a:avLst/>
          </a:prstGeom>
        </p:spPr>
      </p:pic>
    </p:spTree>
    <p:extLst>
      <p:ext uri="{BB962C8B-B14F-4D97-AF65-F5344CB8AC3E}">
        <p14:creationId xmlns:p14="http://schemas.microsoft.com/office/powerpoint/2010/main" val="996386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71A30-0080-9777-870B-8243B172F27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E06B243-0340-4009-C0B0-E4025A14EA4D}"/>
              </a:ext>
            </a:extLst>
          </p:cNvPr>
          <p:cNvSpPr/>
          <p:nvPr/>
        </p:nvSpPr>
        <p:spPr>
          <a:xfrm>
            <a:off x="0" y="1053"/>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E080E485-66D7-F709-9D4A-91CF99E3C271}"/>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36</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E4D0D4B8-6A80-BDE7-8DCE-DD892BFEF961}"/>
              </a:ext>
            </a:extLst>
          </p:cNvPr>
          <p:cNvSpPr txBox="1">
            <a:spLocks/>
          </p:cNvSpPr>
          <p:nvPr/>
        </p:nvSpPr>
        <p:spPr>
          <a:xfrm>
            <a:off x="1365300" y="143850"/>
            <a:ext cx="94614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Receive Broadcasted Message</a:t>
            </a:r>
          </a:p>
        </p:txBody>
      </p:sp>
      <p:pic>
        <p:nvPicPr>
          <p:cNvPr id="12" name="Picture 11">
            <a:extLst>
              <a:ext uri="{FF2B5EF4-FFF2-40B4-BE49-F238E27FC236}">
                <a16:creationId xmlns:a16="http://schemas.microsoft.com/office/drawing/2014/main" id="{83B0BC01-7094-3EC3-0DBA-1EF1BE9FFF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3" b="90949" l="3878" r="94125">
                        <a14:foregroundMark x1="11751" y1="16350" x2="35958" y2="22044"/>
                        <a14:foregroundMark x1="35958" y1="22044" x2="22209" y2="14745"/>
                        <a14:foregroundMark x1="22209" y1="14745" x2="9401" y2="14453"/>
                        <a14:foregroundMark x1="6698" y1="14453" x2="7168" y2="24234"/>
                        <a14:foregroundMark x1="7168" y1="24234" x2="9636" y2="21752"/>
                        <a14:foregroundMark x1="66275" y1="73431" x2="83314" y2="75912"/>
                        <a14:foregroundMark x1="83314" y1="75912" x2="58167" y2="74015"/>
                        <a14:foregroundMark x1="58167" y1="74015" x2="45241" y2="84672"/>
                        <a14:foregroundMark x1="94125" y1="45401" x2="93772" y2="70219"/>
                        <a14:foregroundMark x1="37838" y1="82336" x2="49706" y2="87883"/>
                        <a14:foregroundMark x1="49706" y1="87883" x2="74383" y2="83942"/>
                        <a14:foregroundMark x1="74383" y1="83942" x2="75676" y2="81898"/>
                        <a14:foregroundMark x1="30200" y1="83650" x2="58754" y2="91095"/>
                        <a14:foregroundMark x1="58754" y1="91095" x2="81904" y2="90949"/>
                        <a14:foregroundMark x1="81904" y1="90949" x2="88954" y2="83650"/>
                        <a14:foregroundMark x1="88954" y1="83650" x2="65452" y2="70657"/>
                        <a14:foregroundMark x1="65452" y1="70657" x2="27615" y2="81168"/>
                        <a14:foregroundMark x1="27615" y1="81168" x2="27380" y2="86569"/>
                        <a14:foregroundMark x1="3878" y1="13431" x2="4113" y2="29343"/>
                        <a14:foregroundMark x1="44418" y1="53869" x2="42421" y2="53723"/>
                      </a14:backgroundRemoval>
                    </a14:imgEffect>
                  </a14:imgLayer>
                </a14:imgProps>
              </a:ext>
              <a:ext uri="{28A0092B-C50C-407E-A947-70E740481C1C}">
                <a14:useLocalDpi xmlns:a14="http://schemas.microsoft.com/office/drawing/2010/main" val="0"/>
              </a:ext>
            </a:extLst>
          </a:blip>
          <a:stretch>
            <a:fillRect/>
          </a:stretch>
        </p:blipFill>
        <p:spPr>
          <a:xfrm>
            <a:off x="3328438" y="1984838"/>
            <a:ext cx="5535123" cy="4455416"/>
          </a:xfrm>
          <a:prstGeom prst="rect">
            <a:avLst/>
          </a:prstGeom>
        </p:spPr>
      </p:pic>
    </p:spTree>
    <p:extLst>
      <p:ext uri="{BB962C8B-B14F-4D97-AF65-F5344CB8AC3E}">
        <p14:creationId xmlns:p14="http://schemas.microsoft.com/office/powerpoint/2010/main" val="4287146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BDDE1-0222-FEC1-582A-E788CC366B8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78CFD74-5D25-5674-7A72-A72DF1D4C62C}"/>
              </a:ext>
            </a:extLst>
          </p:cNvPr>
          <p:cNvSpPr/>
          <p:nvPr/>
        </p:nvSpPr>
        <p:spPr>
          <a:xfrm>
            <a:off x="0" y="1053"/>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018CB385-694D-1008-15DC-8F17B1BA3E96}"/>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37</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1BF099CF-CC0C-61A2-8F77-22AD154B662C}"/>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I’m Listening!</a:t>
            </a:r>
          </a:p>
        </p:txBody>
      </p:sp>
      <p:pic>
        <p:nvPicPr>
          <p:cNvPr id="5" name="Graphic 4">
            <a:extLst>
              <a:ext uri="{FF2B5EF4-FFF2-40B4-BE49-F238E27FC236}">
                <a16:creationId xmlns:a16="http://schemas.microsoft.com/office/drawing/2014/main" id="{88B4BD23-DA56-C6ED-E87B-5E5FBB5F34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5209" y="3213630"/>
            <a:ext cx="2090122" cy="1952196"/>
          </a:xfrm>
          <a:prstGeom prst="rect">
            <a:avLst/>
          </a:prstGeom>
        </p:spPr>
      </p:pic>
      <p:pic>
        <p:nvPicPr>
          <p:cNvPr id="7" name="Graphic 6">
            <a:extLst>
              <a:ext uri="{FF2B5EF4-FFF2-40B4-BE49-F238E27FC236}">
                <a16:creationId xmlns:a16="http://schemas.microsoft.com/office/drawing/2014/main" id="{1D008156-8236-B308-C166-9DD0A40C21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148909" y="3526481"/>
            <a:ext cx="1632769" cy="1639345"/>
          </a:xfrm>
          <a:prstGeom prst="rect">
            <a:avLst/>
          </a:prstGeom>
        </p:spPr>
      </p:pic>
      <p:pic>
        <p:nvPicPr>
          <p:cNvPr id="8" name="Picture 7">
            <a:extLst>
              <a:ext uri="{FF2B5EF4-FFF2-40B4-BE49-F238E27FC236}">
                <a16:creationId xmlns:a16="http://schemas.microsoft.com/office/drawing/2014/main" id="{A48FBBFB-6EF7-7989-FFFB-610BA6F27CCE}"/>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2359778">
            <a:off x="3542714" y="2513037"/>
            <a:ext cx="1909209" cy="1261853"/>
          </a:xfrm>
          <a:prstGeom prst="rect">
            <a:avLst/>
          </a:prstGeom>
        </p:spPr>
      </p:pic>
      <p:sp>
        <p:nvSpPr>
          <p:cNvPr id="9" name="TextBox 8">
            <a:extLst>
              <a:ext uri="{FF2B5EF4-FFF2-40B4-BE49-F238E27FC236}">
                <a16:creationId xmlns:a16="http://schemas.microsoft.com/office/drawing/2014/main" id="{AC837B2A-6496-7A80-C506-4CC52265F843}"/>
              </a:ext>
            </a:extLst>
          </p:cNvPr>
          <p:cNvSpPr txBox="1"/>
          <p:nvPr/>
        </p:nvSpPr>
        <p:spPr>
          <a:xfrm rot="2395308">
            <a:off x="3843675" y="2641777"/>
            <a:ext cx="1315693"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10" name="Picture 9">
            <a:extLst>
              <a:ext uri="{FF2B5EF4-FFF2-40B4-BE49-F238E27FC236}">
                <a16:creationId xmlns:a16="http://schemas.microsoft.com/office/drawing/2014/main" id="{92099775-A9FF-8164-03A0-68EB7AD1F08D}"/>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6698273" y="1889350"/>
            <a:ext cx="2472467" cy="2672370"/>
          </a:xfrm>
          <a:prstGeom prst="rect">
            <a:avLst/>
          </a:prstGeom>
        </p:spPr>
      </p:pic>
      <p:sp>
        <p:nvSpPr>
          <p:cNvPr id="11" name="TextBox 10">
            <a:extLst>
              <a:ext uri="{FF2B5EF4-FFF2-40B4-BE49-F238E27FC236}">
                <a16:creationId xmlns:a16="http://schemas.microsoft.com/office/drawing/2014/main" id="{D932C201-70D2-02C1-6D46-EB7EC4821E21}"/>
              </a:ext>
            </a:extLst>
          </p:cNvPr>
          <p:cNvSpPr txBox="1"/>
          <p:nvPr/>
        </p:nvSpPr>
        <p:spPr>
          <a:xfrm rot="20597758">
            <a:off x="6844534" y="2442514"/>
            <a:ext cx="2117421" cy="1323439"/>
          </a:xfrm>
          <a:prstGeom prst="rect">
            <a:avLst/>
          </a:prstGeom>
          <a:noFill/>
        </p:spPr>
        <p:txBody>
          <a:bodyPr wrap="square" rtlCol="0">
            <a:spAutoFit/>
          </a:bodyPr>
          <a:lstStyle/>
          <a:p>
            <a:pPr algn="ctr"/>
            <a:r>
              <a:rPr lang="en-US" altLang="zh-CN" sz="2000" dirty="0">
                <a:latin typeface="Kristen ITC" panose="03050502040202030202" pitchFamily="66" charset="0"/>
              </a:rPr>
              <a:t>Now, I’m ready to receive your “Knock, knock!” message!</a:t>
            </a:r>
            <a:endParaRPr lang="zh-CN" altLang="en-US" sz="2000" dirty="0">
              <a:latin typeface="Kristen ITC" panose="03050502040202030202" pitchFamily="66" charset="0"/>
            </a:endParaRPr>
          </a:p>
        </p:txBody>
      </p:sp>
      <p:pic>
        <p:nvPicPr>
          <p:cNvPr id="13" name="Picture 12">
            <a:extLst>
              <a:ext uri="{FF2B5EF4-FFF2-40B4-BE49-F238E27FC236}">
                <a16:creationId xmlns:a16="http://schemas.microsoft.com/office/drawing/2014/main" id="{094011A7-468B-8AD8-8F37-98C9BB4EBB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8872" y="5531484"/>
            <a:ext cx="3450779" cy="818829"/>
          </a:xfrm>
          <a:prstGeom prst="rect">
            <a:avLst/>
          </a:prstGeom>
        </p:spPr>
      </p:pic>
      <p:pic>
        <p:nvPicPr>
          <p:cNvPr id="12" name="Picture 11">
            <a:extLst>
              <a:ext uri="{FF2B5EF4-FFF2-40B4-BE49-F238E27FC236}">
                <a16:creationId xmlns:a16="http://schemas.microsoft.com/office/drawing/2014/main" id="{778F9020-BBAF-77CD-0340-CEAE739B6E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7284" y="5351172"/>
            <a:ext cx="3769710" cy="1016000"/>
          </a:xfrm>
          <a:prstGeom prst="rect">
            <a:avLst/>
          </a:prstGeom>
        </p:spPr>
      </p:pic>
    </p:spTree>
    <p:extLst>
      <p:ext uri="{BB962C8B-B14F-4D97-AF65-F5344CB8AC3E}">
        <p14:creationId xmlns:p14="http://schemas.microsoft.com/office/powerpoint/2010/main" val="1547519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CDB9E-3B79-D1A0-4A68-3891DDABCE9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CB18962-E49A-643E-25A0-6318DD8E2A38}"/>
              </a:ext>
            </a:extLst>
          </p:cNvPr>
          <p:cNvSpPr/>
          <p:nvPr/>
        </p:nvSpPr>
        <p:spPr>
          <a:xfrm>
            <a:off x="0" y="1053"/>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C60555B3-40B7-AC5F-A4AC-B23484A2B288}"/>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38</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4E57A599-3255-B8D9-2668-CB9848FA861B}"/>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I’m Listening!</a:t>
            </a:r>
          </a:p>
        </p:txBody>
      </p:sp>
      <p:pic>
        <p:nvPicPr>
          <p:cNvPr id="5" name="Graphic 4">
            <a:extLst>
              <a:ext uri="{FF2B5EF4-FFF2-40B4-BE49-F238E27FC236}">
                <a16:creationId xmlns:a16="http://schemas.microsoft.com/office/drawing/2014/main" id="{4BAD46C0-8C15-F48C-24BD-254DF9D3C7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5209" y="3213630"/>
            <a:ext cx="2090122" cy="1952196"/>
          </a:xfrm>
          <a:prstGeom prst="rect">
            <a:avLst/>
          </a:prstGeom>
        </p:spPr>
      </p:pic>
      <p:pic>
        <p:nvPicPr>
          <p:cNvPr id="7" name="Graphic 6">
            <a:extLst>
              <a:ext uri="{FF2B5EF4-FFF2-40B4-BE49-F238E27FC236}">
                <a16:creationId xmlns:a16="http://schemas.microsoft.com/office/drawing/2014/main" id="{44EAE279-242F-3DE3-216E-63484573D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148909" y="3526481"/>
            <a:ext cx="1632769" cy="1639345"/>
          </a:xfrm>
          <a:prstGeom prst="rect">
            <a:avLst/>
          </a:prstGeom>
        </p:spPr>
      </p:pic>
      <p:pic>
        <p:nvPicPr>
          <p:cNvPr id="8" name="Picture 7">
            <a:extLst>
              <a:ext uri="{FF2B5EF4-FFF2-40B4-BE49-F238E27FC236}">
                <a16:creationId xmlns:a16="http://schemas.microsoft.com/office/drawing/2014/main" id="{3303E9A1-EB97-8C97-E7DF-261074018271}"/>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2359778">
            <a:off x="3542714" y="2513037"/>
            <a:ext cx="1909209" cy="1261853"/>
          </a:xfrm>
          <a:prstGeom prst="rect">
            <a:avLst/>
          </a:prstGeom>
        </p:spPr>
      </p:pic>
      <p:sp>
        <p:nvSpPr>
          <p:cNvPr id="9" name="TextBox 8">
            <a:extLst>
              <a:ext uri="{FF2B5EF4-FFF2-40B4-BE49-F238E27FC236}">
                <a16:creationId xmlns:a16="http://schemas.microsoft.com/office/drawing/2014/main" id="{A8C5DE1E-8A4C-B4D1-31A7-82DDC9241A86}"/>
              </a:ext>
            </a:extLst>
          </p:cNvPr>
          <p:cNvSpPr txBox="1"/>
          <p:nvPr/>
        </p:nvSpPr>
        <p:spPr>
          <a:xfrm rot="2395308">
            <a:off x="3843675" y="2641777"/>
            <a:ext cx="1315693" cy="830997"/>
          </a:xfrm>
          <a:prstGeom prst="rect">
            <a:avLst/>
          </a:prstGeom>
          <a:noFill/>
        </p:spPr>
        <p:txBody>
          <a:bodyPr wrap="square" rtlCol="0">
            <a:spAutoFit/>
          </a:bodyPr>
          <a:lstStyle/>
          <a:p>
            <a:r>
              <a:rPr lang="en-US" altLang="zh-CN" sz="2400" dirty="0">
                <a:latin typeface="Kristen ITC" panose="03050502040202030202" pitchFamily="66" charset="0"/>
              </a:rPr>
              <a:t>Knock, knock!</a:t>
            </a:r>
            <a:endParaRPr lang="zh-CN" altLang="en-US" sz="2400" dirty="0">
              <a:latin typeface="Kristen ITC" panose="03050502040202030202" pitchFamily="66" charset="0"/>
            </a:endParaRPr>
          </a:p>
        </p:txBody>
      </p:sp>
      <p:pic>
        <p:nvPicPr>
          <p:cNvPr id="10" name="Picture 9">
            <a:extLst>
              <a:ext uri="{FF2B5EF4-FFF2-40B4-BE49-F238E27FC236}">
                <a16:creationId xmlns:a16="http://schemas.microsoft.com/office/drawing/2014/main" id="{82ABC8BB-A47B-7650-E4E6-A419013C50B4}"/>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6698273" y="1889350"/>
            <a:ext cx="2472467" cy="2672370"/>
          </a:xfrm>
          <a:prstGeom prst="rect">
            <a:avLst/>
          </a:prstGeom>
        </p:spPr>
      </p:pic>
      <p:sp>
        <p:nvSpPr>
          <p:cNvPr id="11" name="TextBox 10">
            <a:extLst>
              <a:ext uri="{FF2B5EF4-FFF2-40B4-BE49-F238E27FC236}">
                <a16:creationId xmlns:a16="http://schemas.microsoft.com/office/drawing/2014/main" id="{74DF4E89-B312-6258-407C-39A17069973C}"/>
              </a:ext>
            </a:extLst>
          </p:cNvPr>
          <p:cNvSpPr txBox="1"/>
          <p:nvPr/>
        </p:nvSpPr>
        <p:spPr>
          <a:xfrm rot="20597758">
            <a:off x="6844534" y="2442514"/>
            <a:ext cx="2117421" cy="1323439"/>
          </a:xfrm>
          <a:prstGeom prst="rect">
            <a:avLst/>
          </a:prstGeom>
          <a:noFill/>
        </p:spPr>
        <p:txBody>
          <a:bodyPr wrap="square" rtlCol="0">
            <a:spAutoFit/>
          </a:bodyPr>
          <a:lstStyle/>
          <a:p>
            <a:pPr algn="ctr"/>
            <a:r>
              <a:rPr lang="en-US" altLang="zh-CN" sz="4000" dirty="0">
                <a:latin typeface="Kristen ITC" panose="03050502040202030202" pitchFamily="66" charset="0"/>
              </a:rPr>
              <a:t>Who’s there?</a:t>
            </a:r>
            <a:endParaRPr lang="zh-CN" altLang="en-US" sz="4000" dirty="0">
              <a:latin typeface="Kristen ITC" panose="03050502040202030202" pitchFamily="66" charset="0"/>
            </a:endParaRPr>
          </a:p>
        </p:txBody>
      </p:sp>
      <p:pic>
        <p:nvPicPr>
          <p:cNvPr id="13" name="Picture 12">
            <a:extLst>
              <a:ext uri="{FF2B5EF4-FFF2-40B4-BE49-F238E27FC236}">
                <a16:creationId xmlns:a16="http://schemas.microsoft.com/office/drawing/2014/main" id="{B1B6143D-F7A1-698B-A14F-E89BD086B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8872" y="5531484"/>
            <a:ext cx="3450779" cy="818829"/>
          </a:xfrm>
          <a:prstGeom prst="rect">
            <a:avLst/>
          </a:prstGeom>
        </p:spPr>
      </p:pic>
      <p:pic>
        <p:nvPicPr>
          <p:cNvPr id="14" name="Picture 13">
            <a:extLst>
              <a:ext uri="{FF2B5EF4-FFF2-40B4-BE49-F238E27FC236}">
                <a16:creationId xmlns:a16="http://schemas.microsoft.com/office/drawing/2014/main" id="{25C89CBE-FB37-7711-B651-14175529EC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1045" y="5169386"/>
            <a:ext cx="3451265" cy="1324450"/>
          </a:xfrm>
          <a:prstGeom prst="rect">
            <a:avLst/>
          </a:prstGeom>
        </p:spPr>
      </p:pic>
    </p:spTree>
    <p:extLst>
      <p:ext uri="{BB962C8B-B14F-4D97-AF65-F5344CB8AC3E}">
        <p14:creationId xmlns:p14="http://schemas.microsoft.com/office/powerpoint/2010/main" val="1188044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69D6-4145-99FA-34DA-11214FF50B9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8CA14DE-7778-BD7C-C533-08C7A7D99CC0}"/>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6E9FC36C-235D-9C11-B7AA-B9DCBD27D97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39</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1CECA268-FAB0-0DC6-AC28-1685D417BD43}"/>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Create ”Who’s There?”</a:t>
            </a:r>
          </a:p>
        </p:txBody>
      </p:sp>
      <p:pic>
        <p:nvPicPr>
          <p:cNvPr id="7" name="Picture 6">
            <a:extLst>
              <a:ext uri="{FF2B5EF4-FFF2-40B4-BE49-F238E27FC236}">
                <a16:creationId xmlns:a16="http://schemas.microsoft.com/office/drawing/2014/main" id="{8D7471DB-AC0D-1C42-A244-DD0B9E7FE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24" y="2456180"/>
            <a:ext cx="8267751" cy="3691889"/>
          </a:xfrm>
          <a:prstGeom prst="rect">
            <a:avLst/>
          </a:prstGeom>
        </p:spPr>
      </p:pic>
    </p:spTree>
    <p:extLst>
      <p:ext uri="{BB962C8B-B14F-4D97-AF65-F5344CB8AC3E}">
        <p14:creationId xmlns:p14="http://schemas.microsoft.com/office/powerpoint/2010/main" val="144470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009BB-85CD-2A95-A19B-086AB1C3F4B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B02DD44-25F9-1727-9B1C-C881966E2F00}"/>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7439875E-F78E-875F-AA92-A4009D4BA347}"/>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a:t>
            </a:fld>
            <a:endParaRPr lang="zh-CN" altLang="en-US" sz="2400" b="1" dirty="0">
              <a:solidFill>
                <a:schemeClr val="bg1">
                  <a:lumMod val="65000"/>
                </a:schemeClr>
              </a:solidFill>
              <a:latin typeface="Bradley Hand ITC" panose="03070402050302030203" pitchFamily="66" charset="0"/>
            </a:endParaRPr>
          </a:p>
        </p:txBody>
      </p:sp>
      <p:sp>
        <p:nvSpPr>
          <p:cNvPr id="3" name="Google Shape;867;p33">
            <a:extLst>
              <a:ext uri="{FF2B5EF4-FFF2-40B4-BE49-F238E27FC236}">
                <a16:creationId xmlns:a16="http://schemas.microsoft.com/office/drawing/2014/main" id="{E696F425-0383-19D8-1CBB-7C68FFA596B9}"/>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Knock-knock Jokes</a:t>
            </a:r>
          </a:p>
        </p:txBody>
      </p:sp>
      <p:sp>
        <p:nvSpPr>
          <p:cNvPr id="9" name="TextBox 8">
            <a:extLst>
              <a:ext uri="{FF2B5EF4-FFF2-40B4-BE49-F238E27FC236}">
                <a16:creationId xmlns:a16="http://schemas.microsoft.com/office/drawing/2014/main" id="{82E34B5D-525A-9AB7-2E8C-E8FAB5E1D8FD}"/>
              </a:ext>
            </a:extLst>
          </p:cNvPr>
          <p:cNvSpPr txBox="1"/>
          <p:nvPr/>
        </p:nvSpPr>
        <p:spPr>
          <a:xfrm>
            <a:off x="2640097" y="2547940"/>
            <a:ext cx="6911801" cy="1446550"/>
          </a:xfrm>
          <a:prstGeom prst="rect">
            <a:avLst/>
          </a:prstGeom>
          <a:noFill/>
        </p:spPr>
        <p:txBody>
          <a:bodyPr wrap="square" rtlCol="0">
            <a:spAutoFit/>
          </a:bodyPr>
          <a:lstStyle/>
          <a:p>
            <a:pPr algn="ctr"/>
            <a:r>
              <a:rPr lang="en-US" altLang="zh-CN" sz="4400" dirty="0">
                <a:solidFill>
                  <a:schemeClr val="bg1">
                    <a:lumMod val="75000"/>
                  </a:schemeClr>
                </a:solidFill>
                <a:latin typeface="High Tower Text" panose="02040502050506030303" pitchFamily="18" charset="0"/>
              </a:rPr>
              <a:t>Place to find more </a:t>
            </a:r>
            <a:r>
              <a:rPr lang="en-US" altLang="zh-CN" sz="4400" dirty="0">
                <a:solidFill>
                  <a:schemeClr val="accent2">
                    <a:lumMod val="40000"/>
                    <a:lumOff val="60000"/>
                  </a:schemeClr>
                </a:solidFill>
                <a:latin typeface="High Tower Text" panose="02040502050506030303" pitchFamily="18" charset="0"/>
              </a:rPr>
              <a:t>knock-knock jokes</a:t>
            </a:r>
            <a:r>
              <a:rPr lang="en-US" altLang="zh-CN" sz="4400" dirty="0">
                <a:solidFill>
                  <a:schemeClr val="bg1">
                    <a:lumMod val="75000"/>
                  </a:schemeClr>
                </a:solidFill>
                <a:latin typeface="High Tower Text" panose="02040502050506030303" pitchFamily="18" charset="0"/>
              </a:rPr>
              <a:t>:</a:t>
            </a:r>
            <a:endParaRPr lang="zh-CN" altLang="en-US" sz="4400" dirty="0">
              <a:solidFill>
                <a:schemeClr val="accent2">
                  <a:lumMod val="40000"/>
                  <a:lumOff val="60000"/>
                </a:schemeClr>
              </a:solidFill>
              <a:latin typeface="High Tower Text" panose="02040502050506030303" pitchFamily="18" charset="0"/>
            </a:endParaRPr>
          </a:p>
        </p:txBody>
      </p:sp>
      <p:sp>
        <p:nvSpPr>
          <p:cNvPr id="11" name="TextBox 10">
            <a:extLst>
              <a:ext uri="{FF2B5EF4-FFF2-40B4-BE49-F238E27FC236}">
                <a16:creationId xmlns:a16="http://schemas.microsoft.com/office/drawing/2014/main" id="{CD7039F0-F6BD-4091-A3FD-54ACCC1ADB4C}"/>
              </a:ext>
            </a:extLst>
          </p:cNvPr>
          <p:cNvSpPr txBox="1"/>
          <p:nvPr/>
        </p:nvSpPr>
        <p:spPr>
          <a:xfrm>
            <a:off x="1586698" y="4310060"/>
            <a:ext cx="9018601" cy="1077218"/>
          </a:xfrm>
          <a:prstGeom prst="rect">
            <a:avLst/>
          </a:prstGeom>
          <a:noFill/>
        </p:spPr>
        <p:txBody>
          <a:bodyPr wrap="square" rtlCol="0">
            <a:spAutoFit/>
          </a:bodyPr>
          <a:lstStyle/>
          <a:p>
            <a:pPr algn="ctr"/>
            <a:r>
              <a:rPr lang="en-US" altLang="zh-CN" sz="3200" dirty="0">
                <a:solidFill>
                  <a:schemeClr val="tx2">
                    <a:lumMod val="60000"/>
                    <a:lumOff val="40000"/>
                  </a:schemeClr>
                </a:solidFill>
                <a:latin typeface="Source Code Pro" panose="020B0509030403020204" pitchFamily="49" charset="0"/>
                <a:ea typeface="Source Code Pro" panose="020B0509030403020204" pitchFamily="49" charset="0"/>
              </a:rPr>
              <a:t>www.today.com/life/inspiration/knock-knock-jokes-rcna44380</a:t>
            </a:r>
            <a:endParaRPr lang="zh-CN" altLang="en-US" sz="3200" dirty="0">
              <a:solidFill>
                <a:schemeClr val="tx2">
                  <a:lumMod val="60000"/>
                  <a:lumOff val="40000"/>
                </a:schemeClr>
              </a:solidFill>
              <a:latin typeface="Source Code Pro" panose="020B0509030403020204" pitchFamily="49" charset="0"/>
            </a:endParaRPr>
          </a:p>
        </p:txBody>
      </p:sp>
    </p:spTree>
    <p:extLst>
      <p:ext uri="{BB962C8B-B14F-4D97-AF65-F5344CB8AC3E}">
        <p14:creationId xmlns:p14="http://schemas.microsoft.com/office/powerpoint/2010/main" val="1912401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3CC27-6F2C-EFEA-C527-0A6B66848B5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DD402DB-3B02-2590-E7B3-86CF367B88B3}"/>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D83A5498-4386-113F-FD29-96C2104468F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40</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4FC79220-2178-6DA4-1744-0E407FE3F73B}"/>
              </a:ext>
            </a:extLst>
          </p:cNvPr>
          <p:cNvSpPr txBox="1">
            <a:spLocks/>
          </p:cNvSpPr>
          <p:nvPr/>
        </p:nvSpPr>
        <p:spPr>
          <a:xfrm>
            <a:off x="633780" y="143850"/>
            <a:ext cx="1092444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Broadcast “Who’s There?”</a:t>
            </a:r>
          </a:p>
        </p:txBody>
      </p:sp>
      <p:sp>
        <p:nvSpPr>
          <p:cNvPr id="8" name="TextBox 7">
            <a:extLst>
              <a:ext uri="{FF2B5EF4-FFF2-40B4-BE49-F238E27FC236}">
                <a16:creationId xmlns:a16="http://schemas.microsoft.com/office/drawing/2014/main" id="{A0B3D39E-E107-AE38-75B0-EE48F8C59CB8}"/>
              </a:ext>
            </a:extLst>
          </p:cNvPr>
          <p:cNvSpPr txBox="1"/>
          <p:nvPr/>
        </p:nvSpPr>
        <p:spPr>
          <a:xfrm>
            <a:off x="6898739" y="2968894"/>
            <a:ext cx="4317999" cy="2862322"/>
          </a:xfrm>
          <a:prstGeom prst="rect">
            <a:avLst/>
          </a:prstGeom>
          <a:noFill/>
        </p:spPr>
        <p:txBody>
          <a:bodyPr wrap="square" rtlCol="0">
            <a:spAutoFit/>
          </a:bodyPr>
          <a:lstStyle/>
          <a:p>
            <a:pPr algn="ctr"/>
            <a:r>
              <a:rPr lang="en-US" altLang="zh-CN" sz="3600" dirty="0">
                <a:solidFill>
                  <a:schemeClr val="bg1">
                    <a:lumMod val="85000"/>
                  </a:schemeClr>
                </a:solidFill>
                <a:latin typeface="High Tower Text" panose="02040502050506030303" pitchFamily="18" charset="0"/>
              </a:rPr>
              <a:t>New message “</a:t>
            </a:r>
            <a:r>
              <a:rPr lang="en-US" altLang="zh-CN" sz="3600" dirty="0">
                <a:solidFill>
                  <a:schemeClr val="accent2">
                    <a:lumMod val="40000"/>
                    <a:lumOff val="60000"/>
                  </a:schemeClr>
                </a:solidFill>
                <a:latin typeface="High Tower Text" panose="02040502050506030303" pitchFamily="18" charset="0"/>
              </a:rPr>
              <a:t>Who’s there?</a:t>
            </a:r>
            <a:r>
              <a:rPr lang="en-US" altLang="zh-CN" sz="3600" dirty="0">
                <a:solidFill>
                  <a:schemeClr val="bg1">
                    <a:lumMod val="85000"/>
                  </a:schemeClr>
                </a:solidFill>
                <a:latin typeface="High Tower Text" panose="02040502050506030303" pitchFamily="18" charset="0"/>
              </a:rPr>
              <a:t>” has been created and can be </a:t>
            </a:r>
            <a:r>
              <a:rPr lang="en-US" altLang="zh-CN" sz="3600" dirty="0">
                <a:solidFill>
                  <a:schemeClr val="accent2">
                    <a:lumMod val="40000"/>
                    <a:lumOff val="60000"/>
                  </a:schemeClr>
                </a:solidFill>
                <a:latin typeface="High Tower Text" panose="02040502050506030303" pitchFamily="18" charset="0"/>
              </a:rPr>
              <a:t>broadcasted </a:t>
            </a:r>
            <a:r>
              <a:rPr lang="en-US" altLang="zh-CN" sz="3600" dirty="0">
                <a:solidFill>
                  <a:schemeClr val="bg1">
                    <a:lumMod val="85000"/>
                  </a:schemeClr>
                </a:solidFill>
                <a:latin typeface="High Tower Text" panose="02040502050506030303" pitchFamily="18" charset="0"/>
              </a:rPr>
              <a:t>back to Dino1</a:t>
            </a:r>
            <a:endParaRPr lang="zh-CN" altLang="en-US" sz="3600" dirty="0">
              <a:solidFill>
                <a:schemeClr val="bg1">
                  <a:lumMod val="85000"/>
                </a:schemeClr>
              </a:solidFill>
              <a:latin typeface="High Tower Text" panose="02040502050506030303" pitchFamily="18" charset="0"/>
            </a:endParaRPr>
          </a:p>
        </p:txBody>
      </p:sp>
      <p:pic>
        <p:nvPicPr>
          <p:cNvPr id="10" name="Picture 9">
            <a:extLst>
              <a:ext uri="{FF2B5EF4-FFF2-40B4-BE49-F238E27FC236}">
                <a16:creationId xmlns:a16="http://schemas.microsoft.com/office/drawing/2014/main" id="{5F15046B-928E-D263-CA86-1CF387BAC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2" y="1838004"/>
            <a:ext cx="5120892" cy="4786630"/>
          </a:xfrm>
          <a:prstGeom prst="rect">
            <a:avLst/>
          </a:prstGeom>
        </p:spPr>
      </p:pic>
    </p:spTree>
    <p:extLst>
      <p:ext uri="{BB962C8B-B14F-4D97-AF65-F5344CB8AC3E}">
        <p14:creationId xmlns:p14="http://schemas.microsoft.com/office/powerpoint/2010/main" val="49567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2BAB1-949A-499C-4BBF-0684F19D3D4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3727544-71BD-2C0E-D660-AD5474C4F0C0}"/>
              </a:ext>
            </a:extLst>
          </p:cNvPr>
          <p:cNvSpPr/>
          <p:nvPr/>
        </p:nvSpPr>
        <p:spPr>
          <a:xfrm>
            <a:off x="0" y="1053"/>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485EFC44-3AF6-A6C0-AF59-A7C526F985EA}"/>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41</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B912487F-A210-2E51-0B29-6D10C8D4A061}"/>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I’m Listening!</a:t>
            </a:r>
          </a:p>
        </p:txBody>
      </p:sp>
      <p:pic>
        <p:nvPicPr>
          <p:cNvPr id="5" name="Graphic 4">
            <a:extLst>
              <a:ext uri="{FF2B5EF4-FFF2-40B4-BE49-F238E27FC236}">
                <a16:creationId xmlns:a16="http://schemas.microsoft.com/office/drawing/2014/main" id="{8EF9317F-8651-677E-5DFA-421E4D0956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7529" y="3213630"/>
            <a:ext cx="2090122" cy="1952196"/>
          </a:xfrm>
          <a:prstGeom prst="rect">
            <a:avLst/>
          </a:prstGeom>
        </p:spPr>
      </p:pic>
      <p:pic>
        <p:nvPicPr>
          <p:cNvPr id="7" name="Graphic 6">
            <a:extLst>
              <a:ext uri="{FF2B5EF4-FFF2-40B4-BE49-F238E27FC236}">
                <a16:creationId xmlns:a16="http://schemas.microsoft.com/office/drawing/2014/main" id="{5244BD82-8F9C-1F70-33C4-7FA443A705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570059" y="3514080"/>
            <a:ext cx="1632769" cy="1639345"/>
          </a:xfrm>
          <a:prstGeom prst="rect">
            <a:avLst/>
          </a:prstGeom>
        </p:spPr>
      </p:pic>
      <p:pic>
        <p:nvPicPr>
          <p:cNvPr id="8" name="Picture 7">
            <a:extLst>
              <a:ext uri="{FF2B5EF4-FFF2-40B4-BE49-F238E27FC236}">
                <a16:creationId xmlns:a16="http://schemas.microsoft.com/office/drawing/2014/main" id="{628A3A69-5E3B-CDB3-1E8A-38BA55E359FA}"/>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2359778">
            <a:off x="3160893" y="2216815"/>
            <a:ext cx="2629499" cy="1853308"/>
          </a:xfrm>
          <a:prstGeom prst="rect">
            <a:avLst/>
          </a:prstGeom>
        </p:spPr>
      </p:pic>
      <p:pic>
        <p:nvPicPr>
          <p:cNvPr id="10" name="Picture 9">
            <a:extLst>
              <a:ext uri="{FF2B5EF4-FFF2-40B4-BE49-F238E27FC236}">
                <a16:creationId xmlns:a16="http://schemas.microsoft.com/office/drawing/2014/main" id="{7C0C49F8-941D-CB61-5CCF-2C3EA29129BD}"/>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7182961" y="2351051"/>
            <a:ext cx="1512662" cy="1634963"/>
          </a:xfrm>
          <a:prstGeom prst="rect">
            <a:avLst/>
          </a:prstGeom>
        </p:spPr>
      </p:pic>
      <p:sp>
        <p:nvSpPr>
          <p:cNvPr id="11" name="TextBox 10">
            <a:extLst>
              <a:ext uri="{FF2B5EF4-FFF2-40B4-BE49-F238E27FC236}">
                <a16:creationId xmlns:a16="http://schemas.microsoft.com/office/drawing/2014/main" id="{C247B52A-BDB1-074A-921D-793FB8801AB5}"/>
              </a:ext>
            </a:extLst>
          </p:cNvPr>
          <p:cNvSpPr txBox="1"/>
          <p:nvPr/>
        </p:nvSpPr>
        <p:spPr>
          <a:xfrm rot="20597758">
            <a:off x="7244099" y="2674040"/>
            <a:ext cx="1390387" cy="830997"/>
          </a:xfrm>
          <a:prstGeom prst="rect">
            <a:avLst/>
          </a:prstGeom>
          <a:noFill/>
        </p:spPr>
        <p:txBody>
          <a:bodyPr wrap="square" rtlCol="0">
            <a:spAutoFit/>
          </a:bodyPr>
          <a:lstStyle/>
          <a:p>
            <a:pPr algn="ctr"/>
            <a:r>
              <a:rPr lang="en-US" altLang="zh-CN" sz="2400" dirty="0">
                <a:latin typeface="Kristen ITC" panose="03050502040202030202" pitchFamily="66" charset="0"/>
              </a:rPr>
              <a:t>Who’s there?</a:t>
            </a:r>
            <a:endParaRPr lang="zh-CN" altLang="en-US" sz="2400" dirty="0">
              <a:latin typeface="Kristen ITC" panose="03050502040202030202" pitchFamily="66" charset="0"/>
            </a:endParaRPr>
          </a:p>
        </p:txBody>
      </p:sp>
      <p:sp>
        <p:nvSpPr>
          <p:cNvPr id="12" name="TextBox 11">
            <a:extLst>
              <a:ext uri="{FF2B5EF4-FFF2-40B4-BE49-F238E27FC236}">
                <a16:creationId xmlns:a16="http://schemas.microsoft.com/office/drawing/2014/main" id="{9237364B-A9A3-501A-B449-2C3DDF213E57}"/>
              </a:ext>
            </a:extLst>
          </p:cNvPr>
          <p:cNvSpPr txBox="1"/>
          <p:nvPr/>
        </p:nvSpPr>
        <p:spPr>
          <a:xfrm rot="2418393">
            <a:off x="3502191" y="2389936"/>
            <a:ext cx="1979356" cy="1200329"/>
          </a:xfrm>
          <a:prstGeom prst="rect">
            <a:avLst/>
          </a:prstGeom>
          <a:noFill/>
        </p:spPr>
        <p:txBody>
          <a:bodyPr wrap="square">
            <a:spAutoFit/>
          </a:bodyPr>
          <a:lstStyle/>
          <a:p>
            <a:pPr algn="ctr"/>
            <a:r>
              <a:rPr lang="en-US" altLang="zh-CN" sz="1800" dirty="0">
                <a:latin typeface="Kristen ITC" panose="03050502040202030202" pitchFamily="66" charset="0"/>
              </a:rPr>
              <a:t>I’m ready to receive your “Knock, knock!” message!</a:t>
            </a:r>
            <a:endParaRPr lang="zh-CN" altLang="en-US" dirty="0"/>
          </a:p>
        </p:txBody>
      </p:sp>
      <p:pic>
        <p:nvPicPr>
          <p:cNvPr id="18" name="Picture 17">
            <a:extLst>
              <a:ext uri="{FF2B5EF4-FFF2-40B4-BE49-F238E27FC236}">
                <a16:creationId xmlns:a16="http://schemas.microsoft.com/office/drawing/2014/main" id="{A485D5C2-055B-FD16-AA9A-BAA1AE1E10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38592" y="5153425"/>
            <a:ext cx="2905252" cy="1559028"/>
          </a:xfrm>
          <a:prstGeom prst="rect">
            <a:avLst/>
          </a:prstGeom>
        </p:spPr>
      </p:pic>
      <p:pic>
        <p:nvPicPr>
          <p:cNvPr id="20" name="Picture 19">
            <a:extLst>
              <a:ext uri="{FF2B5EF4-FFF2-40B4-BE49-F238E27FC236}">
                <a16:creationId xmlns:a16="http://schemas.microsoft.com/office/drawing/2014/main" id="{1FBF4605-23CC-E49B-364E-11F5DDE19C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7209" y="5538183"/>
            <a:ext cx="3370884" cy="929236"/>
          </a:xfrm>
          <a:prstGeom prst="rect">
            <a:avLst/>
          </a:prstGeom>
        </p:spPr>
      </p:pic>
    </p:spTree>
    <p:extLst>
      <p:ext uri="{BB962C8B-B14F-4D97-AF65-F5344CB8AC3E}">
        <p14:creationId xmlns:p14="http://schemas.microsoft.com/office/powerpoint/2010/main" val="34627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200F9-4EFD-3424-96DF-F9F703ACC3F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B369742-A215-9B1D-135B-20CDC1AC22F1}"/>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0ACCA80D-B0B6-368A-7CDD-E59345C1758F}"/>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42</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F4A52230-26B3-A10B-4532-89585BFD253D}"/>
              </a:ext>
            </a:extLst>
          </p:cNvPr>
          <p:cNvSpPr txBox="1">
            <a:spLocks/>
          </p:cNvSpPr>
          <p:nvPr/>
        </p:nvSpPr>
        <p:spPr>
          <a:xfrm>
            <a:off x="765860" y="143850"/>
            <a:ext cx="1066028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pc="300" dirty="0">
                <a:solidFill>
                  <a:schemeClr val="accent4">
                    <a:lumMod val="60000"/>
                    <a:lumOff val="40000"/>
                    <a:alpha val="60000"/>
                  </a:schemeClr>
                </a:solidFill>
                <a:latin typeface="Amatic SC" panose="020F0502020204030204" pitchFamily="2" charset="-79"/>
                <a:cs typeface="Amatic SC" panose="020F0502020204030204" pitchFamily="2" charset="-79"/>
              </a:rPr>
              <a:t>Complete Joke With Broadcasting</a:t>
            </a:r>
          </a:p>
        </p:txBody>
      </p:sp>
      <p:pic>
        <p:nvPicPr>
          <p:cNvPr id="7" name="Graphic 6">
            <a:extLst>
              <a:ext uri="{FF2B5EF4-FFF2-40B4-BE49-F238E27FC236}">
                <a16:creationId xmlns:a16="http://schemas.microsoft.com/office/drawing/2014/main" id="{BFB39BDA-190A-18E8-BD7A-69C2675F4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010" y="2709756"/>
            <a:ext cx="1540119" cy="1438487"/>
          </a:xfrm>
          <a:prstGeom prst="rect">
            <a:avLst/>
          </a:prstGeom>
        </p:spPr>
      </p:pic>
      <p:pic>
        <p:nvPicPr>
          <p:cNvPr id="11" name="Graphic 10">
            <a:extLst>
              <a:ext uri="{FF2B5EF4-FFF2-40B4-BE49-F238E27FC236}">
                <a16:creationId xmlns:a16="http://schemas.microsoft.com/office/drawing/2014/main" id="{D9CE2BDB-38F8-85D2-FA6A-C65653982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515305" y="5128582"/>
            <a:ext cx="1041743" cy="1045939"/>
          </a:xfrm>
          <a:prstGeom prst="rect">
            <a:avLst/>
          </a:prstGeom>
        </p:spPr>
      </p:pic>
      <p:pic>
        <p:nvPicPr>
          <p:cNvPr id="15" name="Graphic 14">
            <a:extLst>
              <a:ext uri="{FF2B5EF4-FFF2-40B4-BE49-F238E27FC236}">
                <a16:creationId xmlns:a16="http://schemas.microsoft.com/office/drawing/2014/main" id="{AE572E07-9830-C6AA-6526-5E68346EB8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3470" y="2709756"/>
            <a:ext cx="1540119" cy="1438487"/>
          </a:xfrm>
          <a:prstGeom prst="rect">
            <a:avLst/>
          </a:prstGeom>
        </p:spPr>
      </p:pic>
      <p:pic>
        <p:nvPicPr>
          <p:cNvPr id="18" name="Graphic 17">
            <a:extLst>
              <a:ext uri="{FF2B5EF4-FFF2-40B4-BE49-F238E27FC236}">
                <a16:creationId xmlns:a16="http://schemas.microsoft.com/office/drawing/2014/main" id="{1014B988-4C33-223C-0C23-BD057A415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5930" y="2709756"/>
            <a:ext cx="1540119" cy="1438487"/>
          </a:xfrm>
          <a:prstGeom prst="rect">
            <a:avLst/>
          </a:prstGeom>
        </p:spPr>
      </p:pic>
      <p:pic>
        <p:nvPicPr>
          <p:cNvPr id="3" name="Graphic 2">
            <a:extLst>
              <a:ext uri="{FF2B5EF4-FFF2-40B4-BE49-F238E27FC236}">
                <a16:creationId xmlns:a16="http://schemas.microsoft.com/office/drawing/2014/main" id="{21FF2B81-0CEB-BD05-289D-75449CF4EC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722418" y="5128921"/>
            <a:ext cx="1041743" cy="1045939"/>
          </a:xfrm>
          <a:prstGeom prst="rect">
            <a:avLst/>
          </a:prstGeom>
        </p:spPr>
      </p:pic>
      <p:cxnSp>
        <p:nvCxnSpPr>
          <p:cNvPr id="10" name="Straight Arrow Connector 9">
            <a:extLst>
              <a:ext uri="{FF2B5EF4-FFF2-40B4-BE49-F238E27FC236}">
                <a16:creationId xmlns:a16="http://schemas.microsoft.com/office/drawing/2014/main" id="{652B31D2-E169-B225-9179-A7F5E29159A5}"/>
              </a:ext>
            </a:extLst>
          </p:cNvPr>
          <p:cNvCxnSpPr>
            <a:cxnSpLocks/>
          </p:cNvCxnSpPr>
          <p:nvPr/>
        </p:nvCxnSpPr>
        <p:spPr>
          <a:xfrm>
            <a:off x="1538729" y="3902091"/>
            <a:ext cx="976576" cy="1081319"/>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C07D93-7D10-E684-EA9E-BBD310473923}"/>
              </a:ext>
            </a:extLst>
          </p:cNvPr>
          <p:cNvCxnSpPr>
            <a:cxnSpLocks/>
          </p:cNvCxnSpPr>
          <p:nvPr/>
        </p:nvCxnSpPr>
        <p:spPr>
          <a:xfrm flipV="1">
            <a:off x="3557048" y="4293415"/>
            <a:ext cx="1409447" cy="1186564"/>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38D8659-0370-C1D4-BF76-92CAC4A226CE}"/>
              </a:ext>
            </a:extLst>
          </p:cNvPr>
          <p:cNvCxnSpPr>
            <a:cxnSpLocks/>
          </p:cNvCxnSpPr>
          <p:nvPr/>
        </p:nvCxnSpPr>
        <p:spPr>
          <a:xfrm>
            <a:off x="5803739" y="3902091"/>
            <a:ext cx="976576" cy="1081319"/>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1485F2-173A-8558-05CC-CAECA1ED695A}"/>
              </a:ext>
            </a:extLst>
          </p:cNvPr>
          <p:cNvCxnSpPr>
            <a:cxnSpLocks/>
          </p:cNvCxnSpPr>
          <p:nvPr/>
        </p:nvCxnSpPr>
        <p:spPr>
          <a:xfrm flipV="1">
            <a:off x="7816542" y="4442750"/>
            <a:ext cx="1409447" cy="1186564"/>
          </a:xfrm>
          <a:prstGeom prst="straightConnector1">
            <a:avLst/>
          </a:prstGeom>
          <a:ln w="635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334C751-DFE4-56C9-94DE-72455312323C}"/>
              </a:ext>
            </a:extLst>
          </p:cNvPr>
          <p:cNvSpPr txBox="1"/>
          <p:nvPr/>
        </p:nvSpPr>
        <p:spPr>
          <a:xfrm rot="2752785">
            <a:off x="1742977" y="3702338"/>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Knock, knock!</a:t>
            </a:r>
            <a:endParaRPr lang="zh-CN" altLang="en-US" sz="2400" dirty="0">
              <a:solidFill>
                <a:schemeClr val="bg1">
                  <a:lumMod val="75000"/>
                </a:schemeClr>
              </a:solidFill>
              <a:latin typeface="Kristen ITC" panose="03050502040202030202" pitchFamily="66" charset="0"/>
            </a:endParaRPr>
          </a:p>
        </p:txBody>
      </p:sp>
      <p:sp>
        <p:nvSpPr>
          <p:cNvPr id="41" name="TextBox 40">
            <a:extLst>
              <a:ext uri="{FF2B5EF4-FFF2-40B4-BE49-F238E27FC236}">
                <a16:creationId xmlns:a16="http://schemas.microsoft.com/office/drawing/2014/main" id="{E6C43D21-EE4E-6A74-59E2-1CA54F8D6F4A}"/>
              </a:ext>
            </a:extLst>
          </p:cNvPr>
          <p:cNvSpPr txBox="1"/>
          <p:nvPr/>
        </p:nvSpPr>
        <p:spPr>
          <a:xfrm rot="19108600">
            <a:off x="3966310" y="4864136"/>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Who’s there?</a:t>
            </a:r>
            <a:endParaRPr lang="zh-CN" altLang="en-US" sz="2400" dirty="0">
              <a:solidFill>
                <a:schemeClr val="bg1">
                  <a:lumMod val="75000"/>
                </a:schemeClr>
              </a:solidFill>
              <a:latin typeface="Kristen ITC" panose="03050502040202030202" pitchFamily="66" charset="0"/>
            </a:endParaRPr>
          </a:p>
        </p:txBody>
      </p:sp>
      <p:sp>
        <p:nvSpPr>
          <p:cNvPr id="42" name="TextBox 41">
            <a:extLst>
              <a:ext uri="{FF2B5EF4-FFF2-40B4-BE49-F238E27FC236}">
                <a16:creationId xmlns:a16="http://schemas.microsoft.com/office/drawing/2014/main" id="{0BF968E2-0A8E-4C27-DE85-5738CBAF2B0C}"/>
              </a:ext>
            </a:extLst>
          </p:cNvPr>
          <p:cNvSpPr txBox="1"/>
          <p:nvPr/>
        </p:nvSpPr>
        <p:spPr>
          <a:xfrm rot="2752785">
            <a:off x="6032215" y="4092810"/>
            <a:ext cx="1293706" cy="461665"/>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Yeah!</a:t>
            </a:r>
            <a:endParaRPr lang="zh-CN" altLang="en-US" sz="2400" dirty="0">
              <a:solidFill>
                <a:schemeClr val="bg1">
                  <a:lumMod val="75000"/>
                </a:schemeClr>
              </a:solidFill>
              <a:latin typeface="Kristen ITC" panose="03050502040202030202" pitchFamily="66" charset="0"/>
            </a:endParaRPr>
          </a:p>
        </p:txBody>
      </p:sp>
      <p:sp>
        <p:nvSpPr>
          <p:cNvPr id="43" name="TextBox 42">
            <a:extLst>
              <a:ext uri="{FF2B5EF4-FFF2-40B4-BE49-F238E27FC236}">
                <a16:creationId xmlns:a16="http://schemas.microsoft.com/office/drawing/2014/main" id="{69D51A78-96C4-B94A-8EAE-438380F78E24}"/>
              </a:ext>
            </a:extLst>
          </p:cNvPr>
          <p:cNvSpPr txBox="1"/>
          <p:nvPr/>
        </p:nvSpPr>
        <p:spPr>
          <a:xfrm rot="18990786">
            <a:off x="8439724" y="4857415"/>
            <a:ext cx="1293706" cy="830997"/>
          </a:xfrm>
          <a:prstGeom prst="rect">
            <a:avLst/>
          </a:prstGeom>
          <a:noFill/>
        </p:spPr>
        <p:txBody>
          <a:bodyPr wrap="square" rtlCol="0">
            <a:spAutoFit/>
          </a:bodyPr>
          <a:lstStyle/>
          <a:p>
            <a:r>
              <a:rPr lang="en-US" altLang="zh-CN" sz="2400" dirty="0">
                <a:solidFill>
                  <a:schemeClr val="bg1">
                    <a:lumMod val="75000"/>
                  </a:schemeClr>
                </a:solidFill>
                <a:latin typeface="Kristen ITC" panose="03050502040202030202" pitchFamily="66" charset="0"/>
              </a:rPr>
              <a:t>Yeah who?</a:t>
            </a:r>
            <a:endParaRPr lang="zh-CN" altLang="en-US" sz="2400" dirty="0">
              <a:solidFill>
                <a:schemeClr val="bg1">
                  <a:lumMod val="75000"/>
                </a:schemeClr>
              </a:solidFill>
              <a:latin typeface="Kristen ITC" panose="03050502040202030202" pitchFamily="66" charset="0"/>
            </a:endParaRPr>
          </a:p>
        </p:txBody>
      </p:sp>
      <p:pic>
        <p:nvPicPr>
          <p:cNvPr id="44" name="Picture 43">
            <a:extLst>
              <a:ext uri="{FF2B5EF4-FFF2-40B4-BE49-F238E27FC236}">
                <a16:creationId xmlns:a16="http://schemas.microsoft.com/office/drawing/2014/main" id="{BC4FAF63-12E4-3A50-BA70-04DC82C6C85C}"/>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829899">
            <a:off x="9682238" y="2135577"/>
            <a:ext cx="1798698" cy="1188813"/>
          </a:xfrm>
          <a:prstGeom prst="rect">
            <a:avLst/>
          </a:prstGeom>
        </p:spPr>
      </p:pic>
      <p:sp>
        <p:nvSpPr>
          <p:cNvPr id="45" name="TextBox 44">
            <a:extLst>
              <a:ext uri="{FF2B5EF4-FFF2-40B4-BE49-F238E27FC236}">
                <a16:creationId xmlns:a16="http://schemas.microsoft.com/office/drawing/2014/main" id="{0452AD93-D466-A95B-8CD5-B9B54D9E5EB2}"/>
              </a:ext>
            </a:extLst>
          </p:cNvPr>
          <p:cNvSpPr txBox="1"/>
          <p:nvPr/>
        </p:nvSpPr>
        <p:spPr>
          <a:xfrm rot="1800000">
            <a:off x="9954343" y="2272013"/>
            <a:ext cx="1293706" cy="830997"/>
          </a:xfrm>
          <a:prstGeom prst="rect">
            <a:avLst/>
          </a:prstGeom>
          <a:noFill/>
        </p:spPr>
        <p:txBody>
          <a:bodyPr wrap="square" rtlCol="0">
            <a:spAutoFit/>
          </a:bodyPr>
          <a:lstStyle/>
          <a:p>
            <a:r>
              <a:rPr lang="en-US" altLang="zh-CN" sz="1600" dirty="0">
                <a:latin typeface="Kristen ITC" panose="03050502040202030202" pitchFamily="66" charset="0"/>
              </a:rPr>
              <a:t>Yeah-</a:t>
            </a:r>
            <a:r>
              <a:rPr lang="en-US" altLang="zh-CN" sz="1600" dirty="0" err="1">
                <a:latin typeface="Kristen ITC" panose="03050502040202030202" pitchFamily="66" charset="0"/>
              </a:rPr>
              <a:t>hoo</a:t>
            </a:r>
            <a:r>
              <a:rPr lang="en-US" altLang="zh-CN" sz="1600" dirty="0">
                <a:latin typeface="Kristen ITC" panose="03050502040202030202" pitchFamily="66" charset="0"/>
              </a:rPr>
              <a:t>! I’m excited too!</a:t>
            </a:r>
            <a:endParaRPr lang="zh-CN" altLang="en-US" sz="1600" dirty="0">
              <a:latin typeface="Kristen ITC" panose="03050502040202030202" pitchFamily="66" charset="0"/>
            </a:endParaRPr>
          </a:p>
        </p:txBody>
      </p:sp>
      <p:pic>
        <p:nvPicPr>
          <p:cNvPr id="8" name="Picture 7">
            <a:extLst>
              <a:ext uri="{FF2B5EF4-FFF2-40B4-BE49-F238E27FC236}">
                <a16:creationId xmlns:a16="http://schemas.microsoft.com/office/drawing/2014/main" id="{236899B0-848E-7292-38E8-31D77E6D2D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8871" y="2172673"/>
            <a:ext cx="2001871" cy="1045939"/>
          </a:xfrm>
          <a:prstGeom prst="rect">
            <a:avLst/>
          </a:prstGeom>
        </p:spPr>
      </p:pic>
      <p:pic>
        <p:nvPicPr>
          <p:cNvPr id="12" name="Picture 11">
            <a:extLst>
              <a:ext uri="{FF2B5EF4-FFF2-40B4-BE49-F238E27FC236}">
                <a16:creationId xmlns:a16="http://schemas.microsoft.com/office/drawing/2014/main" id="{1F95EBA1-7A79-F062-B7EE-6A3EF980D6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220" y="5489130"/>
            <a:ext cx="1976794" cy="1060795"/>
          </a:xfrm>
          <a:prstGeom prst="rect">
            <a:avLst/>
          </a:prstGeom>
        </p:spPr>
      </p:pic>
      <p:pic>
        <p:nvPicPr>
          <p:cNvPr id="17" name="Picture 16">
            <a:extLst>
              <a:ext uri="{FF2B5EF4-FFF2-40B4-BE49-F238E27FC236}">
                <a16:creationId xmlns:a16="http://schemas.microsoft.com/office/drawing/2014/main" id="{6117AD3F-5FD5-567D-5ECE-D5BB6E677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6613" y="5492011"/>
            <a:ext cx="1953952" cy="1101140"/>
          </a:xfrm>
          <a:prstGeom prst="rect">
            <a:avLst/>
          </a:prstGeom>
        </p:spPr>
      </p:pic>
      <p:pic>
        <p:nvPicPr>
          <p:cNvPr id="20" name="Picture 19">
            <a:extLst>
              <a:ext uri="{FF2B5EF4-FFF2-40B4-BE49-F238E27FC236}">
                <a16:creationId xmlns:a16="http://schemas.microsoft.com/office/drawing/2014/main" id="{7BA89F23-9BF8-B1E7-60AF-D583A2546C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46264" y="3879584"/>
            <a:ext cx="2361696" cy="704416"/>
          </a:xfrm>
          <a:prstGeom prst="rect">
            <a:avLst/>
          </a:prstGeom>
        </p:spPr>
      </p:pic>
      <p:pic>
        <p:nvPicPr>
          <p:cNvPr id="23" name="Picture 22">
            <a:extLst>
              <a:ext uri="{FF2B5EF4-FFF2-40B4-BE49-F238E27FC236}">
                <a16:creationId xmlns:a16="http://schemas.microsoft.com/office/drawing/2014/main" id="{D3DBF721-7983-35CA-3417-F62E55ECEF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7327" y="2166871"/>
            <a:ext cx="1729885" cy="1108310"/>
          </a:xfrm>
          <a:prstGeom prst="rect">
            <a:avLst/>
          </a:prstGeom>
        </p:spPr>
      </p:pic>
    </p:spTree>
    <p:extLst>
      <p:ext uri="{BB962C8B-B14F-4D97-AF65-F5344CB8AC3E}">
        <p14:creationId xmlns:p14="http://schemas.microsoft.com/office/powerpoint/2010/main" val="725342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8B88-A28D-0D98-6790-AFD73D028E7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2E115B1-EE40-3BB7-072F-C694ABBC3CDA}"/>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6B14C209-5E11-9F64-6579-48902F3047ED}"/>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43</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8C54911E-C7A1-4CEC-EBF1-0B16D4B61B9B}"/>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sp>
        <p:nvSpPr>
          <p:cNvPr id="7" name="TextBox 6">
            <a:extLst>
              <a:ext uri="{FF2B5EF4-FFF2-40B4-BE49-F238E27FC236}">
                <a16:creationId xmlns:a16="http://schemas.microsoft.com/office/drawing/2014/main" id="{746CF1E8-DC14-458F-9658-3E32EF64E0E4}"/>
              </a:ext>
            </a:extLst>
          </p:cNvPr>
          <p:cNvSpPr txBox="1"/>
          <p:nvPr/>
        </p:nvSpPr>
        <p:spPr>
          <a:xfrm>
            <a:off x="1542478" y="3267801"/>
            <a:ext cx="4048530" cy="1446550"/>
          </a:xfrm>
          <a:prstGeom prst="rect">
            <a:avLst/>
          </a:prstGeom>
          <a:noFill/>
        </p:spPr>
        <p:txBody>
          <a:bodyPr wrap="square" rtlCol="0">
            <a:spAutoFit/>
          </a:bodyPr>
          <a:lstStyle/>
          <a:p>
            <a:pPr algn="ctr"/>
            <a:r>
              <a:rPr lang="en-US" altLang="zh-CN" sz="4400" dirty="0">
                <a:solidFill>
                  <a:schemeClr val="bg1">
                    <a:lumMod val="75000"/>
                  </a:schemeClr>
                </a:solidFill>
                <a:latin typeface="High Tower Text" panose="02040502050506030303" pitchFamily="18" charset="0"/>
              </a:rPr>
              <a:t>What “</a:t>
            </a:r>
            <a:r>
              <a:rPr lang="en-US" altLang="zh-CN" sz="4400" dirty="0">
                <a:solidFill>
                  <a:schemeClr val="accent2">
                    <a:lumMod val="40000"/>
                    <a:lumOff val="60000"/>
                  </a:schemeClr>
                </a:solidFill>
                <a:latin typeface="High Tower Text" panose="02040502050506030303" pitchFamily="18" charset="0"/>
              </a:rPr>
              <a:t>Knock, knock</a:t>
            </a:r>
            <a:r>
              <a:rPr lang="en-US" altLang="zh-CN" sz="4400" dirty="0">
                <a:solidFill>
                  <a:schemeClr val="bg1">
                    <a:lumMod val="75000"/>
                  </a:schemeClr>
                </a:solidFill>
                <a:latin typeface="High Tower Text" panose="02040502050506030303" pitchFamily="18" charset="0"/>
              </a:rPr>
              <a:t>” jokes are</a:t>
            </a:r>
            <a:endParaRPr lang="zh-CN" altLang="en-US" sz="4400" dirty="0">
              <a:solidFill>
                <a:schemeClr val="accent2">
                  <a:lumMod val="40000"/>
                  <a:lumOff val="60000"/>
                </a:schemeClr>
              </a:solidFill>
              <a:latin typeface="High Tower Text" panose="02040502050506030303" pitchFamily="18" charset="0"/>
            </a:endParaRPr>
          </a:p>
        </p:txBody>
      </p:sp>
      <p:pic>
        <p:nvPicPr>
          <p:cNvPr id="5" name="Picture 4">
            <a:extLst>
              <a:ext uri="{FF2B5EF4-FFF2-40B4-BE49-F238E27FC236}">
                <a16:creationId xmlns:a16="http://schemas.microsoft.com/office/drawing/2014/main" id="{341F7E9C-02C3-F4AA-6C14-BD5F7C33F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27126">
            <a:off x="6569239" y="2399409"/>
            <a:ext cx="3587421" cy="3587421"/>
          </a:xfrm>
          <a:prstGeom prst="rect">
            <a:avLst/>
          </a:prstGeom>
        </p:spPr>
      </p:pic>
    </p:spTree>
    <p:extLst>
      <p:ext uri="{BB962C8B-B14F-4D97-AF65-F5344CB8AC3E}">
        <p14:creationId xmlns:p14="http://schemas.microsoft.com/office/powerpoint/2010/main" val="2768751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5EC3A-DB6C-99F2-72F0-93E72AF68CF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A05A536-7102-7010-9506-FACE3D5072E7}"/>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FEC2DE89-C808-8C00-E3EC-F0B2029C3883}"/>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44</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36AC1CC0-010A-856E-C69E-91EC4EF519B5}"/>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sp>
        <p:nvSpPr>
          <p:cNvPr id="7" name="TextBox 6">
            <a:extLst>
              <a:ext uri="{FF2B5EF4-FFF2-40B4-BE49-F238E27FC236}">
                <a16:creationId xmlns:a16="http://schemas.microsoft.com/office/drawing/2014/main" id="{4E24912A-0147-6E6C-EB85-EC8126CEC89F}"/>
              </a:ext>
            </a:extLst>
          </p:cNvPr>
          <p:cNvSpPr txBox="1"/>
          <p:nvPr/>
        </p:nvSpPr>
        <p:spPr>
          <a:xfrm>
            <a:off x="1327745" y="2470875"/>
            <a:ext cx="4048530" cy="3170099"/>
          </a:xfrm>
          <a:prstGeom prst="rect">
            <a:avLst/>
          </a:prstGeom>
          <a:noFill/>
        </p:spPr>
        <p:txBody>
          <a:bodyPr wrap="square" rtlCol="0">
            <a:spAutoFit/>
          </a:bodyPr>
          <a:lstStyle/>
          <a:p>
            <a:pPr algn="ctr"/>
            <a:r>
              <a:rPr lang="en-US" altLang="zh-CN" sz="4000" dirty="0">
                <a:solidFill>
                  <a:schemeClr val="bg1">
                    <a:lumMod val="75000"/>
                  </a:schemeClr>
                </a:solidFill>
                <a:latin typeface="High Tower Text" panose="02040502050506030303" pitchFamily="18" charset="0"/>
              </a:rPr>
              <a:t>How to create a </a:t>
            </a:r>
            <a:r>
              <a:rPr lang="en-US" altLang="zh-CN" sz="4000" dirty="0">
                <a:solidFill>
                  <a:schemeClr val="accent2">
                    <a:lumMod val="40000"/>
                    <a:lumOff val="60000"/>
                  </a:schemeClr>
                </a:solidFill>
                <a:latin typeface="High Tower Text" panose="02040502050506030303" pitchFamily="18" charset="0"/>
              </a:rPr>
              <a:t>conversation</a:t>
            </a:r>
            <a:r>
              <a:rPr lang="en-US" altLang="zh-CN" sz="4000" dirty="0">
                <a:solidFill>
                  <a:schemeClr val="bg1">
                    <a:lumMod val="75000"/>
                  </a:schemeClr>
                </a:solidFill>
                <a:latin typeface="High Tower Text" panose="02040502050506030303" pitchFamily="18" charset="0"/>
              </a:rPr>
              <a:t> between two sprites using </a:t>
            </a:r>
            <a:r>
              <a:rPr lang="en-US" altLang="zh-CN" sz="4000" dirty="0">
                <a:solidFill>
                  <a:schemeClr val="accent2">
                    <a:lumMod val="40000"/>
                    <a:lumOff val="60000"/>
                  </a:schemeClr>
                </a:solidFill>
                <a:latin typeface="High Tower Text" panose="02040502050506030303" pitchFamily="18" charset="0"/>
              </a:rPr>
              <a:t>Say-and-Wait</a:t>
            </a:r>
            <a:r>
              <a:rPr lang="en-US" altLang="zh-CN" sz="4000" dirty="0">
                <a:solidFill>
                  <a:schemeClr val="bg1">
                    <a:lumMod val="75000"/>
                  </a:schemeClr>
                </a:solidFill>
                <a:latin typeface="High Tower Text" panose="02040502050506030303" pitchFamily="18" charset="0"/>
              </a:rPr>
              <a:t> </a:t>
            </a:r>
            <a:endParaRPr lang="zh-CN" altLang="en-US" sz="4000" dirty="0">
              <a:solidFill>
                <a:schemeClr val="accent2">
                  <a:lumMod val="40000"/>
                  <a:lumOff val="60000"/>
                </a:schemeClr>
              </a:solidFill>
              <a:latin typeface="High Tower Text" panose="02040502050506030303" pitchFamily="18" charset="0"/>
            </a:endParaRPr>
          </a:p>
        </p:txBody>
      </p:sp>
      <p:pic>
        <p:nvPicPr>
          <p:cNvPr id="3" name="Graphic 2">
            <a:extLst>
              <a:ext uri="{FF2B5EF4-FFF2-40B4-BE49-F238E27FC236}">
                <a16:creationId xmlns:a16="http://schemas.microsoft.com/office/drawing/2014/main" id="{DC80EE44-6AAB-B633-1D20-D686E8BD86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3940189"/>
            <a:ext cx="1538169" cy="1436665"/>
          </a:xfrm>
          <a:prstGeom prst="rect">
            <a:avLst/>
          </a:prstGeom>
        </p:spPr>
      </p:pic>
      <p:pic>
        <p:nvPicPr>
          <p:cNvPr id="8" name="Graphic 7">
            <a:extLst>
              <a:ext uri="{FF2B5EF4-FFF2-40B4-BE49-F238E27FC236}">
                <a16:creationId xmlns:a16="http://schemas.microsoft.com/office/drawing/2014/main" id="{2862CBFE-C0BE-6968-3F75-D6750428F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978352" y="4311391"/>
            <a:ext cx="1065790" cy="1070083"/>
          </a:xfrm>
          <a:prstGeom prst="rect">
            <a:avLst/>
          </a:prstGeom>
        </p:spPr>
      </p:pic>
      <p:pic>
        <p:nvPicPr>
          <p:cNvPr id="9" name="Picture 8">
            <a:extLst>
              <a:ext uri="{FF2B5EF4-FFF2-40B4-BE49-F238E27FC236}">
                <a16:creationId xmlns:a16="http://schemas.microsoft.com/office/drawing/2014/main" id="{B4F22C83-7A92-3AD1-80AE-B6A8C128A1F4}"/>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303187">
            <a:off x="6930554" y="3130099"/>
            <a:ext cx="1662094" cy="1098527"/>
          </a:xfrm>
          <a:prstGeom prst="rect">
            <a:avLst/>
          </a:prstGeom>
        </p:spPr>
      </p:pic>
      <p:sp>
        <p:nvSpPr>
          <p:cNvPr id="10" name="TextBox 9">
            <a:extLst>
              <a:ext uri="{FF2B5EF4-FFF2-40B4-BE49-F238E27FC236}">
                <a16:creationId xmlns:a16="http://schemas.microsoft.com/office/drawing/2014/main" id="{9D44FF31-763D-246F-EAE2-A50FC7DCFE83}"/>
              </a:ext>
            </a:extLst>
          </p:cNvPr>
          <p:cNvSpPr txBox="1"/>
          <p:nvPr/>
        </p:nvSpPr>
        <p:spPr>
          <a:xfrm rot="1166985">
            <a:off x="7211169" y="3223765"/>
            <a:ext cx="1449239" cy="707886"/>
          </a:xfrm>
          <a:prstGeom prst="rect">
            <a:avLst/>
          </a:prstGeom>
          <a:noFill/>
        </p:spPr>
        <p:txBody>
          <a:bodyPr wrap="square" rtlCol="0">
            <a:spAutoFit/>
          </a:bodyPr>
          <a:lstStyle/>
          <a:p>
            <a:r>
              <a:rPr lang="en-US" altLang="zh-CN" sz="2000" dirty="0">
                <a:latin typeface="Kristen ITC" panose="03050502040202030202" pitchFamily="66" charset="0"/>
              </a:rPr>
              <a:t>Knock,</a:t>
            </a:r>
          </a:p>
          <a:p>
            <a:r>
              <a:rPr lang="en-US" altLang="zh-CN" sz="2000" dirty="0">
                <a:latin typeface="Kristen ITC" panose="03050502040202030202" pitchFamily="66" charset="0"/>
              </a:rPr>
              <a:t>knock!</a:t>
            </a:r>
            <a:endParaRPr lang="zh-CN" altLang="en-US" sz="2000" dirty="0">
              <a:latin typeface="Kristen ITC" panose="03050502040202030202" pitchFamily="66" charset="0"/>
            </a:endParaRPr>
          </a:p>
        </p:txBody>
      </p:sp>
      <p:pic>
        <p:nvPicPr>
          <p:cNvPr id="11" name="Picture 10">
            <a:extLst>
              <a:ext uri="{FF2B5EF4-FFF2-40B4-BE49-F238E27FC236}">
                <a16:creationId xmlns:a16="http://schemas.microsoft.com/office/drawing/2014/main" id="{703A8B56-2A7A-CAB9-F86C-E9B5229221A9}"/>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8851145" y="3088119"/>
            <a:ext cx="1173553" cy="1414797"/>
          </a:xfrm>
          <a:prstGeom prst="rect">
            <a:avLst/>
          </a:prstGeom>
        </p:spPr>
      </p:pic>
      <p:sp>
        <p:nvSpPr>
          <p:cNvPr id="12" name="TextBox 11">
            <a:extLst>
              <a:ext uri="{FF2B5EF4-FFF2-40B4-BE49-F238E27FC236}">
                <a16:creationId xmlns:a16="http://schemas.microsoft.com/office/drawing/2014/main" id="{E7EFD0BA-41BA-1E76-45DA-A371B0A5DA67}"/>
              </a:ext>
            </a:extLst>
          </p:cNvPr>
          <p:cNvSpPr txBox="1"/>
          <p:nvPr/>
        </p:nvSpPr>
        <p:spPr>
          <a:xfrm rot="20597758">
            <a:off x="8922319" y="3276717"/>
            <a:ext cx="1519249" cy="707886"/>
          </a:xfrm>
          <a:prstGeom prst="rect">
            <a:avLst/>
          </a:prstGeom>
          <a:noFill/>
        </p:spPr>
        <p:txBody>
          <a:bodyPr wrap="square" rtlCol="0">
            <a:spAutoFit/>
          </a:bodyPr>
          <a:lstStyle/>
          <a:p>
            <a:r>
              <a:rPr lang="en-US" altLang="zh-CN" sz="2000" dirty="0">
                <a:latin typeface="Kristen ITC" panose="03050502040202030202" pitchFamily="66" charset="0"/>
              </a:rPr>
              <a:t>Who’s</a:t>
            </a:r>
          </a:p>
          <a:p>
            <a:r>
              <a:rPr lang="en-US" altLang="zh-CN" sz="2000" dirty="0">
                <a:latin typeface="Kristen ITC" panose="03050502040202030202" pitchFamily="66" charset="0"/>
              </a:rPr>
              <a:t>there?</a:t>
            </a:r>
            <a:endParaRPr lang="zh-CN" altLang="en-US" sz="2000" dirty="0">
              <a:latin typeface="Kristen ITC" panose="03050502040202030202" pitchFamily="66" charset="0"/>
            </a:endParaRPr>
          </a:p>
        </p:txBody>
      </p:sp>
    </p:spTree>
    <p:extLst>
      <p:ext uri="{BB962C8B-B14F-4D97-AF65-F5344CB8AC3E}">
        <p14:creationId xmlns:p14="http://schemas.microsoft.com/office/powerpoint/2010/main" val="3111571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DEB9A-A11C-0A66-3400-F8C459E387A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45B830C-5137-005A-C650-CD12B58C54D7}"/>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008B4985-ED99-6D27-EA62-9B916A02CD9F}"/>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45</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6F16160F-C53A-5EDD-D4AC-A5B18B48A7C9}"/>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sp>
        <p:nvSpPr>
          <p:cNvPr id="7" name="TextBox 6">
            <a:extLst>
              <a:ext uri="{FF2B5EF4-FFF2-40B4-BE49-F238E27FC236}">
                <a16:creationId xmlns:a16="http://schemas.microsoft.com/office/drawing/2014/main" id="{75CE31F6-022D-8818-0699-287DFB491BE5}"/>
              </a:ext>
            </a:extLst>
          </p:cNvPr>
          <p:cNvSpPr txBox="1"/>
          <p:nvPr/>
        </p:nvSpPr>
        <p:spPr>
          <a:xfrm>
            <a:off x="1554058" y="2702921"/>
            <a:ext cx="4048530" cy="2554545"/>
          </a:xfrm>
          <a:prstGeom prst="rect">
            <a:avLst/>
          </a:prstGeom>
          <a:noFill/>
        </p:spPr>
        <p:txBody>
          <a:bodyPr wrap="square" rtlCol="0">
            <a:spAutoFit/>
          </a:bodyPr>
          <a:lstStyle/>
          <a:p>
            <a:pPr algn="ctr"/>
            <a:r>
              <a:rPr lang="en-US" altLang="zh-CN" sz="4000" dirty="0">
                <a:solidFill>
                  <a:schemeClr val="bg1">
                    <a:lumMod val="75000"/>
                  </a:schemeClr>
                </a:solidFill>
                <a:latin typeface="High Tower Text" panose="02040502050506030303" pitchFamily="18" charset="0"/>
              </a:rPr>
              <a:t>Two kinds of </a:t>
            </a:r>
            <a:r>
              <a:rPr lang="en-US" altLang="zh-CN" sz="4000" dirty="0">
                <a:solidFill>
                  <a:schemeClr val="accent2">
                    <a:lumMod val="40000"/>
                    <a:lumOff val="60000"/>
                  </a:schemeClr>
                </a:solidFill>
                <a:latin typeface="High Tower Text" panose="02040502050506030303" pitchFamily="18" charset="0"/>
              </a:rPr>
              <a:t>message exchange</a:t>
            </a:r>
            <a:r>
              <a:rPr lang="en-US" altLang="zh-CN" sz="4000" dirty="0">
                <a:solidFill>
                  <a:schemeClr val="bg1">
                    <a:lumMod val="75000"/>
                  </a:schemeClr>
                </a:solidFill>
                <a:latin typeface="High Tower Text" panose="02040502050506030303" pitchFamily="18" charset="0"/>
              </a:rPr>
              <a:t>: </a:t>
            </a:r>
            <a:r>
              <a:rPr lang="en-US" altLang="zh-CN" sz="4000" dirty="0">
                <a:solidFill>
                  <a:schemeClr val="accent2">
                    <a:lumMod val="40000"/>
                    <a:lumOff val="60000"/>
                  </a:schemeClr>
                </a:solidFill>
                <a:latin typeface="High Tower Text" panose="02040502050506030303" pitchFamily="18" charset="0"/>
              </a:rPr>
              <a:t>one-to-one</a:t>
            </a:r>
            <a:r>
              <a:rPr lang="en-US" altLang="zh-CN" sz="4000" dirty="0">
                <a:solidFill>
                  <a:schemeClr val="bg1">
                    <a:lumMod val="75000"/>
                  </a:schemeClr>
                </a:solidFill>
                <a:latin typeface="High Tower Text" panose="02040502050506030303" pitchFamily="18" charset="0"/>
              </a:rPr>
              <a:t> and </a:t>
            </a:r>
            <a:r>
              <a:rPr lang="en-US" altLang="zh-CN" sz="4000" dirty="0">
                <a:solidFill>
                  <a:schemeClr val="accent2">
                    <a:lumMod val="40000"/>
                    <a:lumOff val="60000"/>
                  </a:schemeClr>
                </a:solidFill>
                <a:latin typeface="High Tower Text" panose="02040502050506030303" pitchFamily="18" charset="0"/>
              </a:rPr>
              <a:t>broadcasting</a:t>
            </a:r>
            <a:endParaRPr lang="zh-CN" altLang="en-US" sz="4000" dirty="0">
              <a:solidFill>
                <a:schemeClr val="accent2">
                  <a:lumMod val="40000"/>
                  <a:lumOff val="60000"/>
                </a:schemeClr>
              </a:solidFill>
              <a:latin typeface="High Tower Text" panose="02040502050506030303" pitchFamily="18" charset="0"/>
            </a:endParaRPr>
          </a:p>
        </p:txBody>
      </p:sp>
      <p:pic>
        <p:nvPicPr>
          <p:cNvPr id="5" name="Picture 4">
            <a:extLst>
              <a:ext uri="{FF2B5EF4-FFF2-40B4-BE49-F238E27FC236}">
                <a16:creationId xmlns:a16="http://schemas.microsoft.com/office/drawing/2014/main" id="{C7949213-D14B-187D-EE8F-81C4A8FD6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670" y="2033591"/>
            <a:ext cx="808119" cy="808626"/>
          </a:xfrm>
          <a:prstGeom prst="rect">
            <a:avLst/>
          </a:prstGeom>
        </p:spPr>
      </p:pic>
      <p:pic>
        <p:nvPicPr>
          <p:cNvPr id="13" name="Picture 12">
            <a:extLst>
              <a:ext uri="{FF2B5EF4-FFF2-40B4-BE49-F238E27FC236}">
                <a16:creationId xmlns:a16="http://schemas.microsoft.com/office/drawing/2014/main" id="{B4F67981-49B1-68A9-F472-29BA03C51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741" y="2066562"/>
            <a:ext cx="808119" cy="808626"/>
          </a:xfrm>
          <a:prstGeom prst="rect">
            <a:avLst/>
          </a:prstGeom>
        </p:spPr>
      </p:pic>
      <p:sp>
        <p:nvSpPr>
          <p:cNvPr id="14" name="Arrow: Left-Right 13">
            <a:extLst>
              <a:ext uri="{FF2B5EF4-FFF2-40B4-BE49-F238E27FC236}">
                <a16:creationId xmlns:a16="http://schemas.microsoft.com/office/drawing/2014/main" id="{1B8C59ED-F290-DA62-FDC0-DDEF42A3DBAA}"/>
              </a:ext>
            </a:extLst>
          </p:cNvPr>
          <p:cNvSpPr/>
          <p:nvPr/>
        </p:nvSpPr>
        <p:spPr>
          <a:xfrm>
            <a:off x="8337789" y="2323780"/>
            <a:ext cx="467259" cy="228249"/>
          </a:xfrm>
          <a:prstGeom prst="lef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14">
            <a:extLst>
              <a:ext uri="{FF2B5EF4-FFF2-40B4-BE49-F238E27FC236}">
                <a16:creationId xmlns:a16="http://schemas.microsoft.com/office/drawing/2014/main" id="{CEBC9CDD-CAA4-C722-90AA-235C26EED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119" y="3817955"/>
            <a:ext cx="499550" cy="499863"/>
          </a:xfrm>
          <a:prstGeom prst="rect">
            <a:avLst/>
          </a:prstGeom>
        </p:spPr>
      </p:pic>
      <p:pic>
        <p:nvPicPr>
          <p:cNvPr id="16" name="Picture 15">
            <a:extLst>
              <a:ext uri="{FF2B5EF4-FFF2-40B4-BE49-F238E27FC236}">
                <a16:creationId xmlns:a16="http://schemas.microsoft.com/office/drawing/2014/main" id="{7BCFFDEC-9FF0-05EB-EB60-E5F5821B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384" y="4847018"/>
            <a:ext cx="676987" cy="677412"/>
          </a:xfrm>
          <a:prstGeom prst="rect">
            <a:avLst/>
          </a:prstGeom>
        </p:spPr>
      </p:pic>
      <p:pic>
        <p:nvPicPr>
          <p:cNvPr id="17" name="Picture 16">
            <a:extLst>
              <a:ext uri="{FF2B5EF4-FFF2-40B4-BE49-F238E27FC236}">
                <a16:creationId xmlns:a16="http://schemas.microsoft.com/office/drawing/2014/main" id="{45CC3E36-4747-BAD4-5477-5553C1C0C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789" y="4723706"/>
            <a:ext cx="499550" cy="499863"/>
          </a:xfrm>
          <a:prstGeom prst="rect">
            <a:avLst/>
          </a:prstGeom>
        </p:spPr>
      </p:pic>
      <p:pic>
        <p:nvPicPr>
          <p:cNvPr id="18" name="Picture 17">
            <a:extLst>
              <a:ext uri="{FF2B5EF4-FFF2-40B4-BE49-F238E27FC236}">
                <a16:creationId xmlns:a16="http://schemas.microsoft.com/office/drawing/2014/main" id="{9DE2F966-AA19-A6B1-62CB-70C84C21C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729" y="5710024"/>
            <a:ext cx="499550" cy="499863"/>
          </a:xfrm>
          <a:prstGeom prst="rect">
            <a:avLst/>
          </a:prstGeom>
        </p:spPr>
      </p:pic>
      <p:pic>
        <p:nvPicPr>
          <p:cNvPr id="19" name="Picture 18">
            <a:extLst>
              <a:ext uri="{FF2B5EF4-FFF2-40B4-BE49-F238E27FC236}">
                <a16:creationId xmlns:a16="http://schemas.microsoft.com/office/drawing/2014/main" id="{DCBE70AB-394D-D822-36CC-82A47FBC6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144" y="6124771"/>
            <a:ext cx="499550" cy="499863"/>
          </a:xfrm>
          <a:prstGeom prst="rect">
            <a:avLst/>
          </a:prstGeom>
        </p:spPr>
      </p:pic>
      <p:pic>
        <p:nvPicPr>
          <p:cNvPr id="20" name="Picture 19">
            <a:extLst>
              <a:ext uri="{FF2B5EF4-FFF2-40B4-BE49-F238E27FC236}">
                <a16:creationId xmlns:a16="http://schemas.microsoft.com/office/drawing/2014/main" id="{99089202-A109-992A-ABA2-1E743C59F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557" y="3480331"/>
            <a:ext cx="499550" cy="499863"/>
          </a:xfrm>
          <a:prstGeom prst="rect">
            <a:avLst/>
          </a:prstGeom>
        </p:spPr>
      </p:pic>
      <p:sp>
        <p:nvSpPr>
          <p:cNvPr id="21" name="Arrow: Right 20">
            <a:extLst>
              <a:ext uri="{FF2B5EF4-FFF2-40B4-BE49-F238E27FC236}">
                <a16:creationId xmlns:a16="http://schemas.microsoft.com/office/drawing/2014/main" id="{EA196EEE-4710-507C-4905-373C2E737DC3}"/>
              </a:ext>
            </a:extLst>
          </p:cNvPr>
          <p:cNvSpPr/>
          <p:nvPr/>
        </p:nvSpPr>
        <p:spPr>
          <a:xfrm rot="17990210">
            <a:off x="7762102" y="4321742"/>
            <a:ext cx="696638" cy="146958"/>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Arrow: Right 21">
            <a:extLst>
              <a:ext uri="{FF2B5EF4-FFF2-40B4-BE49-F238E27FC236}">
                <a16:creationId xmlns:a16="http://schemas.microsoft.com/office/drawing/2014/main" id="{CDB2904B-EFEB-179E-F29F-8ED005DEAD96}"/>
              </a:ext>
            </a:extLst>
          </p:cNvPr>
          <p:cNvSpPr/>
          <p:nvPr/>
        </p:nvSpPr>
        <p:spPr>
          <a:xfrm rot="19810545">
            <a:off x="8023321" y="4567547"/>
            <a:ext cx="1427290" cy="126131"/>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rrow: Right 22">
            <a:extLst>
              <a:ext uri="{FF2B5EF4-FFF2-40B4-BE49-F238E27FC236}">
                <a16:creationId xmlns:a16="http://schemas.microsoft.com/office/drawing/2014/main" id="{7964891B-DCE3-FCA3-C22A-D0EC50AFDC41}"/>
              </a:ext>
            </a:extLst>
          </p:cNvPr>
          <p:cNvSpPr/>
          <p:nvPr/>
        </p:nvSpPr>
        <p:spPr>
          <a:xfrm>
            <a:off x="8121225" y="5030687"/>
            <a:ext cx="1715444" cy="141257"/>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rrow: Right 23">
            <a:extLst>
              <a:ext uri="{FF2B5EF4-FFF2-40B4-BE49-F238E27FC236}">
                <a16:creationId xmlns:a16="http://schemas.microsoft.com/office/drawing/2014/main" id="{21A48FD1-7D38-F25C-9BFD-221CDD65AFDD}"/>
              </a:ext>
            </a:extLst>
          </p:cNvPr>
          <p:cNvSpPr/>
          <p:nvPr/>
        </p:nvSpPr>
        <p:spPr>
          <a:xfrm rot="1159725">
            <a:off x="8066208" y="5544868"/>
            <a:ext cx="1341515" cy="105998"/>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Arrow: Right 24">
            <a:extLst>
              <a:ext uri="{FF2B5EF4-FFF2-40B4-BE49-F238E27FC236}">
                <a16:creationId xmlns:a16="http://schemas.microsoft.com/office/drawing/2014/main" id="{70F83882-7491-5355-42BE-8157B20A1BA6}"/>
              </a:ext>
            </a:extLst>
          </p:cNvPr>
          <p:cNvSpPr/>
          <p:nvPr/>
        </p:nvSpPr>
        <p:spPr>
          <a:xfrm rot="2734844">
            <a:off x="7885099" y="5803893"/>
            <a:ext cx="839953" cy="124749"/>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222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BEFFA-ADAB-045C-6D1B-E3C82D3DDC9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6D01A35-4112-D30F-ECF6-49C774001E6F}"/>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783054AA-2FC7-E3E2-54FE-B5735897EA02}"/>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46</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9866332A-2B05-101B-B3E7-2FC4736A6559}"/>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pic>
        <p:nvPicPr>
          <p:cNvPr id="3" name="Picture 2">
            <a:extLst>
              <a:ext uri="{FF2B5EF4-FFF2-40B4-BE49-F238E27FC236}">
                <a16:creationId xmlns:a16="http://schemas.microsoft.com/office/drawing/2014/main" id="{1244088A-A4E4-55E2-2371-7426C24FB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555" y="3528760"/>
            <a:ext cx="4740368" cy="1124833"/>
          </a:xfrm>
          <a:prstGeom prst="rect">
            <a:avLst/>
          </a:prstGeom>
        </p:spPr>
      </p:pic>
      <p:sp>
        <p:nvSpPr>
          <p:cNvPr id="8" name="TextBox 7">
            <a:extLst>
              <a:ext uri="{FF2B5EF4-FFF2-40B4-BE49-F238E27FC236}">
                <a16:creationId xmlns:a16="http://schemas.microsoft.com/office/drawing/2014/main" id="{4101DBA4-2995-2ACA-B178-E78068EE2D8E}"/>
              </a:ext>
            </a:extLst>
          </p:cNvPr>
          <p:cNvSpPr txBox="1"/>
          <p:nvPr/>
        </p:nvSpPr>
        <p:spPr>
          <a:xfrm>
            <a:off x="1072807" y="2988093"/>
            <a:ext cx="4541942" cy="2123658"/>
          </a:xfrm>
          <a:prstGeom prst="rect">
            <a:avLst/>
          </a:prstGeom>
          <a:noFill/>
        </p:spPr>
        <p:txBody>
          <a:bodyPr wrap="square" rtlCol="0">
            <a:spAutoFit/>
          </a:bodyPr>
          <a:lstStyle/>
          <a:p>
            <a:pPr algn="ctr"/>
            <a:r>
              <a:rPr lang="en-US" altLang="zh-CN" sz="4400" dirty="0">
                <a:solidFill>
                  <a:schemeClr val="bg1">
                    <a:lumMod val="75000"/>
                  </a:schemeClr>
                </a:solidFill>
                <a:latin typeface="High Tower Text" panose="02040502050506030303" pitchFamily="18" charset="0"/>
              </a:rPr>
              <a:t>How to </a:t>
            </a:r>
            <a:r>
              <a:rPr lang="en-US" altLang="zh-CN" sz="4400" dirty="0">
                <a:solidFill>
                  <a:schemeClr val="accent2">
                    <a:lumMod val="40000"/>
                    <a:lumOff val="60000"/>
                  </a:schemeClr>
                </a:solidFill>
                <a:latin typeface="High Tower Text" panose="02040502050506030303" pitchFamily="18" charset="0"/>
              </a:rPr>
              <a:t>broadcast</a:t>
            </a:r>
            <a:r>
              <a:rPr lang="en-US" altLang="zh-CN" sz="4400" dirty="0">
                <a:solidFill>
                  <a:schemeClr val="bg1">
                    <a:lumMod val="75000"/>
                  </a:schemeClr>
                </a:solidFill>
                <a:latin typeface="High Tower Text" panose="02040502050506030303" pitchFamily="18" charset="0"/>
              </a:rPr>
              <a:t> messages in Scratch</a:t>
            </a:r>
            <a:endParaRPr lang="zh-CN" altLang="en-US" sz="4400" dirty="0">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248209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25BB3-5EC6-5731-5E7A-CF6F6B19A4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DCFA8A-0535-7B2D-359B-BF11EF628758}"/>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A5BDD6E5-AD73-54D5-D20C-D820CBEA567A}"/>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47</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1E6F8E7A-E75C-040E-A7A7-9CED7E01F3A8}"/>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sp>
        <p:nvSpPr>
          <p:cNvPr id="8" name="TextBox 7">
            <a:extLst>
              <a:ext uri="{FF2B5EF4-FFF2-40B4-BE49-F238E27FC236}">
                <a16:creationId xmlns:a16="http://schemas.microsoft.com/office/drawing/2014/main" id="{F9D75DDA-CABA-2ACD-1C78-42FD7520D7CD}"/>
              </a:ext>
            </a:extLst>
          </p:cNvPr>
          <p:cNvSpPr txBox="1"/>
          <p:nvPr/>
        </p:nvSpPr>
        <p:spPr>
          <a:xfrm>
            <a:off x="1072807" y="2988093"/>
            <a:ext cx="4541942" cy="2123658"/>
          </a:xfrm>
          <a:prstGeom prst="rect">
            <a:avLst/>
          </a:prstGeom>
          <a:noFill/>
        </p:spPr>
        <p:txBody>
          <a:bodyPr wrap="square" rtlCol="0">
            <a:spAutoFit/>
          </a:bodyPr>
          <a:lstStyle/>
          <a:p>
            <a:pPr algn="ctr"/>
            <a:r>
              <a:rPr lang="en-US" altLang="zh-CN" sz="4400" dirty="0">
                <a:solidFill>
                  <a:schemeClr val="bg1">
                    <a:lumMod val="75000"/>
                  </a:schemeClr>
                </a:solidFill>
                <a:latin typeface="High Tower Text" panose="02040502050506030303" pitchFamily="18" charset="0"/>
              </a:rPr>
              <a:t>How to </a:t>
            </a:r>
            <a:r>
              <a:rPr lang="en-US" altLang="zh-CN" sz="4400" dirty="0">
                <a:solidFill>
                  <a:schemeClr val="accent2">
                    <a:lumMod val="40000"/>
                    <a:lumOff val="60000"/>
                  </a:schemeClr>
                </a:solidFill>
                <a:latin typeface="High Tower Text" panose="02040502050506030303" pitchFamily="18" charset="0"/>
              </a:rPr>
              <a:t>receive</a:t>
            </a:r>
            <a:r>
              <a:rPr lang="en-US" altLang="zh-CN" sz="4400" dirty="0">
                <a:solidFill>
                  <a:schemeClr val="bg1">
                    <a:lumMod val="75000"/>
                  </a:schemeClr>
                </a:solidFill>
                <a:latin typeface="High Tower Text" panose="02040502050506030303" pitchFamily="18" charset="0"/>
              </a:rPr>
              <a:t> messages in Scratch</a:t>
            </a:r>
            <a:endParaRPr lang="zh-CN" altLang="en-US" sz="4400" dirty="0">
              <a:solidFill>
                <a:schemeClr val="accent2">
                  <a:lumMod val="40000"/>
                  <a:lumOff val="60000"/>
                </a:schemeClr>
              </a:solidFill>
              <a:latin typeface="High Tower Text" panose="02040502050506030303" pitchFamily="18" charset="0"/>
            </a:endParaRPr>
          </a:p>
        </p:txBody>
      </p:sp>
      <p:pic>
        <p:nvPicPr>
          <p:cNvPr id="5" name="Picture 4">
            <a:extLst>
              <a:ext uri="{FF2B5EF4-FFF2-40B4-BE49-F238E27FC236}">
                <a16:creationId xmlns:a16="http://schemas.microsoft.com/office/drawing/2014/main" id="{AB4070EC-4329-FDDE-01A8-C3EC665F2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419" y="3142320"/>
            <a:ext cx="4881774" cy="1315720"/>
          </a:xfrm>
          <a:prstGeom prst="rect">
            <a:avLst/>
          </a:prstGeom>
        </p:spPr>
      </p:pic>
    </p:spTree>
    <p:extLst>
      <p:ext uri="{BB962C8B-B14F-4D97-AF65-F5344CB8AC3E}">
        <p14:creationId xmlns:p14="http://schemas.microsoft.com/office/powerpoint/2010/main" val="3641580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B7B00-3229-915E-1FD8-D86FD12A92B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13FA0AF-0EE2-66CD-43DB-D80655E287D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72C8A073-2FDC-C08C-73BC-30E43640920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48</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A3794BF9-8D55-61AF-8644-5193791B8CE6}"/>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What we learnt…</a:t>
            </a:r>
          </a:p>
        </p:txBody>
      </p:sp>
      <p:sp>
        <p:nvSpPr>
          <p:cNvPr id="7" name="TextBox 6">
            <a:extLst>
              <a:ext uri="{FF2B5EF4-FFF2-40B4-BE49-F238E27FC236}">
                <a16:creationId xmlns:a16="http://schemas.microsoft.com/office/drawing/2014/main" id="{EA7FF904-6E66-1E1F-244E-09C96C0AF705}"/>
              </a:ext>
            </a:extLst>
          </p:cNvPr>
          <p:cNvSpPr txBox="1"/>
          <p:nvPr/>
        </p:nvSpPr>
        <p:spPr>
          <a:xfrm>
            <a:off x="577995" y="2714057"/>
            <a:ext cx="4548950" cy="2554545"/>
          </a:xfrm>
          <a:prstGeom prst="rect">
            <a:avLst/>
          </a:prstGeom>
          <a:noFill/>
        </p:spPr>
        <p:txBody>
          <a:bodyPr wrap="square" rtlCol="0">
            <a:spAutoFit/>
          </a:bodyPr>
          <a:lstStyle/>
          <a:p>
            <a:pPr algn="ctr"/>
            <a:r>
              <a:rPr lang="en-US" altLang="zh-CN" sz="4000" dirty="0">
                <a:solidFill>
                  <a:schemeClr val="bg1">
                    <a:lumMod val="75000"/>
                  </a:schemeClr>
                </a:solidFill>
                <a:latin typeface="High Tower Text" panose="02040502050506030303" pitchFamily="18" charset="0"/>
              </a:rPr>
              <a:t>How to create a </a:t>
            </a:r>
            <a:r>
              <a:rPr lang="en-US" altLang="zh-CN" sz="4000" dirty="0">
                <a:solidFill>
                  <a:schemeClr val="accent2">
                    <a:lumMod val="40000"/>
                    <a:lumOff val="60000"/>
                  </a:schemeClr>
                </a:solidFill>
                <a:latin typeface="High Tower Text" panose="02040502050506030303" pitchFamily="18" charset="0"/>
              </a:rPr>
              <a:t>REAL</a:t>
            </a:r>
            <a:r>
              <a:rPr lang="en-US" altLang="zh-CN" sz="4000" dirty="0">
                <a:solidFill>
                  <a:schemeClr val="bg1">
                    <a:lumMod val="75000"/>
                  </a:schemeClr>
                </a:solidFill>
                <a:latin typeface="High Tower Text" panose="02040502050506030303" pitchFamily="18" charset="0"/>
              </a:rPr>
              <a:t> </a:t>
            </a:r>
            <a:r>
              <a:rPr lang="en-US" altLang="zh-CN" sz="4000" dirty="0">
                <a:solidFill>
                  <a:schemeClr val="accent2">
                    <a:lumMod val="40000"/>
                    <a:lumOff val="60000"/>
                  </a:schemeClr>
                </a:solidFill>
                <a:latin typeface="High Tower Text" panose="02040502050506030303" pitchFamily="18" charset="0"/>
              </a:rPr>
              <a:t>conversation</a:t>
            </a:r>
            <a:r>
              <a:rPr lang="en-US" altLang="zh-CN" sz="4000" dirty="0">
                <a:solidFill>
                  <a:schemeClr val="bg1">
                    <a:lumMod val="75000"/>
                  </a:schemeClr>
                </a:solidFill>
                <a:latin typeface="High Tower Text" panose="02040502050506030303" pitchFamily="18" charset="0"/>
              </a:rPr>
              <a:t> between two sprites using </a:t>
            </a:r>
            <a:r>
              <a:rPr lang="en-US" altLang="zh-CN" sz="4000" dirty="0">
                <a:solidFill>
                  <a:schemeClr val="accent2">
                    <a:lumMod val="40000"/>
                    <a:lumOff val="60000"/>
                  </a:schemeClr>
                </a:solidFill>
                <a:latin typeface="High Tower Text" panose="02040502050506030303" pitchFamily="18" charset="0"/>
              </a:rPr>
              <a:t>Broadcasting</a:t>
            </a:r>
            <a:endParaRPr lang="zh-CN" altLang="en-US" sz="4000" dirty="0">
              <a:solidFill>
                <a:schemeClr val="accent2">
                  <a:lumMod val="40000"/>
                  <a:lumOff val="60000"/>
                </a:schemeClr>
              </a:solidFill>
              <a:latin typeface="High Tower Text" panose="02040502050506030303" pitchFamily="18" charset="0"/>
            </a:endParaRPr>
          </a:p>
        </p:txBody>
      </p:sp>
      <p:pic>
        <p:nvPicPr>
          <p:cNvPr id="13" name="Picture 12">
            <a:extLst>
              <a:ext uri="{FF2B5EF4-FFF2-40B4-BE49-F238E27FC236}">
                <a16:creationId xmlns:a16="http://schemas.microsoft.com/office/drawing/2014/main" id="{3BDE6B9C-FCCF-83D3-48D3-43B722E3D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939" y="2714057"/>
            <a:ext cx="6096000" cy="2558775"/>
          </a:xfrm>
          <a:prstGeom prst="rect">
            <a:avLst/>
          </a:prstGeom>
        </p:spPr>
      </p:pic>
      <p:sp>
        <p:nvSpPr>
          <p:cNvPr id="14" name="Rectangle 13">
            <a:extLst>
              <a:ext uri="{FF2B5EF4-FFF2-40B4-BE49-F238E27FC236}">
                <a16:creationId xmlns:a16="http://schemas.microsoft.com/office/drawing/2014/main" id="{D10B13DA-BCC9-44D1-3802-D774685F90CC}"/>
              </a:ext>
            </a:extLst>
          </p:cNvPr>
          <p:cNvSpPr/>
          <p:nvPr/>
        </p:nvSpPr>
        <p:spPr>
          <a:xfrm>
            <a:off x="11295888" y="4956048"/>
            <a:ext cx="426720" cy="333532"/>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1790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9A668-9863-5DBA-E4F4-F14FED0F1E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799DE78-6618-806F-2B41-1D63AA55744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Google Shape;867;p33">
            <a:extLst>
              <a:ext uri="{FF2B5EF4-FFF2-40B4-BE49-F238E27FC236}">
                <a16:creationId xmlns:a16="http://schemas.microsoft.com/office/drawing/2014/main" id="{E0C03235-44E1-A757-8337-92B73AE79A72}"/>
              </a:ext>
            </a:extLst>
          </p:cNvPr>
          <p:cNvSpPr txBox="1">
            <a:spLocks/>
          </p:cNvSpPr>
          <p:nvPr/>
        </p:nvSpPr>
        <p:spPr>
          <a:xfrm>
            <a:off x="1557070" y="382508"/>
            <a:ext cx="907786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Exercises</a:t>
            </a:r>
          </a:p>
        </p:txBody>
      </p:sp>
      <p:sp>
        <p:nvSpPr>
          <p:cNvPr id="2" name="TextBox 1">
            <a:extLst>
              <a:ext uri="{FF2B5EF4-FFF2-40B4-BE49-F238E27FC236}">
                <a16:creationId xmlns:a16="http://schemas.microsoft.com/office/drawing/2014/main" id="{3D78046E-AF39-F4C9-079C-D97D9614BC30}"/>
              </a:ext>
            </a:extLst>
          </p:cNvPr>
          <p:cNvSpPr txBox="1"/>
          <p:nvPr/>
        </p:nvSpPr>
        <p:spPr>
          <a:xfrm>
            <a:off x="1265150" y="2117180"/>
            <a:ext cx="9727970" cy="4122347"/>
          </a:xfrm>
          <a:prstGeom prst="rect">
            <a:avLst/>
          </a:prstGeom>
          <a:noFill/>
        </p:spPr>
        <p:txBody>
          <a:bodyPr wrap="square" rtlCol="0">
            <a:spAutoFit/>
          </a:bodyPr>
          <a:lstStyle/>
          <a:p>
            <a:pPr marL="457200" indent="-457200">
              <a:buFont typeface="Wingdings" panose="05000000000000000000" pitchFamily="2" charset="2"/>
              <a:buChar char="p"/>
            </a:pPr>
            <a:r>
              <a:rPr lang="en-US" altLang="zh-CN" sz="2800" dirty="0">
                <a:solidFill>
                  <a:schemeClr val="bg1">
                    <a:lumMod val="85000"/>
                  </a:schemeClr>
                </a:solidFill>
                <a:latin typeface="High Tower Text" panose="02040502050506030303" pitchFamily="18" charset="0"/>
              </a:rPr>
              <a:t>As we know, a sprite can receive its own broadcasted message. What would happen if a sprite broadcasts the same message again after receiving it?</a:t>
            </a:r>
            <a:br>
              <a:rPr lang="en-US" altLang="zh-CN" sz="2800" dirty="0">
                <a:solidFill>
                  <a:schemeClr val="bg1">
                    <a:lumMod val="85000"/>
                  </a:schemeClr>
                </a:solidFill>
                <a:latin typeface="High Tower Text" panose="02040502050506030303" pitchFamily="18" charset="0"/>
              </a:rPr>
            </a:br>
            <a:endParaRPr lang="en-US" altLang="zh-CN" sz="2800" dirty="0">
              <a:solidFill>
                <a:schemeClr val="bg1">
                  <a:lumMod val="85000"/>
                </a:schemeClr>
              </a:solidFill>
              <a:latin typeface="High Tower Text" panose="02040502050506030303" pitchFamily="18" charset="0"/>
            </a:endParaRPr>
          </a:p>
          <a:p>
            <a:pPr marL="457200" indent="-457200">
              <a:buFont typeface="Wingdings" panose="05000000000000000000" pitchFamily="2" charset="2"/>
              <a:buChar char="p"/>
            </a:pPr>
            <a:r>
              <a:rPr lang="en-US" altLang="zh-CN" sz="2800" dirty="0">
                <a:solidFill>
                  <a:schemeClr val="bg1">
                    <a:lumMod val="85000"/>
                  </a:schemeClr>
                </a:solidFill>
                <a:latin typeface="High Tower Text" panose="02040502050506030303" pitchFamily="18" charset="0"/>
              </a:rPr>
              <a:t>How is the “</a:t>
            </a:r>
            <a:r>
              <a:rPr lang="en-US" altLang="zh-CN" sz="2800" dirty="0">
                <a:solidFill>
                  <a:schemeClr val="accent2">
                    <a:lumMod val="40000"/>
                    <a:lumOff val="60000"/>
                  </a:schemeClr>
                </a:solidFill>
                <a:latin typeface="High Tower Text" panose="02040502050506030303" pitchFamily="18" charset="0"/>
              </a:rPr>
              <a:t>broadcast and wait</a:t>
            </a:r>
            <a:r>
              <a:rPr lang="en-US" altLang="zh-CN" sz="2800" dirty="0">
                <a:solidFill>
                  <a:schemeClr val="bg1">
                    <a:lumMod val="85000"/>
                  </a:schemeClr>
                </a:solidFill>
                <a:latin typeface="High Tower Text" panose="02040502050506030303" pitchFamily="18" charset="0"/>
              </a:rPr>
              <a:t>” block different from the “broadcast” block. Can you make use of it in the “Knock, knock” joke? If so, how is that different from just using “broadcast”? Is this better or worse?</a:t>
            </a:r>
          </a:p>
          <a:p>
            <a:pPr marL="571500" indent="-571500">
              <a:lnSpc>
                <a:spcPct val="150000"/>
              </a:lnSpc>
              <a:buFont typeface="Wingdings" panose="05000000000000000000" pitchFamily="2" charset="2"/>
              <a:buChar char="p"/>
            </a:pPr>
            <a:endParaRPr lang="zh-CN" altLang="en-US" sz="2800" dirty="0">
              <a:solidFill>
                <a:schemeClr val="bg1">
                  <a:lumMod val="75000"/>
                </a:schemeClr>
              </a:solidFill>
              <a:latin typeface="High Tower Text" panose="02040502050506030303" pitchFamily="18" charset="0"/>
            </a:endParaRPr>
          </a:p>
        </p:txBody>
      </p:sp>
    </p:spTree>
    <p:extLst>
      <p:ext uri="{BB962C8B-B14F-4D97-AF65-F5344CB8AC3E}">
        <p14:creationId xmlns:p14="http://schemas.microsoft.com/office/powerpoint/2010/main" val="152431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A3014-4070-4C32-C3DE-13435A841D6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DA6CE-05E1-16A1-956F-4E02B1D96B10}"/>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444AF6CC-877A-9765-05BA-5348493C48D0}"/>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5</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73CDE503-E9A2-DDFB-CCFE-6B667347B6AB}"/>
              </a:ext>
            </a:extLst>
          </p:cNvPr>
          <p:cNvSpPr txBox="1">
            <a:spLocks/>
          </p:cNvSpPr>
          <p:nvPr/>
        </p:nvSpPr>
        <p:spPr>
          <a:xfrm>
            <a:off x="989380" y="143850"/>
            <a:ext cx="1021324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Our Joke</a:t>
            </a:r>
          </a:p>
        </p:txBody>
      </p:sp>
      <p:sp>
        <p:nvSpPr>
          <p:cNvPr id="11" name="Rectangle: Rounded Corners 10">
            <a:extLst>
              <a:ext uri="{FF2B5EF4-FFF2-40B4-BE49-F238E27FC236}">
                <a16:creationId xmlns:a16="http://schemas.microsoft.com/office/drawing/2014/main" id="{C984AD10-57F6-486A-FD59-90FB44EB7C65}"/>
              </a:ext>
            </a:extLst>
          </p:cNvPr>
          <p:cNvSpPr/>
          <p:nvPr/>
        </p:nvSpPr>
        <p:spPr>
          <a:xfrm>
            <a:off x="708663" y="2506980"/>
            <a:ext cx="5106620" cy="3752529"/>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Graphic 11">
            <a:extLst>
              <a:ext uri="{FF2B5EF4-FFF2-40B4-BE49-F238E27FC236}">
                <a16:creationId xmlns:a16="http://schemas.microsoft.com/office/drawing/2014/main" id="{9A3A229A-A241-871B-4926-7398768EFC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5159" y="4019875"/>
            <a:ext cx="1538169" cy="1436665"/>
          </a:xfrm>
          <a:prstGeom prst="rect">
            <a:avLst/>
          </a:prstGeom>
        </p:spPr>
      </p:pic>
      <p:pic>
        <p:nvPicPr>
          <p:cNvPr id="13" name="Graphic 12">
            <a:extLst>
              <a:ext uri="{FF2B5EF4-FFF2-40B4-BE49-F238E27FC236}">
                <a16:creationId xmlns:a16="http://schemas.microsoft.com/office/drawing/2014/main" id="{93149A90-406E-9570-40B4-A47B5865AD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148768" y="4391075"/>
            <a:ext cx="1065790" cy="1070083"/>
          </a:xfrm>
          <a:prstGeom prst="rect">
            <a:avLst/>
          </a:prstGeom>
        </p:spPr>
      </p:pic>
      <p:pic>
        <p:nvPicPr>
          <p:cNvPr id="14" name="Picture 13">
            <a:extLst>
              <a:ext uri="{FF2B5EF4-FFF2-40B4-BE49-F238E27FC236}">
                <a16:creationId xmlns:a16="http://schemas.microsoft.com/office/drawing/2014/main" id="{1BBAAD20-5976-693B-72DE-54FBEC370A26}"/>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303187">
            <a:off x="2092668" y="3038003"/>
            <a:ext cx="2041779" cy="1349472"/>
          </a:xfrm>
          <a:prstGeom prst="rect">
            <a:avLst/>
          </a:prstGeom>
        </p:spPr>
      </p:pic>
      <p:sp>
        <p:nvSpPr>
          <p:cNvPr id="15" name="TextBox 14">
            <a:extLst>
              <a:ext uri="{FF2B5EF4-FFF2-40B4-BE49-F238E27FC236}">
                <a16:creationId xmlns:a16="http://schemas.microsoft.com/office/drawing/2014/main" id="{25426720-1F11-A08D-2DE6-325A500321DD}"/>
              </a:ext>
            </a:extLst>
          </p:cNvPr>
          <p:cNvSpPr txBox="1"/>
          <p:nvPr/>
        </p:nvSpPr>
        <p:spPr>
          <a:xfrm rot="1166985">
            <a:off x="2443892" y="3133957"/>
            <a:ext cx="1449239" cy="954107"/>
          </a:xfrm>
          <a:prstGeom prst="rect">
            <a:avLst/>
          </a:prstGeom>
          <a:noFill/>
        </p:spPr>
        <p:txBody>
          <a:bodyPr wrap="square" rtlCol="0">
            <a:spAutoFit/>
          </a:bodyPr>
          <a:lstStyle/>
          <a:p>
            <a:r>
              <a:rPr lang="en-US" altLang="zh-CN" sz="2800" dirty="0">
                <a:latin typeface="Kristen ITC" panose="03050502040202030202" pitchFamily="66" charset="0"/>
              </a:rPr>
              <a:t>Knock,</a:t>
            </a:r>
          </a:p>
          <a:p>
            <a:r>
              <a:rPr lang="en-US" altLang="zh-CN" sz="2800" dirty="0">
                <a:latin typeface="Kristen ITC" panose="03050502040202030202" pitchFamily="66" charset="0"/>
              </a:rPr>
              <a:t>knock!</a:t>
            </a:r>
            <a:endParaRPr lang="zh-CN" altLang="en-US" sz="2800" dirty="0">
              <a:latin typeface="Kristen ITC" panose="03050502040202030202" pitchFamily="66" charset="0"/>
            </a:endParaRPr>
          </a:p>
        </p:txBody>
      </p:sp>
      <p:sp>
        <p:nvSpPr>
          <p:cNvPr id="18" name="Rectangle: Rounded Corners 17">
            <a:extLst>
              <a:ext uri="{FF2B5EF4-FFF2-40B4-BE49-F238E27FC236}">
                <a16:creationId xmlns:a16="http://schemas.microsoft.com/office/drawing/2014/main" id="{E71B3DEA-FD99-B746-9D0C-3819118CDD31}"/>
              </a:ext>
            </a:extLst>
          </p:cNvPr>
          <p:cNvSpPr/>
          <p:nvPr/>
        </p:nvSpPr>
        <p:spPr>
          <a:xfrm>
            <a:off x="6376719" y="2514810"/>
            <a:ext cx="5106620" cy="3752529"/>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Graphic 18">
            <a:extLst>
              <a:ext uri="{FF2B5EF4-FFF2-40B4-BE49-F238E27FC236}">
                <a16:creationId xmlns:a16="http://schemas.microsoft.com/office/drawing/2014/main" id="{A2293456-0372-E40D-A55E-5C6D75B126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3215" y="4027705"/>
            <a:ext cx="1538169" cy="1436665"/>
          </a:xfrm>
          <a:prstGeom prst="rect">
            <a:avLst/>
          </a:prstGeom>
        </p:spPr>
      </p:pic>
      <p:pic>
        <p:nvPicPr>
          <p:cNvPr id="20" name="Graphic 19">
            <a:extLst>
              <a:ext uri="{FF2B5EF4-FFF2-40B4-BE49-F238E27FC236}">
                <a16:creationId xmlns:a16="http://schemas.microsoft.com/office/drawing/2014/main" id="{75A015CB-B04A-E51E-32E9-79DA8AC917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816824" y="4398905"/>
            <a:ext cx="1065790" cy="1070083"/>
          </a:xfrm>
          <a:prstGeom prst="rect">
            <a:avLst/>
          </a:prstGeom>
        </p:spPr>
      </p:pic>
      <p:pic>
        <p:nvPicPr>
          <p:cNvPr id="23" name="Picture 22">
            <a:extLst>
              <a:ext uri="{FF2B5EF4-FFF2-40B4-BE49-F238E27FC236}">
                <a16:creationId xmlns:a16="http://schemas.microsoft.com/office/drawing/2014/main" id="{4653412C-1DA3-796F-CCBD-95411ED256BA}"/>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8466638" y="2796053"/>
            <a:ext cx="1498919" cy="1807048"/>
          </a:xfrm>
          <a:prstGeom prst="rect">
            <a:avLst/>
          </a:prstGeom>
        </p:spPr>
      </p:pic>
      <p:sp>
        <p:nvSpPr>
          <p:cNvPr id="24" name="TextBox 23">
            <a:extLst>
              <a:ext uri="{FF2B5EF4-FFF2-40B4-BE49-F238E27FC236}">
                <a16:creationId xmlns:a16="http://schemas.microsoft.com/office/drawing/2014/main" id="{F83E3F75-EC0A-F46B-CBA8-D11475F2A3A1}"/>
              </a:ext>
            </a:extLst>
          </p:cNvPr>
          <p:cNvSpPr txBox="1"/>
          <p:nvPr/>
        </p:nvSpPr>
        <p:spPr>
          <a:xfrm rot="20597758">
            <a:off x="8603526" y="3084651"/>
            <a:ext cx="1519249" cy="954107"/>
          </a:xfrm>
          <a:prstGeom prst="rect">
            <a:avLst/>
          </a:prstGeom>
          <a:noFill/>
        </p:spPr>
        <p:txBody>
          <a:bodyPr wrap="square" rtlCol="0">
            <a:spAutoFit/>
          </a:bodyPr>
          <a:lstStyle/>
          <a:p>
            <a:r>
              <a:rPr lang="en-US" altLang="zh-CN" sz="2800" dirty="0">
                <a:latin typeface="Kristen ITC" panose="03050502040202030202" pitchFamily="66" charset="0"/>
              </a:rPr>
              <a:t>Who’s</a:t>
            </a:r>
          </a:p>
          <a:p>
            <a:r>
              <a:rPr lang="en-US" altLang="zh-CN" sz="2800" dirty="0">
                <a:latin typeface="Kristen ITC" panose="03050502040202030202" pitchFamily="66" charset="0"/>
              </a:rPr>
              <a:t>there?</a:t>
            </a:r>
            <a:endParaRPr lang="zh-CN" altLang="en-US" sz="2800" dirty="0">
              <a:latin typeface="Kristen ITC" panose="03050502040202030202" pitchFamily="66" charset="0"/>
            </a:endParaRPr>
          </a:p>
        </p:txBody>
      </p:sp>
      <p:pic>
        <p:nvPicPr>
          <p:cNvPr id="25" name="Picture 24">
            <a:extLst>
              <a:ext uri="{FF2B5EF4-FFF2-40B4-BE49-F238E27FC236}">
                <a16:creationId xmlns:a16="http://schemas.microsoft.com/office/drawing/2014/main" id="{58FF2385-8877-B8A4-C2B4-55E7D11B6A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9278" y="5382241"/>
            <a:ext cx="298465" cy="711237"/>
          </a:xfrm>
          <a:prstGeom prst="rect">
            <a:avLst/>
          </a:prstGeom>
        </p:spPr>
      </p:pic>
      <p:pic>
        <p:nvPicPr>
          <p:cNvPr id="26" name="Picture 25">
            <a:extLst>
              <a:ext uri="{FF2B5EF4-FFF2-40B4-BE49-F238E27FC236}">
                <a16:creationId xmlns:a16="http://schemas.microsoft.com/office/drawing/2014/main" id="{49128A3C-333B-B5CC-DAF2-C0B6FD83D6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03005" y="5382241"/>
            <a:ext cx="454048" cy="720762"/>
          </a:xfrm>
          <a:prstGeom prst="rect">
            <a:avLst/>
          </a:prstGeom>
        </p:spPr>
      </p:pic>
    </p:spTree>
    <p:extLst>
      <p:ext uri="{BB962C8B-B14F-4D97-AF65-F5344CB8AC3E}">
        <p14:creationId xmlns:p14="http://schemas.microsoft.com/office/powerpoint/2010/main" val="1355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729EC-4C6B-88B5-8AD4-63F33400D47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E9B8AFB-FA38-ABD7-DD26-B318B6DCB5C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Google Shape;867;p33">
            <a:extLst>
              <a:ext uri="{FF2B5EF4-FFF2-40B4-BE49-F238E27FC236}">
                <a16:creationId xmlns:a16="http://schemas.microsoft.com/office/drawing/2014/main" id="{5613379B-9C50-F409-A420-BD9DE9831028}"/>
              </a:ext>
            </a:extLst>
          </p:cNvPr>
          <p:cNvSpPr txBox="1">
            <a:spLocks/>
          </p:cNvSpPr>
          <p:nvPr/>
        </p:nvSpPr>
        <p:spPr>
          <a:xfrm>
            <a:off x="1557070" y="382508"/>
            <a:ext cx="907786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Exercises</a:t>
            </a:r>
          </a:p>
        </p:txBody>
      </p:sp>
      <p:sp>
        <p:nvSpPr>
          <p:cNvPr id="2" name="TextBox 1">
            <a:extLst>
              <a:ext uri="{FF2B5EF4-FFF2-40B4-BE49-F238E27FC236}">
                <a16:creationId xmlns:a16="http://schemas.microsoft.com/office/drawing/2014/main" id="{C7DF4258-3D00-F61F-F1CC-2CD90161A399}"/>
              </a:ext>
            </a:extLst>
          </p:cNvPr>
          <p:cNvSpPr txBox="1"/>
          <p:nvPr/>
        </p:nvSpPr>
        <p:spPr>
          <a:xfrm>
            <a:off x="1265150" y="2117180"/>
            <a:ext cx="9727970" cy="4768678"/>
          </a:xfrm>
          <a:prstGeom prst="rect">
            <a:avLst/>
          </a:prstGeom>
          <a:noFill/>
        </p:spPr>
        <p:txBody>
          <a:bodyPr wrap="square" rtlCol="0">
            <a:spAutoFit/>
          </a:bodyPr>
          <a:lstStyle/>
          <a:p>
            <a:pPr marL="457200" indent="-457200">
              <a:buFont typeface="Wingdings" panose="05000000000000000000" pitchFamily="2" charset="2"/>
              <a:buChar char="p"/>
            </a:pPr>
            <a:r>
              <a:rPr lang="en-US" altLang="zh-CN" sz="2800" dirty="0">
                <a:solidFill>
                  <a:schemeClr val="bg1">
                    <a:lumMod val="85000"/>
                  </a:schemeClr>
                </a:solidFill>
                <a:latin typeface="High Tower Text" panose="02040502050506030303" pitchFamily="18" charset="0"/>
              </a:rPr>
              <a:t>Can you find more real-world examples of </a:t>
            </a:r>
            <a:r>
              <a:rPr lang="en-US" altLang="zh-CN" sz="2800" dirty="0">
                <a:solidFill>
                  <a:schemeClr val="accent2">
                    <a:lumMod val="40000"/>
                    <a:lumOff val="60000"/>
                  </a:schemeClr>
                </a:solidFill>
                <a:latin typeface="High Tower Text" panose="02040502050506030303" pitchFamily="18" charset="0"/>
              </a:rPr>
              <a:t>one-to-one communication</a:t>
            </a:r>
            <a:r>
              <a:rPr lang="en-US" altLang="zh-CN" sz="2800" dirty="0">
                <a:solidFill>
                  <a:schemeClr val="bg1">
                    <a:lumMod val="85000"/>
                  </a:schemeClr>
                </a:solidFill>
                <a:latin typeface="High Tower Text" panose="02040502050506030303" pitchFamily="18" charset="0"/>
              </a:rPr>
              <a:t> and </a:t>
            </a:r>
            <a:r>
              <a:rPr lang="en-US" altLang="zh-CN" sz="2800" dirty="0">
                <a:solidFill>
                  <a:schemeClr val="accent2">
                    <a:lumMod val="40000"/>
                    <a:lumOff val="60000"/>
                  </a:schemeClr>
                </a:solidFill>
                <a:latin typeface="High Tower Text" panose="02040502050506030303" pitchFamily="18" charset="0"/>
              </a:rPr>
              <a:t>message broadcasting</a:t>
            </a:r>
            <a:r>
              <a:rPr lang="en-US" altLang="zh-CN" sz="2800" dirty="0">
                <a:solidFill>
                  <a:schemeClr val="bg1">
                    <a:lumMod val="85000"/>
                  </a:schemeClr>
                </a:solidFill>
                <a:latin typeface="High Tower Text" panose="02040502050506030303" pitchFamily="18" charset="0"/>
              </a:rPr>
              <a:t>?</a:t>
            </a:r>
            <a:br>
              <a:rPr lang="en-US" altLang="zh-CN" sz="2800" dirty="0">
                <a:solidFill>
                  <a:schemeClr val="bg1">
                    <a:lumMod val="85000"/>
                  </a:schemeClr>
                </a:solidFill>
                <a:latin typeface="High Tower Text" panose="02040502050506030303" pitchFamily="18" charset="0"/>
              </a:rPr>
            </a:br>
            <a:endParaRPr lang="en-US" altLang="zh-CN" sz="2800" dirty="0">
              <a:solidFill>
                <a:schemeClr val="bg1">
                  <a:lumMod val="85000"/>
                </a:schemeClr>
              </a:solidFill>
              <a:latin typeface="High Tower Text" panose="02040502050506030303" pitchFamily="18" charset="0"/>
            </a:endParaRPr>
          </a:p>
          <a:p>
            <a:pPr marL="457200" indent="-457200">
              <a:buFont typeface="Wingdings" panose="05000000000000000000" pitchFamily="2" charset="2"/>
              <a:buChar char="p"/>
            </a:pPr>
            <a:r>
              <a:rPr lang="en-US" altLang="zh-CN" sz="2800" dirty="0">
                <a:solidFill>
                  <a:schemeClr val="bg1">
                    <a:lumMod val="85000"/>
                  </a:schemeClr>
                </a:solidFill>
                <a:latin typeface="High Tower Text" panose="02040502050506030303" pitchFamily="18" charset="0"/>
              </a:rPr>
              <a:t>Create a longer conversation (could be a different joke or even a whole story) between more than two sprites. Use the </a:t>
            </a:r>
            <a:r>
              <a:rPr lang="en-US" altLang="zh-CN" sz="2800" dirty="0">
                <a:solidFill>
                  <a:schemeClr val="accent2">
                    <a:lumMod val="40000"/>
                    <a:lumOff val="60000"/>
                  </a:schemeClr>
                </a:solidFill>
                <a:latin typeface="High Tower Text" panose="02040502050506030303" pitchFamily="18" charset="0"/>
              </a:rPr>
              <a:t>Say-and-Wait</a:t>
            </a:r>
            <a:r>
              <a:rPr lang="en-US" altLang="zh-CN" sz="2800" dirty="0">
                <a:solidFill>
                  <a:schemeClr val="bg1">
                    <a:lumMod val="85000"/>
                  </a:schemeClr>
                </a:solidFill>
                <a:latin typeface="High Tower Text" panose="02040502050506030303" pitchFamily="18" charset="0"/>
              </a:rPr>
              <a:t> approach first, then use </a:t>
            </a:r>
            <a:r>
              <a:rPr lang="en-US" altLang="zh-CN" sz="2800" dirty="0">
                <a:solidFill>
                  <a:schemeClr val="accent2">
                    <a:lumMod val="40000"/>
                    <a:lumOff val="60000"/>
                  </a:schemeClr>
                </a:solidFill>
                <a:latin typeface="High Tower Text" panose="02040502050506030303" pitchFamily="18" charset="0"/>
              </a:rPr>
              <a:t>Message Broadcasting</a:t>
            </a:r>
            <a:r>
              <a:rPr lang="en-US" altLang="zh-CN" sz="2800" dirty="0">
                <a:solidFill>
                  <a:schemeClr val="bg1">
                    <a:lumMod val="85000"/>
                  </a:schemeClr>
                </a:solidFill>
                <a:latin typeface="High Tower Text" panose="02040502050506030303" pitchFamily="18" charset="0"/>
              </a:rPr>
              <a:t>. Compare the two approaches and truly appreciate why message broadcasting makes your life easier.</a:t>
            </a:r>
          </a:p>
          <a:p>
            <a:pPr marL="571500" indent="-571500">
              <a:lnSpc>
                <a:spcPct val="150000"/>
              </a:lnSpc>
              <a:buFont typeface="Wingdings" panose="05000000000000000000" pitchFamily="2" charset="2"/>
              <a:buChar char="p"/>
            </a:pPr>
            <a:endParaRPr lang="en-US" altLang="zh-CN" sz="2800" dirty="0">
              <a:solidFill>
                <a:schemeClr val="bg1">
                  <a:lumMod val="85000"/>
                </a:schemeClr>
              </a:solidFill>
              <a:latin typeface="High Tower Text" panose="02040502050506030303" pitchFamily="18" charset="0"/>
            </a:endParaRPr>
          </a:p>
          <a:p>
            <a:pPr marL="571500" indent="-571500">
              <a:lnSpc>
                <a:spcPct val="150000"/>
              </a:lnSpc>
              <a:buFont typeface="Wingdings" panose="05000000000000000000" pitchFamily="2" charset="2"/>
              <a:buChar char="p"/>
            </a:pPr>
            <a:endParaRPr lang="zh-CN" altLang="en-US" sz="2800" dirty="0">
              <a:solidFill>
                <a:schemeClr val="bg1">
                  <a:lumMod val="75000"/>
                </a:schemeClr>
              </a:solidFill>
              <a:latin typeface="High Tower Text" panose="02040502050506030303" pitchFamily="18" charset="0"/>
            </a:endParaRPr>
          </a:p>
        </p:txBody>
      </p:sp>
    </p:spTree>
    <p:extLst>
      <p:ext uri="{BB962C8B-B14F-4D97-AF65-F5344CB8AC3E}">
        <p14:creationId xmlns:p14="http://schemas.microsoft.com/office/powerpoint/2010/main" val="1704037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C4EB1B-EA6B-DFE4-AF3B-05D0EB25320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C53E70DF-9B91-8A92-BF94-1399BB9FFE34}"/>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51</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24BC39E7-8798-676F-63C1-093D28359AFA}"/>
              </a:ext>
            </a:extLst>
          </p:cNvPr>
          <p:cNvSpPr txBox="1">
            <a:spLocks/>
          </p:cNvSpPr>
          <p:nvPr/>
        </p:nvSpPr>
        <p:spPr>
          <a:xfrm>
            <a:off x="2222600" y="277876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Thank you and see you in the next lesson!</a:t>
            </a:r>
          </a:p>
        </p:txBody>
      </p:sp>
    </p:spTree>
    <p:extLst>
      <p:ext uri="{BB962C8B-B14F-4D97-AF65-F5344CB8AC3E}">
        <p14:creationId xmlns:p14="http://schemas.microsoft.com/office/powerpoint/2010/main" val="3940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474DF-0368-7C33-CA18-3D121278634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5241980-1BD4-DF7E-3357-C6C378855439}"/>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CE52896C-817A-270A-1FD0-2175D55AA8B1}"/>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6</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C86D7342-A769-9D51-0C0E-88F0FB461874}"/>
              </a:ext>
            </a:extLst>
          </p:cNvPr>
          <p:cNvSpPr txBox="1">
            <a:spLocks/>
          </p:cNvSpPr>
          <p:nvPr/>
        </p:nvSpPr>
        <p:spPr>
          <a:xfrm>
            <a:off x="989380" y="143850"/>
            <a:ext cx="1021324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Our Joke</a:t>
            </a:r>
          </a:p>
        </p:txBody>
      </p:sp>
      <p:sp>
        <p:nvSpPr>
          <p:cNvPr id="11" name="Rectangle: Rounded Corners 10">
            <a:extLst>
              <a:ext uri="{FF2B5EF4-FFF2-40B4-BE49-F238E27FC236}">
                <a16:creationId xmlns:a16="http://schemas.microsoft.com/office/drawing/2014/main" id="{4BE645EF-7F36-6E9D-C2A3-335299A3FB80}"/>
              </a:ext>
            </a:extLst>
          </p:cNvPr>
          <p:cNvSpPr/>
          <p:nvPr/>
        </p:nvSpPr>
        <p:spPr>
          <a:xfrm>
            <a:off x="708663" y="2506980"/>
            <a:ext cx="5106620" cy="3752529"/>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Graphic 11">
            <a:extLst>
              <a:ext uri="{FF2B5EF4-FFF2-40B4-BE49-F238E27FC236}">
                <a16:creationId xmlns:a16="http://schemas.microsoft.com/office/drawing/2014/main" id="{8AA05E66-7C7F-507C-8B28-C66EFFB33E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5159" y="4019875"/>
            <a:ext cx="1538169" cy="1436665"/>
          </a:xfrm>
          <a:prstGeom prst="rect">
            <a:avLst/>
          </a:prstGeom>
        </p:spPr>
      </p:pic>
      <p:pic>
        <p:nvPicPr>
          <p:cNvPr id="13" name="Graphic 12">
            <a:extLst>
              <a:ext uri="{FF2B5EF4-FFF2-40B4-BE49-F238E27FC236}">
                <a16:creationId xmlns:a16="http://schemas.microsoft.com/office/drawing/2014/main" id="{D9387FDD-FFAA-0C26-E21B-D28916BDBE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148768" y="4391075"/>
            <a:ext cx="1065790" cy="1070083"/>
          </a:xfrm>
          <a:prstGeom prst="rect">
            <a:avLst/>
          </a:prstGeom>
        </p:spPr>
      </p:pic>
      <p:sp>
        <p:nvSpPr>
          <p:cNvPr id="18" name="Rectangle: Rounded Corners 17">
            <a:extLst>
              <a:ext uri="{FF2B5EF4-FFF2-40B4-BE49-F238E27FC236}">
                <a16:creationId xmlns:a16="http://schemas.microsoft.com/office/drawing/2014/main" id="{295CE4B4-6E53-C064-926B-6ADBED78E87B}"/>
              </a:ext>
            </a:extLst>
          </p:cNvPr>
          <p:cNvSpPr/>
          <p:nvPr/>
        </p:nvSpPr>
        <p:spPr>
          <a:xfrm>
            <a:off x="6376719" y="2514810"/>
            <a:ext cx="5106620" cy="3752529"/>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Graphic 18">
            <a:extLst>
              <a:ext uri="{FF2B5EF4-FFF2-40B4-BE49-F238E27FC236}">
                <a16:creationId xmlns:a16="http://schemas.microsoft.com/office/drawing/2014/main" id="{4DB7DDAA-C57A-51C8-8EF8-40DC988CD5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3215" y="4027705"/>
            <a:ext cx="1538169" cy="1436665"/>
          </a:xfrm>
          <a:prstGeom prst="rect">
            <a:avLst/>
          </a:prstGeom>
        </p:spPr>
      </p:pic>
      <p:pic>
        <p:nvPicPr>
          <p:cNvPr id="20" name="Graphic 19">
            <a:extLst>
              <a:ext uri="{FF2B5EF4-FFF2-40B4-BE49-F238E27FC236}">
                <a16:creationId xmlns:a16="http://schemas.microsoft.com/office/drawing/2014/main" id="{522A9C1A-DECF-2641-D4D1-DEF0805181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816824" y="4398905"/>
            <a:ext cx="1065790" cy="1070083"/>
          </a:xfrm>
          <a:prstGeom prst="rect">
            <a:avLst/>
          </a:prstGeom>
        </p:spPr>
      </p:pic>
      <p:pic>
        <p:nvPicPr>
          <p:cNvPr id="3" name="Picture 2">
            <a:extLst>
              <a:ext uri="{FF2B5EF4-FFF2-40B4-BE49-F238E27FC236}">
                <a16:creationId xmlns:a16="http://schemas.microsoft.com/office/drawing/2014/main" id="{92EE521B-FE41-8F14-F996-85D382E26CF6}"/>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303187">
            <a:off x="2092668" y="3038003"/>
            <a:ext cx="2041779" cy="1349472"/>
          </a:xfrm>
          <a:prstGeom prst="rect">
            <a:avLst/>
          </a:prstGeom>
        </p:spPr>
      </p:pic>
      <p:sp>
        <p:nvSpPr>
          <p:cNvPr id="5" name="TextBox 4">
            <a:extLst>
              <a:ext uri="{FF2B5EF4-FFF2-40B4-BE49-F238E27FC236}">
                <a16:creationId xmlns:a16="http://schemas.microsoft.com/office/drawing/2014/main" id="{C4EE6203-915C-A0AF-9560-D615D6475756}"/>
              </a:ext>
            </a:extLst>
          </p:cNvPr>
          <p:cNvSpPr txBox="1"/>
          <p:nvPr/>
        </p:nvSpPr>
        <p:spPr>
          <a:xfrm rot="1166985">
            <a:off x="2443892" y="3318623"/>
            <a:ext cx="1449239" cy="584775"/>
          </a:xfrm>
          <a:prstGeom prst="rect">
            <a:avLst/>
          </a:prstGeom>
          <a:noFill/>
        </p:spPr>
        <p:txBody>
          <a:bodyPr wrap="square" rtlCol="0">
            <a:spAutoFit/>
          </a:bodyPr>
          <a:lstStyle/>
          <a:p>
            <a:r>
              <a:rPr lang="en-US" altLang="zh-CN" sz="3200" dirty="0">
                <a:latin typeface="Kristen ITC" panose="03050502040202030202" pitchFamily="66" charset="0"/>
              </a:rPr>
              <a:t>Yeah!</a:t>
            </a:r>
            <a:endParaRPr lang="zh-CN" altLang="en-US" sz="3200" dirty="0">
              <a:latin typeface="Kristen ITC" panose="03050502040202030202" pitchFamily="66" charset="0"/>
            </a:endParaRPr>
          </a:p>
        </p:txBody>
      </p:sp>
      <p:pic>
        <p:nvPicPr>
          <p:cNvPr id="7" name="Picture 6">
            <a:extLst>
              <a:ext uri="{FF2B5EF4-FFF2-40B4-BE49-F238E27FC236}">
                <a16:creationId xmlns:a16="http://schemas.microsoft.com/office/drawing/2014/main" id="{1372F20F-1FAE-93F9-03CB-980689330373}"/>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rot="20603645">
            <a:off x="8466638" y="2796053"/>
            <a:ext cx="1498919" cy="1807048"/>
          </a:xfrm>
          <a:prstGeom prst="rect">
            <a:avLst/>
          </a:prstGeom>
        </p:spPr>
      </p:pic>
      <p:sp>
        <p:nvSpPr>
          <p:cNvPr id="8" name="TextBox 7">
            <a:extLst>
              <a:ext uri="{FF2B5EF4-FFF2-40B4-BE49-F238E27FC236}">
                <a16:creationId xmlns:a16="http://schemas.microsoft.com/office/drawing/2014/main" id="{698AB72A-B928-EFA0-29C5-2AB9475DEA0F}"/>
              </a:ext>
            </a:extLst>
          </p:cNvPr>
          <p:cNvSpPr txBox="1"/>
          <p:nvPr/>
        </p:nvSpPr>
        <p:spPr>
          <a:xfrm rot="20597758">
            <a:off x="8701544" y="3117206"/>
            <a:ext cx="1519249" cy="954107"/>
          </a:xfrm>
          <a:prstGeom prst="rect">
            <a:avLst/>
          </a:prstGeom>
          <a:noFill/>
        </p:spPr>
        <p:txBody>
          <a:bodyPr wrap="square" rtlCol="0">
            <a:spAutoFit/>
          </a:bodyPr>
          <a:lstStyle/>
          <a:p>
            <a:r>
              <a:rPr lang="en-US" altLang="zh-CN" sz="2800" dirty="0">
                <a:latin typeface="Kristen ITC" panose="03050502040202030202" pitchFamily="66" charset="0"/>
              </a:rPr>
              <a:t>Yeah Who?</a:t>
            </a:r>
            <a:endParaRPr lang="zh-CN" altLang="en-US" sz="2800" dirty="0">
              <a:latin typeface="Kristen ITC" panose="03050502040202030202" pitchFamily="66" charset="0"/>
            </a:endParaRPr>
          </a:p>
        </p:txBody>
      </p:sp>
      <p:pic>
        <p:nvPicPr>
          <p:cNvPr id="22" name="Picture 21">
            <a:extLst>
              <a:ext uri="{FF2B5EF4-FFF2-40B4-BE49-F238E27FC236}">
                <a16:creationId xmlns:a16="http://schemas.microsoft.com/office/drawing/2014/main" id="{7524E041-014E-1BF7-F6C6-D6035CA0DC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7837" y="5390179"/>
            <a:ext cx="441348" cy="695361"/>
          </a:xfrm>
          <a:prstGeom prst="rect">
            <a:avLst/>
          </a:prstGeom>
        </p:spPr>
      </p:pic>
      <p:pic>
        <p:nvPicPr>
          <p:cNvPr id="26" name="Picture 25">
            <a:extLst>
              <a:ext uri="{FF2B5EF4-FFF2-40B4-BE49-F238E27FC236}">
                <a16:creationId xmlns:a16="http://schemas.microsoft.com/office/drawing/2014/main" id="{026A4A0F-BE95-145F-B3E4-BF3B65F2BA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77603" y="5456540"/>
            <a:ext cx="504851" cy="615982"/>
          </a:xfrm>
          <a:prstGeom prst="rect">
            <a:avLst/>
          </a:prstGeom>
        </p:spPr>
      </p:pic>
    </p:spTree>
    <p:extLst>
      <p:ext uri="{BB962C8B-B14F-4D97-AF65-F5344CB8AC3E}">
        <p14:creationId xmlns:p14="http://schemas.microsoft.com/office/powerpoint/2010/main" val="41957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FAC2F-228E-1334-C7D5-B87EEA955E9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5D34A1-AFD1-D78C-0161-D8D6FA71EE2C}"/>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D77B6799-0177-7C64-5802-53DB950BC428}"/>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7</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4DFA6D8-0E6A-8A24-20DE-D569E3114D12}"/>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Our Joke</a:t>
            </a:r>
          </a:p>
        </p:txBody>
      </p:sp>
      <p:sp>
        <p:nvSpPr>
          <p:cNvPr id="11" name="Rectangle: Rounded Corners 10">
            <a:extLst>
              <a:ext uri="{FF2B5EF4-FFF2-40B4-BE49-F238E27FC236}">
                <a16:creationId xmlns:a16="http://schemas.microsoft.com/office/drawing/2014/main" id="{78EA56E7-EE9D-FF9D-8A22-C92ADB8E2660}"/>
              </a:ext>
            </a:extLst>
          </p:cNvPr>
          <p:cNvSpPr/>
          <p:nvPr/>
        </p:nvSpPr>
        <p:spPr>
          <a:xfrm>
            <a:off x="934801" y="1621973"/>
            <a:ext cx="10322398" cy="5002661"/>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Graphic 2">
            <a:extLst>
              <a:ext uri="{FF2B5EF4-FFF2-40B4-BE49-F238E27FC236}">
                <a16:creationId xmlns:a16="http://schemas.microsoft.com/office/drawing/2014/main" id="{2700ED72-A98A-37BA-142C-4A3E0C059F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3212" y="3253666"/>
            <a:ext cx="3191489" cy="2980883"/>
          </a:xfrm>
          <a:prstGeom prst="rect">
            <a:avLst/>
          </a:prstGeom>
        </p:spPr>
      </p:pic>
      <p:pic>
        <p:nvPicPr>
          <p:cNvPr id="5" name="Graphic 4">
            <a:extLst>
              <a:ext uri="{FF2B5EF4-FFF2-40B4-BE49-F238E27FC236}">
                <a16:creationId xmlns:a16="http://schemas.microsoft.com/office/drawing/2014/main" id="{E41695A7-22B2-8027-A829-0B7A02F2E7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527669" y="4001613"/>
            <a:ext cx="2211368" cy="2220275"/>
          </a:xfrm>
          <a:prstGeom prst="rect">
            <a:avLst/>
          </a:prstGeom>
        </p:spPr>
      </p:pic>
      <p:pic>
        <p:nvPicPr>
          <p:cNvPr id="7" name="Picture 6">
            <a:extLst>
              <a:ext uri="{FF2B5EF4-FFF2-40B4-BE49-F238E27FC236}">
                <a16:creationId xmlns:a16="http://schemas.microsoft.com/office/drawing/2014/main" id="{548E2E8E-1726-0ADD-9828-F80AEBA035A6}"/>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rot="1829899">
            <a:off x="4278264" y="2316101"/>
            <a:ext cx="3336594" cy="2205254"/>
          </a:xfrm>
          <a:prstGeom prst="rect">
            <a:avLst/>
          </a:prstGeom>
        </p:spPr>
      </p:pic>
      <p:sp>
        <p:nvSpPr>
          <p:cNvPr id="8" name="TextBox 7">
            <a:extLst>
              <a:ext uri="{FF2B5EF4-FFF2-40B4-BE49-F238E27FC236}">
                <a16:creationId xmlns:a16="http://schemas.microsoft.com/office/drawing/2014/main" id="{8295F1F1-8B7D-07E7-DA9D-74CEACEC3C68}"/>
              </a:ext>
            </a:extLst>
          </p:cNvPr>
          <p:cNvSpPr txBox="1"/>
          <p:nvPr/>
        </p:nvSpPr>
        <p:spPr>
          <a:xfrm rot="1800000">
            <a:off x="4725914" y="2824922"/>
            <a:ext cx="2928177" cy="954107"/>
          </a:xfrm>
          <a:prstGeom prst="rect">
            <a:avLst/>
          </a:prstGeom>
          <a:noFill/>
        </p:spPr>
        <p:txBody>
          <a:bodyPr wrap="square" rtlCol="0">
            <a:spAutoFit/>
          </a:bodyPr>
          <a:lstStyle/>
          <a:p>
            <a:r>
              <a:rPr lang="en-US" altLang="zh-CN" sz="2800" dirty="0">
                <a:latin typeface="Kristen ITC" panose="03050502040202030202" pitchFamily="66" charset="0"/>
              </a:rPr>
              <a:t>Yeah-</a:t>
            </a:r>
            <a:r>
              <a:rPr lang="en-US" altLang="zh-CN" sz="2800" dirty="0" err="1">
                <a:latin typeface="Kristen ITC" panose="03050502040202030202" pitchFamily="66" charset="0"/>
              </a:rPr>
              <a:t>hoo</a:t>
            </a:r>
            <a:r>
              <a:rPr lang="en-US" altLang="zh-CN" sz="2800" dirty="0">
                <a:latin typeface="Kristen ITC" panose="03050502040202030202" pitchFamily="66" charset="0"/>
              </a:rPr>
              <a:t>! I’m</a:t>
            </a:r>
            <a:br>
              <a:rPr lang="en-US" altLang="zh-CN" sz="2800" dirty="0">
                <a:latin typeface="Kristen ITC" panose="03050502040202030202" pitchFamily="66" charset="0"/>
              </a:rPr>
            </a:br>
            <a:r>
              <a:rPr lang="en-US" altLang="zh-CN" sz="2800" dirty="0">
                <a:latin typeface="Kristen ITC" panose="03050502040202030202" pitchFamily="66" charset="0"/>
              </a:rPr>
              <a:t>excited too!</a:t>
            </a:r>
            <a:endParaRPr lang="zh-CN" altLang="en-US" sz="2800" dirty="0">
              <a:latin typeface="Kristen ITC" panose="03050502040202030202" pitchFamily="66" charset="0"/>
            </a:endParaRPr>
          </a:p>
        </p:txBody>
      </p:sp>
      <p:pic>
        <p:nvPicPr>
          <p:cNvPr id="13" name="Picture 12">
            <a:extLst>
              <a:ext uri="{FF2B5EF4-FFF2-40B4-BE49-F238E27FC236}">
                <a16:creationId xmlns:a16="http://schemas.microsoft.com/office/drawing/2014/main" id="{2813AA83-1DD6-C17F-79BA-7D5A60A62D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3363" y="5453776"/>
            <a:ext cx="633277" cy="988295"/>
          </a:xfrm>
          <a:prstGeom prst="rect">
            <a:avLst/>
          </a:prstGeom>
        </p:spPr>
      </p:pic>
    </p:spTree>
    <p:extLst>
      <p:ext uri="{BB962C8B-B14F-4D97-AF65-F5344CB8AC3E}">
        <p14:creationId xmlns:p14="http://schemas.microsoft.com/office/powerpoint/2010/main" val="344630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133D4-E4FB-25E9-109D-8ECB24F286D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06AA273-0A3B-2289-F8C1-B4AE83B31A20}"/>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F5995DE7-FCA2-1119-4D9E-BC0D7CC8A38B}"/>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8</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5AB55AD0-446F-AE8D-871B-19E2B327E7E4}"/>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Backdrop</a:t>
            </a:r>
          </a:p>
        </p:txBody>
      </p:sp>
      <p:pic>
        <p:nvPicPr>
          <p:cNvPr id="5" name="Graphic 4">
            <a:extLst>
              <a:ext uri="{FF2B5EF4-FFF2-40B4-BE49-F238E27FC236}">
                <a16:creationId xmlns:a16="http://schemas.microsoft.com/office/drawing/2014/main" id="{87352094-973E-6314-1093-6EC38AEC71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2840" y="1837793"/>
            <a:ext cx="4846320" cy="3634740"/>
          </a:xfrm>
          <a:prstGeom prst="rect">
            <a:avLst/>
          </a:prstGeom>
        </p:spPr>
      </p:pic>
      <p:pic>
        <p:nvPicPr>
          <p:cNvPr id="10" name="Picture 9">
            <a:extLst>
              <a:ext uri="{FF2B5EF4-FFF2-40B4-BE49-F238E27FC236}">
                <a16:creationId xmlns:a16="http://schemas.microsoft.com/office/drawing/2014/main" id="{19F3867B-5C7A-F65D-FB96-AACD5AFAA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780" y="5754978"/>
            <a:ext cx="5044440" cy="820576"/>
          </a:xfrm>
          <a:prstGeom prst="rect">
            <a:avLst/>
          </a:prstGeom>
        </p:spPr>
      </p:pic>
    </p:spTree>
    <p:extLst>
      <p:ext uri="{BB962C8B-B14F-4D97-AF65-F5344CB8AC3E}">
        <p14:creationId xmlns:p14="http://schemas.microsoft.com/office/powerpoint/2010/main" val="27878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AB3C-77A0-47E9-CA1E-03B1316D6F1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EBA0138-84E2-0065-F0A1-7C29B0CDE0CB}"/>
              </a:ext>
            </a:extLst>
          </p:cNvPr>
          <p:cNvSpPr/>
          <p:nvPr/>
        </p:nvSpPr>
        <p:spPr>
          <a:xfrm>
            <a:off x="0" y="0"/>
            <a:ext cx="12192000" cy="6858000"/>
          </a:xfrm>
          <a:prstGeom prst="rect">
            <a:avLst/>
          </a:prstGeom>
          <a:solidFill>
            <a:srgbClr val="2324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id="{F95ACC96-8776-91C5-1F10-17337CAF80DD}"/>
              </a:ext>
            </a:extLst>
          </p:cNvPr>
          <p:cNvSpPr>
            <a:spLocks noGrp="1"/>
          </p:cNvSpPr>
          <p:nvPr>
            <p:ph type="sldNum" sz="quarter" idx="12"/>
          </p:nvPr>
        </p:nvSpPr>
        <p:spPr>
          <a:xfrm>
            <a:off x="9057739" y="6259509"/>
            <a:ext cx="2743200" cy="365125"/>
          </a:xfrm>
        </p:spPr>
        <p:txBody>
          <a:bodyPr/>
          <a:lstStyle/>
          <a:p>
            <a:fld id="{9B1EC109-1E15-4BCA-93B5-56442BB3443E}" type="slidenum">
              <a:rPr lang="zh-CN" altLang="en-US" sz="2400" b="1" smtClean="0">
                <a:solidFill>
                  <a:schemeClr val="bg1">
                    <a:lumMod val="65000"/>
                  </a:schemeClr>
                </a:solidFill>
                <a:latin typeface="Bradley Hand ITC" panose="03070402050302030203" pitchFamily="66" charset="0"/>
              </a:rPr>
              <a:t>9</a:t>
            </a:fld>
            <a:endParaRPr lang="zh-CN" altLang="en-US" sz="2400" b="1" dirty="0">
              <a:solidFill>
                <a:schemeClr val="bg1">
                  <a:lumMod val="65000"/>
                </a:schemeClr>
              </a:solidFill>
              <a:latin typeface="Bradley Hand ITC" panose="03070402050302030203" pitchFamily="66" charset="0"/>
            </a:endParaRPr>
          </a:p>
        </p:txBody>
      </p:sp>
      <p:sp>
        <p:nvSpPr>
          <p:cNvPr id="4" name="Google Shape;867;p33">
            <a:extLst>
              <a:ext uri="{FF2B5EF4-FFF2-40B4-BE49-F238E27FC236}">
                <a16:creationId xmlns:a16="http://schemas.microsoft.com/office/drawing/2014/main" id="{A12BA376-A876-EB54-2B1B-D764FFDF6F34}"/>
              </a:ext>
            </a:extLst>
          </p:cNvPr>
          <p:cNvSpPr txBox="1">
            <a:spLocks/>
          </p:cNvSpPr>
          <p:nvPr/>
        </p:nvSpPr>
        <p:spPr>
          <a:xfrm>
            <a:off x="2222600" y="143850"/>
            <a:ext cx="7746800" cy="160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rlow"/>
              <a:buNone/>
              <a:defRPr sz="72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pPr algn="ctr"/>
            <a:r>
              <a:rPr lang="en-US" altLang="zh-CN" sz="8000" spc="300" dirty="0">
                <a:solidFill>
                  <a:schemeClr val="accent4">
                    <a:lumMod val="60000"/>
                    <a:lumOff val="40000"/>
                    <a:alpha val="60000"/>
                  </a:schemeClr>
                </a:solidFill>
                <a:latin typeface="Amatic SC" panose="020F0502020204030204" pitchFamily="2" charset="-79"/>
                <a:cs typeface="Amatic SC" panose="020F0502020204030204" pitchFamily="2" charset="-79"/>
              </a:rPr>
              <a:t>Sprites</a:t>
            </a:r>
          </a:p>
        </p:txBody>
      </p:sp>
      <p:pic>
        <p:nvPicPr>
          <p:cNvPr id="3" name="Graphic 2">
            <a:extLst>
              <a:ext uri="{FF2B5EF4-FFF2-40B4-BE49-F238E27FC236}">
                <a16:creationId xmlns:a16="http://schemas.microsoft.com/office/drawing/2014/main" id="{879317D2-8DE8-E572-D22D-0CCAE726F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0292" y="2052381"/>
            <a:ext cx="3786548" cy="3536674"/>
          </a:xfrm>
          <a:prstGeom prst="rect">
            <a:avLst/>
          </a:prstGeom>
        </p:spPr>
      </p:pic>
      <p:sp>
        <p:nvSpPr>
          <p:cNvPr id="5" name="TextBox 4">
            <a:extLst>
              <a:ext uri="{FF2B5EF4-FFF2-40B4-BE49-F238E27FC236}">
                <a16:creationId xmlns:a16="http://schemas.microsoft.com/office/drawing/2014/main" id="{571F243C-071A-138A-9217-F14BBBCF853B}"/>
              </a:ext>
            </a:extLst>
          </p:cNvPr>
          <p:cNvSpPr txBox="1"/>
          <p:nvPr/>
        </p:nvSpPr>
        <p:spPr>
          <a:xfrm>
            <a:off x="1239736" y="5857296"/>
            <a:ext cx="4127659" cy="584775"/>
          </a:xfrm>
          <a:prstGeom prst="rect">
            <a:avLst/>
          </a:prstGeom>
          <a:noFill/>
        </p:spPr>
        <p:txBody>
          <a:bodyPr wrap="square" rtlCol="0">
            <a:spAutoFit/>
          </a:bodyPr>
          <a:lstStyle/>
          <a:p>
            <a:pPr algn="ctr"/>
            <a:r>
              <a:rPr lang="en-US" altLang="zh-CN" sz="3200" dirty="0">
                <a:solidFill>
                  <a:schemeClr val="bg1">
                    <a:lumMod val="75000"/>
                  </a:schemeClr>
                </a:solidFill>
                <a:latin typeface="High Tower Text" panose="02040502050506030303" pitchFamily="18" charset="0"/>
              </a:rPr>
              <a:t>First Dinosaur: Dino1</a:t>
            </a:r>
            <a:endParaRPr lang="zh-CN" altLang="en-US" sz="3200" dirty="0">
              <a:solidFill>
                <a:schemeClr val="accent2">
                  <a:lumMod val="40000"/>
                  <a:lumOff val="60000"/>
                </a:schemeClr>
              </a:solidFill>
              <a:latin typeface="High Tower Text" panose="02040502050506030303" pitchFamily="18" charset="0"/>
            </a:endParaRPr>
          </a:p>
        </p:txBody>
      </p:sp>
      <p:pic>
        <p:nvPicPr>
          <p:cNvPr id="8" name="Picture 7">
            <a:extLst>
              <a:ext uri="{FF2B5EF4-FFF2-40B4-BE49-F238E27FC236}">
                <a16:creationId xmlns:a16="http://schemas.microsoft.com/office/drawing/2014/main" id="{4EABCDBA-D37B-1EC0-E7DF-7E722FF9B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62" y="2397917"/>
            <a:ext cx="3714750" cy="3209925"/>
          </a:xfrm>
          <a:prstGeom prst="rect">
            <a:avLst/>
          </a:prstGeom>
        </p:spPr>
      </p:pic>
    </p:spTree>
    <p:extLst>
      <p:ext uri="{BB962C8B-B14F-4D97-AF65-F5344CB8AC3E}">
        <p14:creationId xmlns:p14="http://schemas.microsoft.com/office/powerpoint/2010/main" val="18146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41812</TotalTime>
  <Words>849</Words>
  <Application>Microsoft Office PowerPoint</Application>
  <PresentationFormat>Widescreen</PresentationFormat>
  <Paragraphs>192</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等线</vt:lpstr>
      <vt:lpstr>等线 Light</vt:lpstr>
      <vt:lpstr>Amatic SC</vt:lpstr>
      <vt:lpstr>Arial</vt:lpstr>
      <vt:lpstr>Bradley Hand ITC</vt:lpstr>
      <vt:lpstr>High Tower Text</vt:lpstr>
      <vt:lpstr>Kristen ITC</vt:lpstr>
      <vt:lpstr>Source Code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Guo</dc:creator>
  <cp:lastModifiedBy>Jing Guo</cp:lastModifiedBy>
  <cp:revision>1501</cp:revision>
  <dcterms:created xsi:type="dcterms:W3CDTF">2024-03-25T08:29:58Z</dcterms:created>
  <dcterms:modified xsi:type="dcterms:W3CDTF">2025-01-08T03:59:30Z</dcterms:modified>
</cp:coreProperties>
</file>