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9" r:id="rId2"/>
    <p:sldId id="508" r:id="rId3"/>
    <p:sldId id="509" r:id="rId4"/>
    <p:sldId id="526" r:id="rId5"/>
    <p:sldId id="510" r:id="rId6"/>
    <p:sldId id="527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383" r:id="rId23"/>
    <p:sldId id="506" r:id="rId24"/>
    <p:sldId id="31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6A6A"/>
    <a:srgbClr val="5CB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98" autoAdjust="0"/>
    <p:restoredTop sz="94626" autoAdjust="0"/>
  </p:normalViewPr>
  <p:slideViewPr>
    <p:cSldViewPr snapToGrid="0" showGuides="1">
      <p:cViewPr>
        <p:scale>
          <a:sx n="100" d="100"/>
          <a:sy n="100" d="100"/>
        </p:scale>
        <p:origin x="264" y="4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7297C-06E1-4B62-AA21-F05F5B88E178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01A80-0C67-4DC9-A141-0EE821935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F73B-61E8-5640-9D3F-66F8AE719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46668-829A-BE4D-6DB8-6B73AAB06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EE5EB-A324-E9B3-96F7-FDAAEE42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CD3E-1ACA-4ABC-A7C3-AE6EDCC1D047}" type="datetime1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B5FA5-F411-886B-A670-FECCD2FA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DAC71-907D-4762-573A-8A57CEC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37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0C47-DE78-9FDB-FAD0-39825ED4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B3FCC-79E7-68BB-D276-3AD02785F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E96C3-739E-8B43-6206-FE776DC6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C84B-BDA6-4394-A5DC-761CC97902A2}" type="datetime1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070C-1573-6254-43BC-8D784404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8F1F1-FBEC-2FC2-C45A-02577656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2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DB498-9315-2487-74F6-73D57AFEF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47AED-BEAD-B4C3-0A3D-2AD574028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2D09-7E1D-641C-A41E-9AF5CA35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064-21DA-485D-93FF-A8D005D0BACF}" type="datetime1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6A0B-B993-BBE2-EE80-6E3A3544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C5961-1E8B-A7CB-42A2-2EE3DA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0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C064-1F01-E9EA-FA7F-075601DE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CB13-5F26-340E-B884-DABEE4889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E6170-88CB-FEBB-7702-0F77D485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488B-2EE6-4D29-A22A-AB91A65553BA}" type="datetime1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8EF54-A871-E33A-1487-8FC8C47B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DE5F-F7CE-6497-3381-8C603BE7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2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BA20-679F-4A63-1B53-7481E145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2FA05-548E-AC51-4DD8-CF0C71F7B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3BDF3-DE27-1952-04FE-0BA4603C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F69C-EC83-4748-9F42-207B0B7F7AEF}" type="datetime1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4FF42-4371-D96C-5993-5F01FDD8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47ADC-B083-BC61-B086-00E8521C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07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4B5E-60B4-9520-DA94-AC55EFF8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0680-E670-7010-DC1B-2A04C713E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FD77D-20C5-E7DD-89EB-A63814869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BC103-5960-FFBD-2957-EE352A90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948A-4763-4EE0-97C0-D473B84BFE2B}" type="datetime1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0D6F-CF56-5878-8079-1201332B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8FEFD-27CA-C545-5476-CC67A51A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4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8044-EC1C-09EC-5E15-AA64F7C0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0B3D7-0516-643F-3973-27C70D659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116AF-7FA3-30AE-2D6E-931AF2788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0A20C-9630-69DF-9B98-06D309561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86-ED47-422C-D57F-254E2F05D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DE8F2-34E3-88D2-F716-7C1445B1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D7C2-6438-4C8D-9885-EF594F129AF2}" type="datetime1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E7518-429E-86FA-99BF-D076EBE0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31984-35C7-87C1-1997-8AB4EF54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7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B0D2-9E48-529A-C732-C386CEA4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7E7FE-E6AF-B788-DDF8-54FB9A03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28C2-0FFC-4AD4-B896-4895AE4FE342}" type="datetime1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E932D-1CB5-AF18-030A-0DDA8FEB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70044-C209-8B68-1304-9C0E2155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10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D20F9-D1BE-73D3-FBC7-A35E3CF0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0A94-C2B5-4F29-B85C-45CA87678128}" type="datetime1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EC320-30AA-281B-5A1F-45636E95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2696C-D432-67FF-378F-5173FF59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47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CE0E-4F38-8FC0-AD26-B17EEDE1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89884-E932-B5F8-8938-544A86418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2DE41-1F51-24DF-D700-CFACF1847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B3946-42D4-E7D4-3EE7-1D93D9E5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8264-F49F-49C9-A7F4-9095CA867FFE}" type="datetime1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D8740-F32B-E145-9F57-5B9FF3B3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93753-F781-1F34-1E7D-C6CDBDBD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10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048E-02F7-1CC7-9500-C61C2058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2CAA6-AA52-BC5F-8FBA-613C7833F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4E64C-7108-973D-EFC5-3585CD54D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C8B9B-B845-95C5-CEC3-B72A590F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EF23-268D-49B9-906A-158FBE8CE46C}" type="datetime1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A3B08-DFE1-22F6-F7D9-C9142B48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13F9B-0620-6B5F-54E4-9B699FFD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1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D66B7-5A9E-DD1C-275B-10F08F70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40120-EAC3-E27C-21BE-018E0349F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8F84-6737-518B-905C-98A833886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41DB-35F8-42F3-A018-9E7E52FFF065}" type="datetime1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1339D-B6B4-DD4B-D8E5-B3FE7FDDD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8806-ACB5-984C-60E9-85AB4FBBE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2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73F206-06A6-87F8-EAAF-E3E6FFFCD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943"/>
          </a:xfrm>
          <a:prstGeom prst="rect">
            <a:avLst/>
          </a:prstGeom>
        </p:spPr>
      </p:pic>
      <p:sp>
        <p:nvSpPr>
          <p:cNvPr id="12" name="Google Shape;867;p33">
            <a:extLst>
              <a:ext uri="{FF2B5EF4-FFF2-40B4-BE49-F238E27FC236}">
                <a16:creationId xmlns:a16="http://schemas.microsoft.com/office/drawing/2014/main" id="{6E92B451-3BE9-52C8-3131-C725F9855BF7}"/>
              </a:ext>
            </a:extLst>
          </p:cNvPr>
          <p:cNvSpPr txBox="1">
            <a:spLocks/>
          </p:cNvSpPr>
          <p:nvPr/>
        </p:nvSpPr>
        <p:spPr>
          <a:xfrm>
            <a:off x="-524895" y="0"/>
            <a:ext cx="6692015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Lesson 7:</a:t>
            </a:r>
          </a:p>
          <a:p>
            <a:pPr algn="ctr"/>
            <a:r>
              <a:rPr lang="en-US" sz="8000" spc="3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Knock, knock!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FFAD998-22A4-D5C3-822D-44E89B7CC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8652" y="3272530"/>
            <a:ext cx="3191489" cy="298088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808B660-2B95-42C9-7CA9-643566CCF5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143109" y="4020477"/>
            <a:ext cx="2211368" cy="22202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E0FAD6-2FDA-DA9A-1B6A-2CDE8DA77BF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3187">
            <a:off x="5792986" y="2153764"/>
            <a:ext cx="2260708" cy="14941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B199D5-FDDA-B29E-44AD-D74E9B2B446D}"/>
              </a:ext>
            </a:extLst>
          </p:cNvPr>
          <p:cNvSpPr txBox="1"/>
          <p:nvPr/>
        </p:nvSpPr>
        <p:spPr>
          <a:xfrm rot="1166985">
            <a:off x="6202629" y="2262135"/>
            <a:ext cx="14414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Kristen ITC" panose="03050502040202030202" pitchFamily="66" charset="0"/>
              </a:rPr>
              <a:t>Knock,</a:t>
            </a:r>
          </a:p>
          <a:p>
            <a:r>
              <a:rPr lang="en-US" altLang="zh-CN" sz="2800" dirty="0">
                <a:latin typeface="Kristen ITC" panose="03050502040202030202" pitchFamily="66" charset="0"/>
              </a:rPr>
              <a:t>knock!</a:t>
            </a:r>
            <a:endParaRPr lang="zh-CN" altLang="en-US" sz="2800" dirty="0">
              <a:latin typeface="Kristen ITC" panose="03050502040202030202" pitchFamily="66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5AB6E8-9ED0-4C7C-1A00-AE2B195E6B93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3645">
            <a:off x="8412749" y="2226349"/>
            <a:ext cx="1570424" cy="189325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F2D7EDD-EFD5-BE31-7EA2-FB048BAFBA47}"/>
              </a:ext>
            </a:extLst>
          </p:cNvPr>
          <p:cNvSpPr txBox="1"/>
          <p:nvPr/>
        </p:nvSpPr>
        <p:spPr>
          <a:xfrm rot="20597758">
            <a:off x="8595679" y="2596374"/>
            <a:ext cx="12795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Kristen ITC" panose="03050502040202030202" pitchFamily="66" charset="0"/>
              </a:rPr>
              <a:t>Who’s</a:t>
            </a:r>
          </a:p>
          <a:p>
            <a:r>
              <a:rPr lang="en-US" altLang="zh-CN" sz="2800" dirty="0">
                <a:latin typeface="Kristen ITC" panose="03050502040202030202" pitchFamily="66" charset="0"/>
              </a:rPr>
              <a:t>there?</a:t>
            </a:r>
            <a:endParaRPr lang="zh-CN" altLang="en-US" sz="2800" dirty="0"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657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6390F-D190-0897-AAC3-6D941A10E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21E9F3-3BC9-09BA-3D43-A5D990A60D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F01C36-0A7D-2D34-1797-8CA3CED7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10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11DE9812-0EBD-B4A6-196B-9194BFE31503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4284435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578D3-B0C1-89E9-9966-F62104F0C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FBFFABB-D17C-7D59-B0CC-7F30030C12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353329-0F74-785A-6A69-9213A7FF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79153CA3-5797-4558-A5E2-6B1F2F29CECB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2686626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59A73-DD0D-6FB4-0BDF-0E8F55C8D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B2723A-F73D-F194-9A84-01F2F63383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2A55AF-C25E-1314-5FF2-93702F82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B608E1C7-5100-927B-0B37-618001740A42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1145370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FE928-0053-7F47-0EC2-28389CBC8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23B104B-32F6-7F5D-F19D-AF392BA74C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9AE3DC-62C3-520B-3ED4-AE628073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E5F35DEF-8F23-7243-8303-CAE3D033A4B4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1413032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7F1AE-D36D-8E4F-B4A7-631FA2CF9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E7F57C-C655-B56D-0AFB-D54C4818F9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ECD857-C40D-5E25-65AD-47D2E7BE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62C3B271-A618-41CA-6D6C-410F0E1E9DB8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290746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13E9F-3125-6645-315A-73FE7071C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3F990D-1A38-F9AD-0674-6820C24C0A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1AFACC-04C4-4622-5946-924E41AF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15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7C5BA6EE-0E29-6E89-D6A5-E9040E1DA367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3135002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25FE8-2FAC-BB41-41AD-3099861F0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0761AD-6C9C-81F5-7FD2-BD7095ACD1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EA47C2-9EB3-E6B2-6CC7-5F58F691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16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4F88F18A-77BA-9CB9-8763-9715C33E66D2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1085409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FA16E-BD50-EFB3-E27C-F1DF729B4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50CE448-0F74-DC2C-AC8A-F9B54AF37C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87AE78-5F59-0BC6-C8C4-FA6A8A4A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17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B5A42B63-23A6-3260-ED83-E210F0D9CB38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2668831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F0183-0E18-5ABC-6129-A881B605F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A3EC5A-7240-1C31-3630-296D0D70E8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8B1F60-EDD0-739C-DC85-9E59A187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18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CB14BA2A-C44D-E1CE-56D8-A134DC4BEF85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3142945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B5734-4E82-86B3-129B-DB6CA19BC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25BF3FC-95B5-6D81-1924-C315792AFA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7BB923-901D-9DE7-2387-ABD8FBF7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19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5D020871-EA66-2950-D448-FBD79843D1EC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122020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A42F1-11FC-2CC9-C647-8002F7DC4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31D2CD-6C93-4ABC-7182-71A28CE1AC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63795F-82B9-CCA5-582B-08F599B1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B5B6CC3D-5EF8-9241-6855-A319927B87D8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3830898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F2588-5EC4-174E-2C65-D35EBB155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03AB08-EC1E-52FB-3A1E-3BA5E30E46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30AFFD-3825-D11F-2EFA-46616633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20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E64386AE-F363-077D-013F-8FD8B9FDDB60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3525116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C29AE-B4D6-7A98-98C3-021FB922A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EF080A-6C75-B648-BCA5-3130163AB8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08B0D2-A9F8-EB83-A808-6870D017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856E9B05-B0D7-00AA-EFCA-F842F63EDDB9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996386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38B88-A28D-0D98-6790-AFD73D028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E115B1-EE40-3BB7-072F-C694ABBC3C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14C209-5E11-9F64-6579-48902F30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8C54911E-C7A1-4CEC-EBF1-0B16D4B61B9B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What we learnt…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CF1E8-DC14-458F-9658-3E32EF64E0E4}"/>
              </a:ext>
            </a:extLst>
          </p:cNvPr>
          <p:cNvSpPr txBox="1"/>
          <p:nvPr/>
        </p:nvSpPr>
        <p:spPr>
          <a:xfrm>
            <a:off x="1572958" y="2780121"/>
            <a:ext cx="40485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How to control game character with keyboard </a:t>
            </a:r>
            <a:r>
              <a:rPr lang="en-US" altLang="zh-CN" sz="4400" dirty="0">
                <a:solidFill>
                  <a:schemeClr val="accent2">
                    <a:lumMod val="40000"/>
                    <a:lumOff val="60000"/>
                  </a:schemeClr>
                </a:solidFill>
                <a:latin typeface="High Tower Text" panose="02040502050506030303" pitchFamily="18" charset="0"/>
              </a:rPr>
              <a:t>keys</a:t>
            </a:r>
            <a:endParaRPr lang="zh-CN" altLang="en-US" sz="4400" dirty="0">
              <a:solidFill>
                <a:schemeClr val="accent2">
                  <a:lumMod val="40000"/>
                  <a:lumOff val="60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F608FA-8F30-DA87-86AE-3B8959BAD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329" y="3512536"/>
            <a:ext cx="3653302" cy="98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51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729EC-4C6B-88B5-8AD4-63F33400D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E9B8AFB-FA38-ABD7-DD26-B318B6DCB5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5613379B-9C50-F409-A420-BD9DE9831028}"/>
              </a:ext>
            </a:extLst>
          </p:cNvPr>
          <p:cNvSpPr txBox="1">
            <a:spLocks/>
          </p:cNvSpPr>
          <p:nvPr/>
        </p:nvSpPr>
        <p:spPr>
          <a:xfrm>
            <a:off x="1557070" y="382508"/>
            <a:ext cx="907786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Exercises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DF4258-3D00-F61F-F1CC-2CD90161A399}"/>
              </a:ext>
            </a:extLst>
          </p:cNvPr>
          <p:cNvSpPr txBox="1"/>
          <p:nvPr/>
        </p:nvSpPr>
        <p:spPr>
          <a:xfrm>
            <a:off x="1265150" y="2117180"/>
            <a:ext cx="9727970" cy="51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Can you make the crab to start at a random x position?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Can you add sound effect when turtle reaches ocean?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Can you add sound effect when crab catches turtle?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Can you add more crabs?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Can you make crabs bounce around on the stage instead?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Can you stop all the crab when turtle reaches the ocean?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8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37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277876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Thank you and see you in the next lesson!</a:t>
            </a:r>
          </a:p>
        </p:txBody>
      </p:sp>
    </p:spTree>
    <p:extLst>
      <p:ext uri="{BB962C8B-B14F-4D97-AF65-F5344CB8AC3E}">
        <p14:creationId xmlns:p14="http://schemas.microsoft.com/office/powerpoint/2010/main" val="39401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3A613-1091-5C8F-FD32-DE12E08AD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7D796D7-0955-D129-7051-57F67726A7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414015-E009-7643-B7BA-B3BF4949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E908E6CE-73E8-81EB-B906-38D2CA40C0E4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Knock-knock Jokes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16A87B-32AA-2041-CDD5-879ED97E9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27126">
            <a:off x="5522075" y="2004994"/>
            <a:ext cx="2887295" cy="2887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FFE375-0965-8FC1-CFF7-E685653EE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7056">
            <a:off x="8049623" y="2797066"/>
            <a:ext cx="3295203" cy="32952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08720E-EA83-CE53-11C3-44235B76E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4972">
            <a:off x="2679400" y="3194723"/>
            <a:ext cx="3102825" cy="3102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9193B75-79B9-7BA5-8CB8-95E216631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76440">
            <a:off x="713990" y="2314186"/>
            <a:ext cx="2509520" cy="250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6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009BB-85CD-2A95-A19B-086AB1C3F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02DD44-25F9-1727-9B1C-C881966E2F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39875E-F78E-875F-AA92-A4009D4B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Google Shape;867;p33">
            <a:extLst>
              <a:ext uri="{FF2B5EF4-FFF2-40B4-BE49-F238E27FC236}">
                <a16:creationId xmlns:a16="http://schemas.microsoft.com/office/drawing/2014/main" id="{E696F425-0383-19D8-1CBB-7C68FFA596B9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Knock-knock Jokes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E34B5D-525A-9AB7-2E8C-E8FAB5E1D8FD}"/>
              </a:ext>
            </a:extLst>
          </p:cNvPr>
          <p:cNvSpPr txBox="1"/>
          <p:nvPr/>
        </p:nvSpPr>
        <p:spPr>
          <a:xfrm>
            <a:off x="2640097" y="2547940"/>
            <a:ext cx="69118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Place to find more </a:t>
            </a:r>
            <a:r>
              <a:rPr lang="en-US" altLang="zh-CN" sz="4400" dirty="0">
                <a:solidFill>
                  <a:schemeClr val="accent2">
                    <a:lumMod val="40000"/>
                    <a:lumOff val="60000"/>
                  </a:schemeClr>
                </a:solidFill>
                <a:latin typeface="High Tower Text" panose="02040502050506030303" pitchFamily="18" charset="0"/>
              </a:rPr>
              <a:t>knock-knock jokes</a:t>
            </a:r>
            <a:r>
              <a:rPr lang="en-US" altLang="zh-CN" sz="4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:</a:t>
            </a:r>
            <a:endParaRPr lang="zh-CN" altLang="en-US" sz="4400" dirty="0">
              <a:solidFill>
                <a:schemeClr val="accent2">
                  <a:lumMod val="40000"/>
                  <a:lumOff val="6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039F0-F6BD-4091-A3FD-54ACCC1ADB4C}"/>
              </a:ext>
            </a:extLst>
          </p:cNvPr>
          <p:cNvSpPr txBox="1"/>
          <p:nvPr/>
        </p:nvSpPr>
        <p:spPr>
          <a:xfrm>
            <a:off x="1586698" y="4310060"/>
            <a:ext cx="9018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www.today.com/life/inspiration/knock-knock-jokes-rcna44380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401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A3014-4070-4C32-C3DE-13435A841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2DA6CE-05E1-16A1-956F-4E02B1D96B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4AF6CC-877A-9765-05BA-5348493C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5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73CDE503-E9A2-DDFB-CCFE-6B667347B6AB}"/>
              </a:ext>
            </a:extLst>
          </p:cNvPr>
          <p:cNvSpPr txBox="1">
            <a:spLocks/>
          </p:cNvSpPr>
          <p:nvPr/>
        </p:nvSpPr>
        <p:spPr>
          <a:xfrm>
            <a:off x="989380" y="143850"/>
            <a:ext cx="1021324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Our Joke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84AD10-57F6-486A-FD59-90FB44EB7C65}"/>
              </a:ext>
            </a:extLst>
          </p:cNvPr>
          <p:cNvSpPr/>
          <p:nvPr/>
        </p:nvSpPr>
        <p:spPr>
          <a:xfrm>
            <a:off x="708663" y="2506980"/>
            <a:ext cx="5106620" cy="375252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A3A229A-A241-871B-4926-7398768E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5159" y="4019875"/>
            <a:ext cx="1538169" cy="143666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3149A90-406E-9570-40B4-A47B5865AD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148768" y="4391075"/>
            <a:ext cx="1065790" cy="10700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BAAD20-5976-693B-72DE-54FBEC370A2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3187">
            <a:off x="2092668" y="3038003"/>
            <a:ext cx="2041779" cy="13494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426720-1F11-A08D-2DE6-325A500321DD}"/>
              </a:ext>
            </a:extLst>
          </p:cNvPr>
          <p:cNvSpPr txBox="1"/>
          <p:nvPr/>
        </p:nvSpPr>
        <p:spPr>
          <a:xfrm rot="1166985">
            <a:off x="2443892" y="3133957"/>
            <a:ext cx="144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Kristen ITC" panose="03050502040202030202" pitchFamily="66" charset="0"/>
              </a:rPr>
              <a:t>Knock,</a:t>
            </a:r>
          </a:p>
          <a:p>
            <a:r>
              <a:rPr lang="en-US" altLang="zh-CN" sz="2800" dirty="0">
                <a:latin typeface="Kristen ITC" panose="03050502040202030202" pitchFamily="66" charset="0"/>
              </a:rPr>
              <a:t>knock!</a:t>
            </a:r>
            <a:endParaRPr lang="zh-CN" altLang="en-US" sz="2800" dirty="0">
              <a:latin typeface="Kristen ITC" panose="03050502040202030202" pitchFamily="66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71B3DEA-FD99-B746-9D0C-3819118CDD31}"/>
              </a:ext>
            </a:extLst>
          </p:cNvPr>
          <p:cNvSpPr/>
          <p:nvPr/>
        </p:nvSpPr>
        <p:spPr>
          <a:xfrm>
            <a:off x="6376719" y="2514810"/>
            <a:ext cx="5106620" cy="375252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2293456-0372-E40D-A55E-5C6D75B12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3215" y="4027705"/>
            <a:ext cx="1538169" cy="1436665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75A015CB-B04A-E51E-32E9-79DA8AC91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816824" y="4398905"/>
            <a:ext cx="1065790" cy="107008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653412C-1DA3-796F-CCBD-95411ED256BA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3645">
            <a:off x="8466638" y="2796053"/>
            <a:ext cx="1498919" cy="18070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83E3F75-EC0A-F46B-CBA8-D11475F2A3A1}"/>
              </a:ext>
            </a:extLst>
          </p:cNvPr>
          <p:cNvSpPr txBox="1"/>
          <p:nvPr/>
        </p:nvSpPr>
        <p:spPr>
          <a:xfrm rot="20597758">
            <a:off x="8603526" y="3084651"/>
            <a:ext cx="15192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Kristen ITC" panose="03050502040202030202" pitchFamily="66" charset="0"/>
              </a:rPr>
              <a:t>Who’s</a:t>
            </a:r>
          </a:p>
          <a:p>
            <a:r>
              <a:rPr lang="en-US" altLang="zh-CN" sz="2800" dirty="0">
                <a:latin typeface="Kristen ITC" panose="03050502040202030202" pitchFamily="66" charset="0"/>
              </a:rPr>
              <a:t>there?</a:t>
            </a:r>
            <a:endParaRPr lang="zh-CN" altLang="en-US" sz="2800" dirty="0">
              <a:latin typeface="Kristen ITC" panose="03050502040202030202" pitchFamily="66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8FF2385-8877-B8A4-C2B4-55E7D11B6A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78" y="5382241"/>
            <a:ext cx="298465" cy="71123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9128A3C-333B-B5CC-DAF2-C0B6FD83D6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005" y="5382241"/>
            <a:ext cx="454048" cy="72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474DF-0368-7C33-CA18-3D1212786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241980-1BD4-DF7E-3357-C6C3788554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52896C-817A-270A-1FD0-2175D55A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6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C86D7342-A769-9D51-0C0E-88F0FB461874}"/>
              </a:ext>
            </a:extLst>
          </p:cNvPr>
          <p:cNvSpPr txBox="1">
            <a:spLocks/>
          </p:cNvSpPr>
          <p:nvPr/>
        </p:nvSpPr>
        <p:spPr>
          <a:xfrm>
            <a:off x="989380" y="143850"/>
            <a:ext cx="1021324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Our Joke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E645EF-7F36-6E9D-C2A3-335299A3FB80}"/>
              </a:ext>
            </a:extLst>
          </p:cNvPr>
          <p:cNvSpPr/>
          <p:nvPr/>
        </p:nvSpPr>
        <p:spPr>
          <a:xfrm>
            <a:off x="708663" y="2506980"/>
            <a:ext cx="5106620" cy="375252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8AA05E66-7C7F-507C-8B28-C66EFFB33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5159" y="4019875"/>
            <a:ext cx="1538169" cy="143666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9387FDD-FFAA-0C26-E21B-D28916BDB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148768" y="4391075"/>
            <a:ext cx="1065790" cy="1070083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95CE4B4-6E53-C064-926B-6ADBED78E87B}"/>
              </a:ext>
            </a:extLst>
          </p:cNvPr>
          <p:cNvSpPr/>
          <p:nvPr/>
        </p:nvSpPr>
        <p:spPr>
          <a:xfrm>
            <a:off x="6376719" y="2514810"/>
            <a:ext cx="5106620" cy="375252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4DB7DDAA-C57A-51C8-8EF8-40DC988CD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3215" y="4027705"/>
            <a:ext cx="1538169" cy="1436665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522A9C1A-DECF-2641-D4D1-DEF0805181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816824" y="4398905"/>
            <a:ext cx="1065790" cy="10700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EE521B-FE41-8F14-F996-85D382E26CF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3187">
            <a:off x="2092668" y="3038003"/>
            <a:ext cx="2041779" cy="13494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EE6203-915C-A0AF-9560-D615D6475756}"/>
              </a:ext>
            </a:extLst>
          </p:cNvPr>
          <p:cNvSpPr txBox="1"/>
          <p:nvPr/>
        </p:nvSpPr>
        <p:spPr>
          <a:xfrm rot="1166985">
            <a:off x="2443892" y="3318623"/>
            <a:ext cx="1449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Kristen ITC" panose="03050502040202030202" pitchFamily="66" charset="0"/>
              </a:rPr>
              <a:t>Yeah!</a:t>
            </a:r>
            <a:endParaRPr lang="zh-CN" altLang="en-US" sz="3200" dirty="0">
              <a:latin typeface="Kristen ITC" panose="03050502040202030202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72F20F-1FAE-93F9-03CB-980689330373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3645">
            <a:off x="8466638" y="2796053"/>
            <a:ext cx="1498919" cy="18070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8AB72A-B928-EFA0-29C5-2AB9475DEA0F}"/>
              </a:ext>
            </a:extLst>
          </p:cNvPr>
          <p:cNvSpPr txBox="1"/>
          <p:nvPr/>
        </p:nvSpPr>
        <p:spPr>
          <a:xfrm rot="20597758">
            <a:off x="8701544" y="3117206"/>
            <a:ext cx="15192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Kristen ITC" panose="03050502040202030202" pitchFamily="66" charset="0"/>
              </a:rPr>
              <a:t>Yeah Who?</a:t>
            </a:r>
            <a:endParaRPr lang="zh-CN" altLang="en-US" sz="2800" dirty="0">
              <a:latin typeface="Kristen ITC" panose="03050502040202030202" pitchFamily="66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524E041-014E-1BF7-F6C6-D6035CA0DC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837" y="5390179"/>
            <a:ext cx="441348" cy="6953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26A4A0F-BE95-145F-B3E4-BF3B65F2BA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603" y="5456540"/>
            <a:ext cx="504851" cy="61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FAC2F-228E-1334-C7D5-B87EEA955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5D34A1-AFD1-D78C-0161-D8D6FA71EE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7B6799-0177-7C64-5802-53DB950BC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7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54DFA6D8-0E6A-8A24-20DE-D569E3114D12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Our Joke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EA56E7-EE9D-FF9D-8A22-C92ADB8E2660}"/>
              </a:ext>
            </a:extLst>
          </p:cNvPr>
          <p:cNvSpPr/>
          <p:nvPr/>
        </p:nvSpPr>
        <p:spPr>
          <a:xfrm>
            <a:off x="934801" y="1621973"/>
            <a:ext cx="10322398" cy="500266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700ED72-A98A-37BA-142C-4A3E0C059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3212" y="3253666"/>
            <a:ext cx="3191489" cy="298088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41695A7-22B2-8027-A829-0B7A02F2E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527669" y="4001613"/>
            <a:ext cx="2211368" cy="2220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8E2E8E-1726-0ADD-9828-F80AEBA035A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899">
            <a:off x="4278264" y="2316101"/>
            <a:ext cx="3336594" cy="22052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95F1F1-8B7D-07E7-DA9D-74CEACEC3C68}"/>
              </a:ext>
            </a:extLst>
          </p:cNvPr>
          <p:cNvSpPr txBox="1"/>
          <p:nvPr/>
        </p:nvSpPr>
        <p:spPr>
          <a:xfrm rot="1800000">
            <a:off x="4725914" y="2824922"/>
            <a:ext cx="2928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Kristen ITC" panose="03050502040202030202" pitchFamily="66" charset="0"/>
              </a:rPr>
              <a:t>Yeah-</a:t>
            </a:r>
            <a:r>
              <a:rPr lang="en-US" altLang="zh-CN" sz="2800" dirty="0" err="1">
                <a:latin typeface="Kristen ITC" panose="03050502040202030202" pitchFamily="66" charset="0"/>
              </a:rPr>
              <a:t>hoo</a:t>
            </a:r>
            <a:r>
              <a:rPr lang="en-US" altLang="zh-CN" sz="2800" dirty="0">
                <a:latin typeface="Kristen ITC" panose="03050502040202030202" pitchFamily="66" charset="0"/>
              </a:rPr>
              <a:t>! I’m</a:t>
            </a:r>
            <a:br>
              <a:rPr lang="en-US" altLang="zh-CN" sz="2800" dirty="0">
                <a:latin typeface="Kristen ITC" panose="03050502040202030202" pitchFamily="66" charset="0"/>
              </a:rPr>
            </a:br>
            <a:r>
              <a:rPr lang="en-US" altLang="zh-CN" sz="2800" dirty="0">
                <a:latin typeface="Kristen ITC" panose="03050502040202030202" pitchFamily="66" charset="0"/>
              </a:rPr>
              <a:t>excited too!</a:t>
            </a:r>
            <a:endParaRPr lang="zh-CN" altLang="en-US" sz="2800" dirty="0">
              <a:latin typeface="Kristen ITC" panose="03050502040202030202" pitchFamily="66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13AA83-1DD6-C17F-79BA-7D5A60A62D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363" y="5453776"/>
            <a:ext cx="633277" cy="98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0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133D4-E4FB-25E9-109D-8ECB24F28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6AA273-0A3B-2289-F8C1-B4AE83B31A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995DE7-FCA2-1119-4D9E-BC0D7CC8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8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5AB55AD0-446F-AE8D-871B-19E2B327E7E4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278788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9AB3C-77A0-47E9-CA1E-03B1316D6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BA0138-84E2-0065-F0A1-7C29B0CDE0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5ACC96-8776-91C5-1F10-17337CAF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9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A12BA376-A876-EB54-2B1B-D764FFDF6F34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181464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40292</TotalTime>
  <Words>184</Words>
  <Application>Microsoft Office PowerPoint</Application>
  <PresentationFormat>Widescreen</PresentationFormat>
  <Paragraphs>68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等线</vt:lpstr>
      <vt:lpstr>等线 Light</vt:lpstr>
      <vt:lpstr>Amatic SC</vt:lpstr>
      <vt:lpstr>Arial</vt:lpstr>
      <vt:lpstr>Bradley Hand ITC</vt:lpstr>
      <vt:lpstr>High Tower Text</vt:lpstr>
      <vt:lpstr>Kristen ITC</vt:lpstr>
      <vt:lpstr>Source Code Pro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Guo</dc:creator>
  <cp:lastModifiedBy>Jing Guo</cp:lastModifiedBy>
  <cp:revision>1262</cp:revision>
  <dcterms:created xsi:type="dcterms:W3CDTF">2024-03-25T08:29:58Z</dcterms:created>
  <dcterms:modified xsi:type="dcterms:W3CDTF">2025-01-07T02:39:43Z</dcterms:modified>
</cp:coreProperties>
</file>