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62" r:id="rId3"/>
    <p:sldId id="389" r:id="rId4"/>
    <p:sldId id="390" r:id="rId5"/>
    <p:sldId id="391" r:id="rId6"/>
    <p:sldId id="392" r:id="rId7"/>
    <p:sldId id="393" r:id="rId8"/>
    <p:sldId id="394" r:id="rId9"/>
    <p:sldId id="402" r:id="rId10"/>
    <p:sldId id="395" r:id="rId11"/>
    <p:sldId id="396" r:id="rId12"/>
    <p:sldId id="397" r:id="rId13"/>
    <p:sldId id="398" r:id="rId14"/>
    <p:sldId id="401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410" r:id="rId23"/>
    <p:sldId id="409" r:id="rId24"/>
    <p:sldId id="414" r:id="rId25"/>
    <p:sldId id="415" r:id="rId26"/>
    <p:sldId id="412" r:id="rId27"/>
    <p:sldId id="418" r:id="rId28"/>
    <p:sldId id="413" r:id="rId29"/>
    <p:sldId id="419" r:id="rId30"/>
    <p:sldId id="416" r:id="rId31"/>
    <p:sldId id="417" r:id="rId32"/>
    <p:sldId id="420" r:id="rId33"/>
    <p:sldId id="383" r:id="rId34"/>
    <p:sldId id="388" r:id="rId35"/>
    <p:sldId id="31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45" y="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CA069-DB60-433D-0957-D2730AD8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53" cy="685800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7708" y="4046220"/>
            <a:ext cx="431116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4: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Ghostbuster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artoon of a ghost&#10;&#10;Description automatically generated">
            <a:extLst>
              <a:ext uri="{FF2B5EF4-FFF2-40B4-BE49-F238E27FC236}">
                <a16:creationId xmlns:a16="http://schemas.microsoft.com/office/drawing/2014/main" id="{69DD4FF4-8889-39DB-BB67-617BC55F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58" y="2520290"/>
            <a:ext cx="2538142" cy="2679395"/>
          </a:xfrm>
          <a:prstGeom prst="rect">
            <a:avLst/>
          </a:prstGeom>
        </p:spPr>
      </p:pic>
      <p:pic>
        <p:nvPicPr>
          <p:cNvPr id="10" name="Picture 9" descr="A cartoon of a white ghost&#10;&#10;Description automatically generated">
            <a:extLst>
              <a:ext uri="{FF2B5EF4-FFF2-40B4-BE49-F238E27FC236}">
                <a16:creationId xmlns:a16="http://schemas.microsoft.com/office/drawing/2014/main" id="{FC119F00-7C4F-A6D3-67D2-EE8C5A45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3" y="632460"/>
            <a:ext cx="1539301" cy="1129390"/>
          </a:xfrm>
          <a:prstGeom prst="rect">
            <a:avLst/>
          </a:prstGeom>
        </p:spPr>
      </p:pic>
      <p:pic>
        <p:nvPicPr>
          <p:cNvPr id="14" name="Picture 13" descr="A white ghost with black background&#10;&#10;Description automatically generated">
            <a:extLst>
              <a:ext uri="{FF2B5EF4-FFF2-40B4-BE49-F238E27FC236}">
                <a16:creationId xmlns:a16="http://schemas.microsoft.com/office/drawing/2014/main" id="{BE673A41-BA7B-6C00-4A11-80D0B4007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92" y="4711414"/>
            <a:ext cx="1171228" cy="1001332"/>
          </a:xfrm>
          <a:prstGeom prst="rect">
            <a:avLst/>
          </a:prstGeom>
        </p:spPr>
      </p:pic>
      <p:pic>
        <p:nvPicPr>
          <p:cNvPr id="16" name="Picture 15" descr="A yellow star on a stick&#10;&#10;Description automatically generated">
            <a:extLst>
              <a:ext uri="{FF2B5EF4-FFF2-40B4-BE49-F238E27FC236}">
                <a16:creationId xmlns:a16="http://schemas.microsoft.com/office/drawing/2014/main" id="{CD99350B-AC39-CCF5-E661-F6CAFC6E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781">
            <a:off x="4430200" y="977533"/>
            <a:ext cx="2369419" cy="2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18EA-4C3B-27CD-F155-9B62E291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53137-7CCB-B6E6-1155-DD3D4F26D2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8CDAC-B5F0-706C-5E4E-9EB0738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1319794-5889-43D9-A8C3-4E71ABC850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EC2F-3446-0CB9-0110-4D2FDEF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1" y="1890100"/>
            <a:ext cx="5701518" cy="694098"/>
          </a:xfrm>
          <a:prstGeom prst="rect">
            <a:avLst/>
          </a:pr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D036D589-11D5-4377-4191-992E372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8" y="2728048"/>
            <a:ext cx="7283283" cy="358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9FCFE-C35A-2578-17C9-84C6A6821ADC}"/>
              </a:ext>
            </a:extLst>
          </p:cNvPr>
          <p:cNvSpPr/>
          <p:nvPr/>
        </p:nvSpPr>
        <p:spPr>
          <a:xfrm>
            <a:off x="7153789" y="1882819"/>
            <a:ext cx="179297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B8C3-85A7-7809-9E55-36672630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7D9A0D-F228-9BC2-9B43-33A36EDE7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EE46-0D89-9CD5-3A84-C81C042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BF8EEFC-FC77-D0D4-548D-2684417459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0978C783-608B-6F60-708C-A91EFFAD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3" y="2224969"/>
            <a:ext cx="2924495" cy="3531057"/>
          </a:xfrm>
          <a:prstGeom prst="rect">
            <a:avLst/>
          </a:prstGeom>
        </p:spPr>
      </p:pic>
      <p:pic>
        <p:nvPicPr>
          <p:cNvPr id="9" name="Picture 8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6F14DEAE-D9D8-9633-AD84-19CEBEB0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21" y="1902481"/>
            <a:ext cx="6554434" cy="4200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132-675F-0803-6E05-0AF7A0B55DED}"/>
              </a:ext>
            </a:extLst>
          </p:cNvPr>
          <p:cNvSpPr/>
          <p:nvPr/>
        </p:nvSpPr>
        <p:spPr>
          <a:xfrm>
            <a:off x="1114325" y="4338425"/>
            <a:ext cx="241054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87184-E52B-5EAC-BF1F-06BBA0555238}"/>
              </a:ext>
            </a:extLst>
          </p:cNvPr>
          <p:cNvSpPr/>
          <p:nvPr/>
        </p:nvSpPr>
        <p:spPr>
          <a:xfrm>
            <a:off x="4695921" y="3655829"/>
            <a:ext cx="2339060" cy="2447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2B-C173-DB68-252B-B46E5E4A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DBEFF-2B04-5CD2-D2D0-2AD09EF71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CBEBA-DC0C-E56D-6B7C-CE4D440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48A2490-9A15-B206-AC83-68DC84AE2E5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9174A95-4349-0931-FED8-14FB1CB1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4" y="2588342"/>
            <a:ext cx="2848870" cy="26594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8DC4D7-8FAA-5E50-3AD0-293F3891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1631" y="2483782"/>
            <a:ext cx="1542097" cy="2837459"/>
          </a:xfrm>
          <a:prstGeom prst="rect">
            <a:avLst/>
          </a:prstGeom>
        </p:spPr>
      </p:pic>
      <p:pic>
        <p:nvPicPr>
          <p:cNvPr id="10" name="Picture 9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B43A1AD0-CC68-CB59-5E75-C1D30DD8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944019" y="2636314"/>
            <a:ext cx="890313" cy="8983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2B0E5-5841-11C9-72A6-A162F3C4FA58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0E6F9E3-AA64-DB6A-F44F-AB5AD6D0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092" y="2536153"/>
            <a:ext cx="1542097" cy="2837459"/>
          </a:xfrm>
          <a:prstGeom prst="rect">
            <a:avLst/>
          </a:prstGeom>
        </p:spPr>
      </p:pic>
      <p:pic>
        <p:nvPicPr>
          <p:cNvPr id="16" name="Picture 15" descr="A yellow and orange word on a red explosion&#10;&#10;Description automatically generated">
            <a:extLst>
              <a:ext uri="{FF2B5EF4-FFF2-40B4-BE49-F238E27FC236}">
                <a16:creationId xmlns:a16="http://schemas.microsoft.com/office/drawing/2014/main" id="{F1AE26FD-6A11-8EEE-A8CC-8312C9E713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658">
            <a:off x="9804076" y="1685899"/>
            <a:ext cx="1653684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ABF0-2E35-FBC4-5A02-1EB6618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973EB-3B6C-99AE-DDE1-FC384F80B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2F883-B7ED-926B-AF6C-5091571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86749AE-8972-2B25-B919-C004BD9EDA1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36DD91-46D9-103F-A037-AC34378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7CB92-741E-E571-0D7E-B90DB982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AC09C2-1174-14B7-F848-E18B3B9B78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93699-2E20-91A0-8678-EAFA2392D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883" y="2561665"/>
            <a:ext cx="416284" cy="7659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581DF58-4C73-5EB3-EADA-E62C1676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14" y="4910143"/>
            <a:ext cx="416284" cy="7659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6295C6-4A0A-2C03-EF21-5A6EE564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776" y="5104607"/>
            <a:ext cx="416284" cy="7659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E08A3-1B64-800D-2C44-76CB87775E5D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CDB1ED-DF1F-ECD6-ABAE-3DD5E29627D0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97628-8A9B-BF9E-568D-77E427DE93E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C16C6-B914-B175-6B91-A1CA90AB1814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8E7CEE3A-CC6D-F73F-4B9F-F69EAEEF4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80" y="2151514"/>
            <a:ext cx="2044528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956-954E-BAD0-CAD0-F1AA3295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A71B5B-E6D2-5B9C-E893-A889475B0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B7CB-B8CB-A98D-7B57-5B00393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6C5C09-8518-1F5C-076E-2608773DCE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96EFE-6EED-87F2-2C84-4C19EED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36" y="1802535"/>
            <a:ext cx="1234703" cy="3877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8DCEE-72C1-15BC-F220-08626949C295}"/>
              </a:ext>
            </a:extLst>
          </p:cNvPr>
          <p:cNvSpPr txBox="1"/>
          <p:nvPr/>
        </p:nvSpPr>
        <p:spPr>
          <a:xfrm>
            <a:off x="1971328" y="5734185"/>
            <a:ext cx="266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TOO fast!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97186-5A9B-04A2-0837-8DA33BB88DC8}"/>
              </a:ext>
            </a:extLst>
          </p:cNvPr>
          <p:cNvSpPr txBox="1"/>
          <p:nvPr/>
        </p:nvSpPr>
        <p:spPr>
          <a:xfrm>
            <a:off x="8272731" y="573418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wait!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5DBD4C84-9EE4-168C-EBBF-4779E812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3" y="2124221"/>
            <a:ext cx="1634881" cy="323413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4FCF8E-7623-5767-C5F7-9D4F5EB648F0}"/>
              </a:ext>
            </a:extLst>
          </p:cNvPr>
          <p:cNvSpPr/>
          <p:nvPr/>
        </p:nvSpPr>
        <p:spPr>
          <a:xfrm>
            <a:off x="5493373" y="3454983"/>
            <a:ext cx="1811244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54908-38F2-CC57-9B42-1DE443AC0A61}"/>
              </a:ext>
            </a:extLst>
          </p:cNvPr>
          <p:cNvSpPr/>
          <p:nvPr/>
        </p:nvSpPr>
        <p:spPr>
          <a:xfrm>
            <a:off x="8708430" y="30247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34709-1763-B1E2-47D8-6B755B535B1E}"/>
              </a:ext>
            </a:extLst>
          </p:cNvPr>
          <p:cNvSpPr/>
          <p:nvPr/>
        </p:nvSpPr>
        <p:spPr>
          <a:xfrm>
            <a:off x="8716392" y="3587534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1C65A-26B9-127A-6E71-6CBF16D0CD47}"/>
              </a:ext>
            </a:extLst>
          </p:cNvPr>
          <p:cNvSpPr/>
          <p:nvPr/>
        </p:nvSpPr>
        <p:spPr>
          <a:xfrm>
            <a:off x="8708430" y="415032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96A7B-7CEB-FF5C-D736-6142ADE751AC}"/>
              </a:ext>
            </a:extLst>
          </p:cNvPr>
          <p:cNvSpPr/>
          <p:nvPr/>
        </p:nvSpPr>
        <p:spPr>
          <a:xfrm>
            <a:off x="8716392" y="47306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8DE1D-326A-94CF-51A8-8BAA6D7C7D75}"/>
              </a:ext>
            </a:extLst>
          </p:cNvPr>
          <p:cNvSpPr/>
          <p:nvPr/>
        </p:nvSpPr>
        <p:spPr>
          <a:xfrm>
            <a:off x="8708430" y="5318518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DEB1-6EA2-E839-A2F6-F6487543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B24A8D-3544-5038-6766-BEDC7A05F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5328D-D465-025A-A890-3B46790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22DF7C7-5BC8-1002-E6B5-5A75A48C15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8DB2A-DF33-BA4F-6F91-CC255A9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738708-D654-FC4B-425F-50512BE574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051E5F-60DE-764D-E979-52945796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19894-0EC7-F97D-57EE-14156CE51695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07A4-CDD1-FC8C-E65C-C50C5E548047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6B63A-769C-E0F4-3765-330299E53EC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8A00B8-6864-345E-78EB-4C51C271F7BC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582AE02-F5E4-BD9A-DD8D-0D06AC93F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2518347" y="2445066"/>
            <a:ext cx="577577" cy="582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C23096-A51D-E4BA-E382-2F01FB4B8304}"/>
              </a:ext>
            </a:extLst>
          </p:cNvPr>
          <p:cNvSpPr txBox="1"/>
          <p:nvPr/>
        </p:nvSpPr>
        <p:spPr>
          <a:xfrm>
            <a:off x="7623842" y="2971828"/>
            <a:ext cx="3420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Anytime we click, the ghost is hidden forever from that point 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72EB-D61F-DD7E-14D5-118F6EB8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33528-13A1-60AF-B4A7-AE2EB47F85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D8020-632C-1520-3E29-A39402E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30FC8E-56B0-6843-1FC7-F12C2EEE01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BCD83-057A-A3F5-75E2-60A93D2A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2" y="1947761"/>
            <a:ext cx="1372977" cy="4311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41E50-74CC-4224-3884-3F7B0D5681B2}"/>
              </a:ext>
            </a:extLst>
          </p:cNvPr>
          <p:cNvSpPr txBox="1"/>
          <p:nvPr/>
        </p:nvSpPr>
        <p:spPr>
          <a:xfrm>
            <a:off x="4685642" y="4851498"/>
            <a:ext cx="33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show after each new position!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49D0F31-0226-C254-96C4-645701A5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88" y="1913058"/>
            <a:ext cx="1122443" cy="45685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0BFE0C-24D6-E64F-823B-3F53ABE45BF5}"/>
              </a:ext>
            </a:extLst>
          </p:cNvPr>
          <p:cNvSpPr/>
          <p:nvPr/>
        </p:nvSpPr>
        <p:spPr>
          <a:xfrm>
            <a:off x="5128952" y="3729515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8245D-90D6-DE0E-0331-33BFC0277DB1}"/>
              </a:ext>
            </a:extLst>
          </p:cNvPr>
          <p:cNvSpPr/>
          <p:nvPr/>
        </p:nvSpPr>
        <p:spPr>
          <a:xfrm>
            <a:off x="8874801" y="3532647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7D537-8B49-596B-5857-E276952A00C6}"/>
              </a:ext>
            </a:extLst>
          </p:cNvPr>
          <p:cNvSpPr/>
          <p:nvPr/>
        </p:nvSpPr>
        <p:spPr>
          <a:xfrm>
            <a:off x="8872742" y="431486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6ABEA-F594-93C1-6040-DA9825744A26}"/>
              </a:ext>
            </a:extLst>
          </p:cNvPr>
          <p:cNvSpPr/>
          <p:nvPr/>
        </p:nvSpPr>
        <p:spPr>
          <a:xfrm>
            <a:off x="8872741" y="510153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3AE-D291-2772-5409-1083E1E48F23}"/>
              </a:ext>
            </a:extLst>
          </p:cNvPr>
          <p:cNvSpPr/>
          <p:nvPr/>
        </p:nvSpPr>
        <p:spPr>
          <a:xfrm>
            <a:off x="8872740" y="5872072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2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B63A-20F2-B26B-7732-5AE007BD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D35294-FFB8-BB56-30AC-5A1187FB61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C683-0775-A715-E2FE-BAB36EC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FC8FBBB-A6CA-AA3E-E558-2E34FB37BD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But This is Boring…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69DC74-140D-6747-D567-67E70354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D12817-E8CF-7F8B-DB0D-0D52DF6E04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210" y="35421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CE914A-5A1F-9D25-5CC3-DA07B75E24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6554" y="2849187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FA50E8-F006-3909-F5DC-52F9FA60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96" y="2841422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843773-958D-C268-70CF-6466776759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964" y="400644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D617E35-AE18-8F22-5BF1-3E4CC1FDC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18" y="4006445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4666E-7018-CD27-1E38-F50305EDDBBA}"/>
              </a:ext>
            </a:extLst>
          </p:cNvPr>
          <p:cNvCxnSpPr>
            <a:cxnSpLocks/>
          </p:cNvCxnSpPr>
          <p:nvPr/>
        </p:nvCxnSpPr>
        <p:spPr>
          <a:xfrm flipH="1" flipV="1">
            <a:off x="2341618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B90F3-C35C-54BA-BB59-2D098FFCBD4B}"/>
              </a:ext>
            </a:extLst>
          </p:cNvPr>
          <p:cNvCxnSpPr>
            <a:cxnSpLocks/>
          </p:cNvCxnSpPr>
          <p:nvPr/>
        </p:nvCxnSpPr>
        <p:spPr>
          <a:xfrm flipV="1">
            <a:off x="2445475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80F1A5-34D2-00B1-FB54-635B4201C1C4}"/>
              </a:ext>
            </a:extLst>
          </p:cNvPr>
          <p:cNvCxnSpPr>
            <a:cxnSpLocks/>
          </p:cNvCxnSpPr>
          <p:nvPr/>
        </p:nvCxnSpPr>
        <p:spPr>
          <a:xfrm>
            <a:off x="3822417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B6E7D-3941-02C7-B216-520F37D9F6DD}"/>
              </a:ext>
            </a:extLst>
          </p:cNvPr>
          <p:cNvCxnSpPr>
            <a:cxnSpLocks/>
          </p:cNvCxnSpPr>
          <p:nvPr/>
        </p:nvCxnSpPr>
        <p:spPr>
          <a:xfrm flipH="1">
            <a:off x="2658794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6D664AB9-7B1B-93C7-F1A8-56F83E23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4E8F6A3-6479-2A1A-D371-8DCE64C8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3511" y="3542171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C91F611-62E8-D588-5141-4021B05226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855" y="2849187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3A6963D-CD48-2C23-E44C-A4A97D69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284142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3280C1D-B325-4352-F769-844D4757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3265" y="4006445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1BA9E8A-92AB-7F8C-6193-1A9766C8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167B7A-45C7-1853-EBBA-F37C78D9D8C8}"/>
              </a:ext>
            </a:extLst>
          </p:cNvPr>
          <p:cNvCxnSpPr>
            <a:cxnSpLocks/>
          </p:cNvCxnSpPr>
          <p:nvPr/>
        </p:nvCxnSpPr>
        <p:spPr>
          <a:xfrm flipH="1" flipV="1">
            <a:off x="5695919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A8A8A9-2550-4CAE-0284-85E7D5C79705}"/>
              </a:ext>
            </a:extLst>
          </p:cNvPr>
          <p:cNvCxnSpPr>
            <a:cxnSpLocks/>
          </p:cNvCxnSpPr>
          <p:nvPr/>
        </p:nvCxnSpPr>
        <p:spPr>
          <a:xfrm flipV="1">
            <a:off x="5799776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5B7DDC-9705-14A0-671E-5438ACFB0774}"/>
              </a:ext>
            </a:extLst>
          </p:cNvPr>
          <p:cNvCxnSpPr>
            <a:cxnSpLocks/>
          </p:cNvCxnSpPr>
          <p:nvPr/>
        </p:nvCxnSpPr>
        <p:spPr>
          <a:xfrm>
            <a:off x="7176718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C212CE-E7AB-4A7D-A5C9-74E1232DAA15}"/>
              </a:ext>
            </a:extLst>
          </p:cNvPr>
          <p:cNvCxnSpPr>
            <a:cxnSpLocks/>
          </p:cNvCxnSpPr>
          <p:nvPr/>
        </p:nvCxnSpPr>
        <p:spPr>
          <a:xfrm flipH="1">
            <a:off x="6013095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02C626A5-DEE3-D4E0-611B-57B0B021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5CCECE-4D7A-0EA4-53EB-F59C22A7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812" y="3542171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5AB28F9-12B3-FF8A-0F33-00548401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156" y="2849187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8DFFA97-326D-0F33-B7B0-EE365F48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98" y="284142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B0CB9FF-9783-312A-72E4-5FA90C71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566" y="4006445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A592E28-A19C-3E41-EB93-A4AC4151D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0220" y="4006445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39C31-0520-65D6-3F25-B3EC31B93FAA}"/>
              </a:ext>
            </a:extLst>
          </p:cNvPr>
          <p:cNvCxnSpPr>
            <a:cxnSpLocks/>
          </p:cNvCxnSpPr>
          <p:nvPr/>
        </p:nvCxnSpPr>
        <p:spPr>
          <a:xfrm flipH="1" flipV="1">
            <a:off x="9050220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6343F5-7720-CDF7-717C-ED3D3C824275}"/>
              </a:ext>
            </a:extLst>
          </p:cNvPr>
          <p:cNvCxnSpPr>
            <a:cxnSpLocks/>
          </p:cNvCxnSpPr>
          <p:nvPr/>
        </p:nvCxnSpPr>
        <p:spPr>
          <a:xfrm flipV="1">
            <a:off x="9154077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2EC3F0-E5D5-FB7B-1BE7-F28F6AF39A52}"/>
              </a:ext>
            </a:extLst>
          </p:cNvPr>
          <p:cNvCxnSpPr>
            <a:cxnSpLocks/>
          </p:cNvCxnSpPr>
          <p:nvPr/>
        </p:nvCxnSpPr>
        <p:spPr>
          <a:xfrm>
            <a:off x="10531019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F51C5C-1E48-4907-112D-7C0040A649B2}"/>
              </a:ext>
            </a:extLst>
          </p:cNvPr>
          <p:cNvCxnSpPr>
            <a:cxnSpLocks/>
          </p:cNvCxnSpPr>
          <p:nvPr/>
        </p:nvCxnSpPr>
        <p:spPr>
          <a:xfrm flipH="1">
            <a:off x="9367396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B623449-CC9D-B34F-5475-7C40E258A536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56AA5D-421D-4EEC-1BB3-FF57AAF19068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84AA1-6E74-96D8-9DFD-25DB171E8CD7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1AD12-49F3-D328-FAF4-2F42F2332DEB}"/>
              </a:ext>
            </a:extLst>
          </p:cNvPr>
          <p:cNvSpPr txBox="1"/>
          <p:nvPr/>
        </p:nvSpPr>
        <p:spPr>
          <a:xfrm>
            <a:off x="2939016" y="5708979"/>
            <a:ext cx="753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Always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locations, BORING!!!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9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320C-AA9D-FE14-1B94-E3D94F29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AF034-F947-FDC5-F048-59CFC730F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EF901-BE94-DCD0-D367-03BFFFAD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E0B9F3-1068-CF05-F0E8-E5128CC938A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Random is a Surprise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86757-20B4-DF46-E7AD-F174077C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30" y="2994865"/>
            <a:ext cx="2789778" cy="2005573"/>
          </a:xfrm>
          <a:prstGeom prst="rect">
            <a:avLst/>
          </a:prstGeom>
        </p:spPr>
      </p:pic>
      <p:pic>
        <p:nvPicPr>
          <p:cNvPr id="15" name="Picture 14" descr="A deck of playing cards&#10;&#10;Description automatically generated">
            <a:extLst>
              <a:ext uri="{FF2B5EF4-FFF2-40B4-BE49-F238E27FC236}">
                <a16:creationId xmlns:a16="http://schemas.microsoft.com/office/drawing/2014/main" id="{50A1D95D-34E0-D63F-F2FC-D6F55C5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4" y="3111498"/>
            <a:ext cx="2743200" cy="17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7180-EBF0-B5B9-FC7D-FBE9D27C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0A222-5E9C-730C-36BE-0566BB86F9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BAF08-D7EE-086E-60C1-2B8D690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5C43AF9-E701-BAD9-DF86-18BBED1C9D3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2B3E3-7A93-2312-49C8-4C26D1B8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312390"/>
            <a:ext cx="5314303" cy="13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3AD1-4B04-0E68-A359-352EB37F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3C556-54A5-AF48-EA50-A27E16C40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FE639-0E95-6E17-6CBE-164EEE4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E6F7BAE-346F-3130-05C3-B5B48C5590F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AE32BC-B722-DE84-C81C-A371D8E1DF2E}"/>
              </a:ext>
            </a:extLst>
          </p:cNvPr>
          <p:cNvSpPr/>
          <p:nvPr/>
        </p:nvSpPr>
        <p:spPr>
          <a:xfrm>
            <a:off x="4869234" y="3716574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40804-EC72-0A85-0ED8-3B59E86C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64" y="1906129"/>
            <a:ext cx="1210454" cy="472105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5208221D-505D-D702-9939-C03B63E0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85" y="1903583"/>
            <a:ext cx="1161153" cy="4726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E992C7-C2B2-1264-6D94-D51552E58E97}"/>
              </a:ext>
            </a:extLst>
          </p:cNvPr>
          <p:cNvSpPr/>
          <p:nvPr/>
        </p:nvSpPr>
        <p:spPr>
          <a:xfrm>
            <a:off x="8424635" y="2484604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D78D-F0B6-BA7D-9011-5CF65DA4909B}"/>
              </a:ext>
            </a:extLst>
          </p:cNvPr>
          <p:cNvSpPr/>
          <p:nvPr/>
        </p:nvSpPr>
        <p:spPr>
          <a:xfrm>
            <a:off x="8423770" y="3310990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8B53C-3ADA-FC18-A6D0-DD90A177F1B3}"/>
              </a:ext>
            </a:extLst>
          </p:cNvPr>
          <p:cNvSpPr/>
          <p:nvPr/>
        </p:nvSpPr>
        <p:spPr>
          <a:xfrm>
            <a:off x="8423770" y="41175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6A242-CB43-081E-D4B2-337AB15B2F84}"/>
              </a:ext>
            </a:extLst>
          </p:cNvPr>
          <p:cNvSpPr/>
          <p:nvPr/>
        </p:nvSpPr>
        <p:spPr>
          <a:xfrm>
            <a:off x="8423770" y="49283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E18AC-5014-8FD0-436A-55FC1DB3415B}"/>
              </a:ext>
            </a:extLst>
          </p:cNvPr>
          <p:cNvSpPr/>
          <p:nvPr/>
        </p:nvSpPr>
        <p:spPr>
          <a:xfrm>
            <a:off x="8423770" y="573513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5FD8B-3C11-92AF-6B0C-C8149088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90EB5D-415D-5F38-770A-878565AC8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7A3E6-764E-ADCF-E100-5C2968E1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17EAC7B-0116-085F-33DB-6ADC6F514F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This is Exciting!!!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81AD5B-BBF8-2546-DA27-09676A7F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7EA3993-4A92-1BC4-FC33-2CF88C72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885" y="35829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B393B6-687F-12EB-A7E3-880A1DA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437" y="2752616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4E339F-CC3F-E6F9-A674-1E80D326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072" y="3565228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BB856D8-6220-167B-C3BA-9FA9477359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184" y="320077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CCF72B4-3777-06BF-ECB0-312584B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8314" y="4194942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5B07B-A3AA-3C55-C3C9-A9E2FA294B93}"/>
              </a:ext>
            </a:extLst>
          </p:cNvPr>
          <p:cNvCxnSpPr>
            <a:cxnSpLocks/>
          </p:cNvCxnSpPr>
          <p:nvPr/>
        </p:nvCxnSpPr>
        <p:spPr>
          <a:xfrm flipV="1">
            <a:off x="2325980" y="3258743"/>
            <a:ext cx="384756" cy="49758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3304F-44E4-1E2D-8A68-8C8514447E8D}"/>
              </a:ext>
            </a:extLst>
          </p:cNvPr>
          <p:cNvCxnSpPr>
            <a:cxnSpLocks/>
          </p:cNvCxnSpPr>
          <p:nvPr/>
        </p:nvCxnSpPr>
        <p:spPr>
          <a:xfrm>
            <a:off x="2946306" y="3173511"/>
            <a:ext cx="51577" cy="3184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67C7C0-4F41-6C26-B532-7930C9F4C90C}"/>
              </a:ext>
            </a:extLst>
          </p:cNvPr>
          <p:cNvCxnSpPr>
            <a:cxnSpLocks/>
          </p:cNvCxnSpPr>
          <p:nvPr/>
        </p:nvCxnSpPr>
        <p:spPr>
          <a:xfrm flipV="1">
            <a:off x="3776084" y="3637734"/>
            <a:ext cx="231259" cy="534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03D1F-9B10-2A52-F994-F0908690227C}"/>
              </a:ext>
            </a:extLst>
          </p:cNvPr>
          <p:cNvCxnSpPr>
            <a:cxnSpLocks/>
          </p:cNvCxnSpPr>
          <p:nvPr/>
        </p:nvCxnSpPr>
        <p:spPr>
          <a:xfrm>
            <a:off x="3011874" y="4017247"/>
            <a:ext cx="633534" cy="3109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42C33E16-3ACB-C94C-F96E-CA842A4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080870-C3BE-2E1E-A500-E386B89E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5717" y="2818579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530809D-196A-74EA-5924-4D50F773E3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309" y="3438871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6408B90-431F-F938-42E0-4B0BE3753C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334401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61CF873-367C-C01D-7093-7F3DFE1450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4841" y="4024146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3A3D11A-22A4-30C0-DA7B-5D1F1139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2D5AFF-92EF-958D-EE27-DA7030DFAFFA}"/>
              </a:ext>
            </a:extLst>
          </p:cNvPr>
          <p:cNvCxnSpPr>
            <a:cxnSpLocks/>
          </p:cNvCxnSpPr>
          <p:nvPr/>
        </p:nvCxnSpPr>
        <p:spPr>
          <a:xfrm flipH="1">
            <a:off x="5846064" y="3253493"/>
            <a:ext cx="509694" cy="3349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DDEDBA-1CA3-8292-CD70-D7D77394FCCB}"/>
              </a:ext>
            </a:extLst>
          </p:cNvPr>
          <p:cNvCxnSpPr>
            <a:cxnSpLocks/>
          </p:cNvCxnSpPr>
          <p:nvPr/>
        </p:nvCxnSpPr>
        <p:spPr>
          <a:xfrm flipV="1">
            <a:off x="5908176" y="3565228"/>
            <a:ext cx="1040637" cy="998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6CD875-777D-BDA5-62B0-DC80DC279323}"/>
              </a:ext>
            </a:extLst>
          </p:cNvPr>
          <p:cNvCxnSpPr>
            <a:cxnSpLocks/>
          </p:cNvCxnSpPr>
          <p:nvPr/>
        </p:nvCxnSpPr>
        <p:spPr>
          <a:xfrm flipH="1">
            <a:off x="6006137" y="3726208"/>
            <a:ext cx="1108704" cy="4183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BC969F-29F8-7FB1-AC3F-5331B284A50A}"/>
              </a:ext>
            </a:extLst>
          </p:cNvPr>
          <p:cNvCxnSpPr>
            <a:cxnSpLocks/>
          </p:cNvCxnSpPr>
          <p:nvPr/>
        </p:nvCxnSpPr>
        <p:spPr>
          <a:xfrm flipV="1">
            <a:off x="6038734" y="4212604"/>
            <a:ext cx="1013623" cy="48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A1F46C2A-C9C9-35E4-4B9D-71012415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EACC079-241F-BFFB-5C3E-06554ED8C8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9195" y="2752616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D3B67C5-7104-918C-1CC5-83914C27DF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142" y="4222993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BBA7636-3233-CA6F-4EBE-F653762C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013" y="353378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BAD8E21-C95C-70AE-F7E2-F839403671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458" y="3094927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D723BD9-F93F-1E5D-E333-8841E00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764" y="3740924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C5217-FC5D-E166-8123-BE194E8975C2}"/>
              </a:ext>
            </a:extLst>
          </p:cNvPr>
          <p:cNvCxnSpPr>
            <a:cxnSpLocks/>
          </p:cNvCxnSpPr>
          <p:nvPr/>
        </p:nvCxnSpPr>
        <p:spPr>
          <a:xfrm>
            <a:off x="9144000" y="3821067"/>
            <a:ext cx="545195" cy="11095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7D6BF-4CFA-76A6-1775-8CFA428F7560}"/>
              </a:ext>
            </a:extLst>
          </p:cNvPr>
          <p:cNvCxnSpPr>
            <a:cxnSpLocks/>
          </p:cNvCxnSpPr>
          <p:nvPr/>
        </p:nvCxnSpPr>
        <p:spPr>
          <a:xfrm flipH="1">
            <a:off x="9144000" y="3009677"/>
            <a:ext cx="414528" cy="71351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08182C-F5B5-FA8F-53AE-3C634DE74724}"/>
              </a:ext>
            </a:extLst>
          </p:cNvPr>
          <p:cNvCxnSpPr>
            <a:cxnSpLocks/>
          </p:cNvCxnSpPr>
          <p:nvPr/>
        </p:nvCxnSpPr>
        <p:spPr>
          <a:xfrm>
            <a:off x="10554315" y="3533782"/>
            <a:ext cx="18684" cy="58933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6D766A-4EBA-4CF5-1A6F-2E8C724F75B7}"/>
              </a:ext>
            </a:extLst>
          </p:cNvPr>
          <p:cNvCxnSpPr>
            <a:cxnSpLocks/>
          </p:cNvCxnSpPr>
          <p:nvPr/>
        </p:nvCxnSpPr>
        <p:spPr>
          <a:xfrm flipV="1">
            <a:off x="10112076" y="3366433"/>
            <a:ext cx="283794" cy="45463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C0E5A3-128F-D27C-0A93-7F380E6F56DF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7B2BF-37D0-FA20-3464-7376F0B3D35A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393BE6-56BB-8A46-F406-B86D5617EC63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B228A-F098-59BF-A842-D0C07C758B1E}"/>
              </a:ext>
            </a:extLst>
          </p:cNvPr>
          <p:cNvSpPr txBox="1"/>
          <p:nvPr/>
        </p:nvSpPr>
        <p:spPr>
          <a:xfrm>
            <a:off x="3694985" y="5732155"/>
            <a:ext cx="557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Different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 each time!!!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B986-6141-BDEA-67BF-9545B353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2C9-EA1B-6CC2-9BF8-505DDF898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D5C27-D412-AD2E-B0D8-1DCEE781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50367A-DEB8-BA8C-BA12-0634AFD7CCC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I See Some Repetitions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14BEC-060E-86D7-35DD-6B87D853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AE3A71A-BEA3-21AC-A356-3F1A810180EE}"/>
              </a:ext>
            </a:extLst>
          </p:cNvPr>
          <p:cNvSpPr/>
          <p:nvPr/>
        </p:nvSpPr>
        <p:spPr>
          <a:xfrm>
            <a:off x="4004267" y="25586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D6646D-F72D-6954-9661-1E9A580F5255}"/>
              </a:ext>
            </a:extLst>
          </p:cNvPr>
          <p:cNvSpPr/>
          <p:nvPr/>
        </p:nvSpPr>
        <p:spPr>
          <a:xfrm>
            <a:off x="4003263" y="333218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7B138C3-6A25-1C79-48C0-8EEBF357592A}"/>
              </a:ext>
            </a:extLst>
          </p:cNvPr>
          <p:cNvSpPr/>
          <p:nvPr/>
        </p:nvSpPr>
        <p:spPr>
          <a:xfrm>
            <a:off x="4003263" y="41375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FD1139E-FE6A-2A6D-E617-AC55DA6EB296}"/>
              </a:ext>
            </a:extLst>
          </p:cNvPr>
          <p:cNvSpPr/>
          <p:nvPr/>
        </p:nvSpPr>
        <p:spPr>
          <a:xfrm>
            <a:off x="3996230" y="494293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6855C77-239C-52D5-2AB3-43921C90E7E4}"/>
              </a:ext>
            </a:extLst>
          </p:cNvPr>
          <p:cNvSpPr/>
          <p:nvPr/>
        </p:nvSpPr>
        <p:spPr>
          <a:xfrm>
            <a:off x="4003263" y="574831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789C5-A591-B28A-4312-B2B31E4EF434}"/>
              </a:ext>
            </a:extLst>
          </p:cNvPr>
          <p:cNvSpPr txBox="1"/>
          <p:nvPr/>
        </p:nvSpPr>
        <p:spPr>
          <a:xfrm>
            <a:off x="4206265" y="26764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1555C-14AC-9243-DDF2-9B194AD6E029}"/>
              </a:ext>
            </a:extLst>
          </p:cNvPr>
          <p:cNvSpPr txBox="1"/>
          <p:nvPr/>
        </p:nvSpPr>
        <p:spPr>
          <a:xfrm>
            <a:off x="4206264" y="344997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9E84-49CF-9FE3-F4CE-38785BCA9509}"/>
              </a:ext>
            </a:extLst>
          </p:cNvPr>
          <p:cNvSpPr txBox="1"/>
          <p:nvPr/>
        </p:nvSpPr>
        <p:spPr>
          <a:xfrm>
            <a:off x="4206264" y="42553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FAD5-7C50-CB20-EFE1-318B5261FCD9}"/>
              </a:ext>
            </a:extLst>
          </p:cNvPr>
          <p:cNvSpPr txBox="1"/>
          <p:nvPr/>
        </p:nvSpPr>
        <p:spPr>
          <a:xfrm>
            <a:off x="4206264" y="506072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9EE13-8290-8E64-DCC9-AD84E0999064}"/>
              </a:ext>
            </a:extLst>
          </p:cNvPr>
          <p:cNvSpPr txBox="1"/>
          <p:nvPr/>
        </p:nvSpPr>
        <p:spPr>
          <a:xfrm>
            <a:off x="4206264" y="5865684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5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7918-7272-4631-1002-113C2139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1D1D32-8914-881A-5299-2D3A7170A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8ED69-9482-2E9C-0BC7-0DE7BE3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188CE5-C08D-3A1F-5B2D-1A8B0506B97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Let’s REPEAT!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5D56F1-BF05-82AA-CFF4-526A0C96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091F80-3173-777C-549B-DA58A9AF2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20" y="2362198"/>
            <a:ext cx="2205038" cy="328136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A642AD-9008-5251-4B81-A4FD5D77DA9C}"/>
              </a:ext>
            </a:extLst>
          </p:cNvPr>
          <p:cNvSpPr/>
          <p:nvPr/>
        </p:nvSpPr>
        <p:spPr>
          <a:xfrm>
            <a:off x="5208946" y="3716574"/>
            <a:ext cx="1774108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4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5256-B484-474C-83F1-6AF83B490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C2AF8-D1E1-5C7A-78B7-4AD423E2F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9BF7F-9666-E127-7956-66B8E3DC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8C2C0D0-BE3B-F467-43EE-A39D154762A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Let’s REPEAT!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A65BA4-7FA7-461E-9259-DCC03C11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9" y="2285991"/>
            <a:ext cx="2461320" cy="366274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141220-0F8F-34DE-9DF7-2126761FA37B}"/>
              </a:ext>
            </a:extLst>
          </p:cNvPr>
          <p:cNvSpPr/>
          <p:nvPr/>
        </p:nvSpPr>
        <p:spPr>
          <a:xfrm>
            <a:off x="2691739" y="3484719"/>
            <a:ext cx="609600" cy="50292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90D06-6436-83F1-DF54-1638D8D3FAB5}"/>
              </a:ext>
            </a:extLst>
          </p:cNvPr>
          <p:cNvSpPr txBox="1"/>
          <p:nvPr/>
        </p:nvSpPr>
        <p:spPr>
          <a:xfrm>
            <a:off x="5646445" y="2899369"/>
            <a:ext cx="54958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Change this iteration number and you can repeat 100 times, 1000 times or as many as you like!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42F564-2566-95E9-6BE9-B5793DCD6001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3301339" y="3589020"/>
            <a:ext cx="2291741" cy="14715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5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510A7-C189-9397-6400-CEF8CB38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17727D-22D7-1CAC-062B-14D9C5789B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CFBB4-743D-9AF8-9B7A-AC1EF3DE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104B55-447E-99F5-EA9D-923C8A02A2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66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of loop, End of Game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EAEDFD-0C9D-04E8-FF32-8CC46D42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9" y="2285991"/>
            <a:ext cx="2461320" cy="3662742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3D51778-F7EF-C89F-5B37-613B560EEBD4}"/>
              </a:ext>
            </a:extLst>
          </p:cNvPr>
          <p:cNvSpPr/>
          <p:nvPr/>
        </p:nvSpPr>
        <p:spPr>
          <a:xfrm rot="2721434">
            <a:off x="1232826" y="3373831"/>
            <a:ext cx="3080623" cy="3339279"/>
          </a:xfrm>
          <a:prstGeom prst="arc">
            <a:avLst/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CDA42-6DCD-ADA7-752F-20AE16B0B42D}"/>
              </a:ext>
            </a:extLst>
          </p:cNvPr>
          <p:cNvSpPr txBox="1"/>
          <p:nvPr/>
        </p:nvSpPr>
        <p:spPr>
          <a:xfrm>
            <a:off x="5646445" y="2899369"/>
            <a:ext cx="5495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After all iterations, the loop completes and the game comes to an end.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F225A-41D9-A42D-71AD-B5B5B6CF066F}"/>
              </a:ext>
            </a:extLst>
          </p:cNvPr>
          <p:cNvSpPr txBox="1"/>
          <p:nvPr/>
        </p:nvSpPr>
        <p:spPr>
          <a:xfrm>
            <a:off x="2498532" y="6088364"/>
            <a:ext cx="294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End of loop, end of game.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6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E302-F8A9-6746-C8F0-4E6704D92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B63F8F-C2E7-D9FC-38C9-C7C36F716E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722A-11FF-3EA3-5AB6-D9B933D7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228AEBF-D411-0ADA-EBE0-093AB73C27B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Run Forever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71CDB-4EEE-8419-402F-6D063AEEE621}"/>
              </a:ext>
            </a:extLst>
          </p:cNvPr>
          <p:cNvSpPr txBox="1"/>
          <p:nvPr/>
        </p:nvSpPr>
        <p:spPr>
          <a:xfrm>
            <a:off x="2472702" y="2913194"/>
            <a:ext cx="4019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 lot of real games run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until we decide to stop them. 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3F69A-1D2B-98D9-D0DA-27C1A33B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24" y="2319969"/>
            <a:ext cx="1776770" cy="37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3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088A4-71C8-171D-E642-057C34EB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0C4269-CB76-6966-4D00-781F96BC6D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CFBFA-D125-8E36-E9AC-AC8C0794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789240-5DD3-43F1-476A-3093EB3D098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Forever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BBF4A-92C4-7260-6DAE-6718B0893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0" y="2708247"/>
            <a:ext cx="3164740" cy="2057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4E0FF1-AD02-CAFC-CC91-88705EB96ABC}"/>
              </a:ext>
            </a:extLst>
          </p:cNvPr>
          <p:cNvSpPr txBox="1"/>
          <p:nvPr/>
        </p:nvSpPr>
        <p:spPr>
          <a:xfrm>
            <a:off x="2585091" y="5257300"/>
            <a:ext cx="702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Repeatedly run code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9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66049-95DC-5F70-47CF-F3AF1B30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3951D-42FF-D963-192E-11F6F021CC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95714-2B31-BF4C-79E4-5416B24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EAEC5E2-1B12-7856-1361-D6AE4609B74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Repeat vs. Forever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CBC0F-C806-9548-3D29-3DB49DD76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59" y="3238844"/>
            <a:ext cx="2712720" cy="176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A60E8-29E2-9C3C-2413-628B98A6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56" y="3238844"/>
            <a:ext cx="2712720" cy="18989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6A420E-B74B-51E7-826E-2BF98AC11E29}"/>
              </a:ext>
            </a:extLst>
          </p:cNvPr>
          <p:cNvSpPr/>
          <p:nvPr/>
        </p:nvSpPr>
        <p:spPr>
          <a:xfrm>
            <a:off x="2396462" y="3444907"/>
            <a:ext cx="927835" cy="4613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19E78-EC7A-03CE-8B6D-D6FA2E18A57C}"/>
              </a:ext>
            </a:extLst>
          </p:cNvPr>
          <p:cNvSpPr/>
          <p:nvPr/>
        </p:nvSpPr>
        <p:spPr>
          <a:xfrm>
            <a:off x="7284374" y="3444906"/>
            <a:ext cx="1038643" cy="4613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8C640-60AB-90C4-6695-E736040A0E1A}"/>
              </a:ext>
            </a:extLst>
          </p:cNvPr>
          <p:cNvCxnSpPr>
            <a:cxnSpLocks/>
          </p:cNvCxnSpPr>
          <p:nvPr/>
        </p:nvCxnSpPr>
        <p:spPr>
          <a:xfrm flipV="1">
            <a:off x="2831119" y="2466076"/>
            <a:ext cx="2183597" cy="87579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1C6198-0F2C-8C01-5242-A2E9A88DE8EC}"/>
              </a:ext>
            </a:extLst>
          </p:cNvPr>
          <p:cNvCxnSpPr>
            <a:cxnSpLocks/>
          </p:cNvCxnSpPr>
          <p:nvPr/>
        </p:nvCxnSpPr>
        <p:spPr>
          <a:xfrm>
            <a:off x="6326577" y="2466076"/>
            <a:ext cx="1477118" cy="87579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C2566A-C70A-ECAD-ECD8-EC8161A00E25}"/>
              </a:ext>
            </a:extLst>
          </p:cNvPr>
          <p:cNvSpPr txBox="1"/>
          <p:nvPr/>
        </p:nvSpPr>
        <p:spPr>
          <a:xfrm>
            <a:off x="3941105" y="1833441"/>
            <a:ext cx="334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Different names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6C37E-FD34-9745-6F76-51E97AAF9D12}"/>
              </a:ext>
            </a:extLst>
          </p:cNvPr>
          <p:cNvSpPr/>
          <p:nvPr/>
        </p:nvSpPr>
        <p:spPr>
          <a:xfrm>
            <a:off x="3313317" y="3296477"/>
            <a:ext cx="790660" cy="66774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724643-69E6-37F6-625F-D7DC29D547D6}"/>
              </a:ext>
            </a:extLst>
          </p:cNvPr>
          <p:cNvSpPr/>
          <p:nvPr/>
        </p:nvSpPr>
        <p:spPr>
          <a:xfrm>
            <a:off x="8332629" y="3341875"/>
            <a:ext cx="790660" cy="667743"/>
          </a:xfrm>
          <a:prstGeom prst="ellipse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3C7300-AD45-E450-E2B8-75E8488D8867}"/>
              </a:ext>
            </a:extLst>
          </p:cNvPr>
          <p:cNvCxnSpPr>
            <a:cxnSpLocks/>
          </p:cNvCxnSpPr>
          <p:nvPr/>
        </p:nvCxnSpPr>
        <p:spPr>
          <a:xfrm>
            <a:off x="3825999" y="4021853"/>
            <a:ext cx="1623054" cy="1626388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0EE5DA-E49B-8B21-BC16-7ACF469887F4}"/>
              </a:ext>
            </a:extLst>
          </p:cNvPr>
          <p:cNvCxnSpPr>
            <a:cxnSpLocks/>
          </p:cNvCxnSpPr>
          <p:nvPr/>
        </p:nvCxnSpPr>
        <p:spPr>
          <a:xfrm flipV="1">
            <a:off x="6821882" y="4067965"/>
            <a:ext cx="1906077" cy="1580276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1C10B2-5A99-6166-CBD4-D743FFFD6F10}"/>
              </a:ext>
            </a:extLst>
          </p:cNvPr>
          <p:cNvSpPr txBox="1"/>
          <p:nvPr/>
        </p:nvSpPr>
        <p:spPr>
          <a:xfrm>
            <a:off x="4520225" y="5610349"/>
            <a:ext cx="5112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Forever loop does not have iteration numbers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7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B740B-1B75-3D3F-0967-77E3E6FF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B8378-28FC-6487-CE8B-A9E4655C41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463D8-A173-5653-1454-1C6799B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A89456C-680C-844D-160E-B4799F71F3F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Repeat vs. Forever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6FA29-1875-7C70-3CEE-2A98545D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71" y="2592257"/>
            <a:ext cx="2712720" cy="176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4A4A3-11EF-2766-E9AB-9E9C45B4B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77" y="2592257"/>
            <a:ext cx="2712720" cy="1898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288C7-BD88-C19D-F166-91ABAB83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77" y="4360605"/>
            <a:ext cx="2513437" cy="9414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A1593-6DD8-4D80-7299-0C46C5CAC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09" y="5580636"/>
            <a:ext cx="679044" cy="6788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D76210-008A-AF91-6054-C66454B9A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15" y="5580636"/>
            <a:ext cx="679044" cy="678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96C3B4-89E9-9D81-C0AF-72460D3F8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71" y="4360605"/>
            <a:ext cx="2513437" cy="9414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960935-FD82-12BC-EAA2-699BDBB31508}"/>
              </a:ext>
            </a:extLst>
          </p:cNvPr>
          <p:cNvSpPr txBox="1"/>
          <p:nvPr/>
        </p:nvSpPr>
        <p:spPr>
          <a:xfrm>
            <a:off x="5290459" y="3261689"/>
            <a:ext cx="2914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other blocks at the end?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B22F-82AD-F301-B61B-5912A4C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D17FD1-C783-CCF0-71D9-BCA5FE4555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F14CF-F83D-1D2C-F9BC-97AF37A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69B65AE-F3DC-EBF7-75B1-7B12CF5548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Woods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4D03-7CF5-9004-F664-5DA1B3D4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629" y="2151514"/>
            <a:ext cx="5366742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0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C637-482B-E9BA-F780-9E3F4C81C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F356C0-0998-82CF-8A9F-C6B53B9D2C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6714A-F6BC-AE09-CFF1-1750DA40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8122871-C404-4D6D-BC6D-46901F268C2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Forever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6BC2F-91DE-8DDF-02E5-9BEE4D15C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20" y="2235842"/>
            <a:ext cx="2583240" cy="384417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E17509F-1EEF-D19F-479C-FB13561F1264}"/>
              </a:ext>
            </a:extLst>
          </p:cNvPr>
          <p:cNvSpPr/>
          <p:nvPr/>
        </p:nvSpPr>
        <p:spPr>
          <a:xfrm>
            <a:off x="5452786" y="3729515"/>
            <a:ext cx="1774108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A4CF1-80B3-0B2D-6E95-BF7214B8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20" y="2235842"/>
            <a:ext cx="2583241" cy="37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DD67-9EA3-97E0-85C3-11CF5F35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D94C4F-E10C-4DAC-0D43-B2A950927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7DF04-8157-7CD3-21E8-661575B7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5365B-6DFA-A505-B989-2FB83A8A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48" y="1746250"/>
            <a:ext cx="3159454" cy="4061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35DF4D-A989-D63A-747F-9646A79BF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66" y="5913120"/>
            <a:ext cx="1212477" cy="711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CAA7FA-EA6B-10E9-12BE-AE55503D7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50" y="5837775"/>
            <a:ext cx="1263299" cy="776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1D43A-7444-BFD6-46D2-2AF49F4B7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44" y="1914759"/>
            <a:ext cx="2559777" cy="3720799"/>
          </a:xfrm>
          <a:prstGeom prst="rect">
            <a:avLst/>
          </a:prstGeom>
        </p:spPr>
      </p:pic>
      <p:sp>
        <p:nvSpPr>
          <p:cNvPr id="14" name="Google Shape;867;p33">
            <a:extLst>
              <a:ext uri="{FF2B5EF4-FFF2-40B4-BE49-F238E27FC236}">
                <a16:creationId xmlns:a16="http://schemas.microsoft.com/office/drawing/2014/main" id="{FD1A728F-A78E-F286-0EF1-D8BB570688B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Start, Pause and Stop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436D8E-A35D-C1F6-C7E8-7B538875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96" y="1776365"/>
            <a:ext cx="3159454" cy="4061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12A7BA-1AD3-8C83-E526-DB999B90B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40" y="5903984"/>
            <a:ext cx="1206446" cy="6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6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9CA6-723A-5BFD-4F3A-2F616812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B0400D-08CD-6EAA-C833-A81857C83D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04D74-9D89-C4F0-E789-407871FB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C07F437-2C37-5222-086A-25B24067FA7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84398-5454-EE58-9962-90128E9C5037}"/>
              </a:ext>
            </a:extLst>
          </p:cNvPr>
          <p:cNvSpPr txBox="1"/>
          <p:nvPr/>
        </p:nvSpPr>
        <p:spPr>
          <a:xfrm>
            <a:off x="1982647" y="2557206"/>
            <a:ext cx="82267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We often use the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loop to keep the program running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forever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It should only stop when the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players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choose to do so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6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show and hide a sprite…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9CC5-F374-FBE1-7BE4-DA13E196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809223-44D4-EEED-3353-FF2C64A98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C84EE84-FE44-7241-2A98-8BE474A74E2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AF90-C894-28B5-B4EB-03A690701266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find more “loop” examples in real life?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What would happen if you repeat 0 times? A negative number of times?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a sprite rotate like the second hand of a clock, meaning it ticks each second, and finishes one full circle after 60 seconds?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more sprites to catch the bus!</a:t>
            </a:r>
            <a:b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0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F7F0-D2D1-0DA8-41E8-C255E60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87B18-A785-9BD0-B21F-ED698353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1735-A756-AB6D-3B9F-75617DD2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82471E-5F7A-84D5-8069-9E67A42E3A3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5FA5F-FFE6-2421-7E06-74E85BA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42" y="2207454"/>
            <a:ext cx="1542097" cy="28374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407C9E-56A4-3049-2DE7-8B71686C3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7019645" y="3093563"/>
            <a:ext cx="2755600" cy="122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2F79F-2A15-208A-8D21-B67EC1A16617}"/>
              </a:ext>
            </a:extLst>
          </p:cNvPr>
          <p:cNvSpPr txBox="1"/>
          <p:nvPr/>
        </p:nvSpPr>
        <p:spPr>
          <a:xfrm>
            <a:off x="2657562" y="5327390"/>
            <a:ext cx="159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Ghost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1687-DE62-8AF5-8E1E-77F6E339E451}"/>
              </a:ext>
            </a:extLst>
          </p:cNvPr>
          <p:cNvSpPr txBox="1"/>
          <p:nvPr/>
        </p:nvSpPr>
        <p:spPr>
          <a:xfrm>
            <a:off x="7343862" y="5327390"/>
            <a:ext cx="28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Magicwand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4F6B-F770-A97D-5A72-3D6500CF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90FA67-096F-C9D5-00DF-68EA67776B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A956E-10AE-9FA4-0621-4FA9024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0E3168-86FE-379C-FD55-6C13B048FF9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644CAD-CB67-16EE-8A4D-9801FE25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3" y="3007700"/>
            <a:ext cx="3856781" cy="1069000"/>
          </a:xfrm>
          <a:prstGeom prst="rect">
            <a:avLst/>
          </a:prstGeom>
        </p:spPr>
      </p:pic>
      <p:pic>
        <p:nvPicPr>
          <p:cNvPr id="8" name="Picture 7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3A3A391-C418-64A3-28CD-19602FFA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07" y="3007700"/>
            <a:ext cx="3573442" cy="126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80D45-9BAA-4404-2523-C622F8078618}"/>
              </a:ext>
            </a:extLst>
          </p:cNvPr>
          <p:cNvSpPr txBox="1"/>
          <p:nvPr/>
        </p:nvSpPr>
        <p:spPr>
          <a:xfrm>
            <a:off x="1905000" y="4405521"/>
            <a:ext cx="24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Manually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4502-99B7-F277-8E74-87AB9B07CB2F}"/>
              </a:ext>
            </a:extLst>
          </p:cNvPr>
          <p:cNvSpPr txBox="1"/>
          <p:nvPr/>
        </p:nvSpPr>
        <p:spPr>
          <a:xfrm>
            <a:off x="7970520" y="4405521"/>
            <a:ext cx="268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Code Block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D7B82-5117-69E9-80ED-8BE1D31B46DA}"/>
              </a:ext>
            </a:extLst>
          </p:cNvPr>
          <p:cNvSpPr txBox="1"/>
          <p:nvPr/>
        </p:nvSpPr>
        <p:spPr>
          <a:xfrm>
            <a:off x="5429127" y="3645954"/>
            <a:ext cx="2019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OR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61EA-70D2-69A9-3AAA-9DEEBAE0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29FCA-D618-F072-126F-05B9B25BA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3AAC3-3A6F-56A8-502C-37CFEEE6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DD0B02-6458-8E94-CD03-090D96C7DC3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5456A-34CD-A32D-5002-39302AF8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2547937"/>
            <a:ext cx="3524250" cy="3209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C1D88C-2257-6873-2100-58F69C98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0" y="2636221"/>
            <a:ext cx="1542097" cy="28374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80FAD2-1C8A-214E-A243-DEA6142E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783" y="3334157"/>
            <a:ext cx="783472" cy="14415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371BD4-99FA-1E25-EA8A-8B9D3273ADEA}"/>
              </a:ext>
            </a:extLst>
          </p:cNvPr>
          <p:cNvSpPr/>
          <p:nvPr/>
        </p:nvSpPr>
        <p:spPr>
          <a:xfrm>
            <a:off x="8350395" y="3794760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7755F-6B9D-3BBA-830A-736B8C4BD04E}"/>
              </a:ext>
            </a:extLst>
          </p:cNvPr>
          <p:cNvSpPr txBox="1"/>
          <p:nvPr/>
        </p:nvSpPr>
        <p:spPr>
          <a:xfrm>
            <a:off x="6465568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100%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556F3-F7D4-98BE-ECD1-3C84E102E0AA}"/>
              </a:ext>
            </a:extLst>
          </p:cNvPr>
          <p:cNvSpPr txBox="1"/>
          <p:nvPr/>
        </p:nvSpPr>
        <p:spPr>
          <a:xfrm>
            <a:off x="10095675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50%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7E8-8DEA-CCDE-DBE3-FB293C6F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38C03-2881-9190-C2A7-9CFEA495C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8F44F-9072-EF3A-4BC8-23A6489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D6D94B0-D958-F15C-B0D2-C1A86227390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EEDBE4-C23C-F228-26F6-F172731A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506" y="2601769"/>
            <a:ext cx="1542097" cy="283745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0689F82C-93BD-DDCD-0C09-5115920E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844894" y="2754301"/>
            <a:ext cx="890313" cy="898335"/>
          </a:xfrm>
          <a:prstGeom prst="rect">
            <a:avLst/>
          </a:prstGeom>
        </p:spPr>
      </p:pic>
      <p:pic>
        <p:nvPicPr>
          <p:cNvPr id="11" name="Picture 10" descr="A yellow folder with white text&#10;&#10;Description automatically generated">
            <a:extLst>
              <a:ext uri="{FF2B5EF4-FFF2-40B4-BE49-F238E27FC236}">
                <a16:creationId xmlns:a16="http://schemas.microsoft.com/office/drawing/2014/main" id="{8663D73A-C5F1-4AA4-8943-33F38F983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75" y="3149917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774-49F9-E5AE-D09A-6D7076A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09FC4-785D-6950-2E11-2A09E6466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A76FF-1546-D097-A990-2D56F7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CBBC152-C6AE-C218-A7D7-8CFC3392D4D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5" name="Picture 4" descr="A yellow and purple rectangle with white text&#10;&#10;Description automatically generated">
            <a:extLst>
              <a:ext uri="{FF2B5EF4-FFF2-40B4-BE49-F238E27FC236}">
                <a16:creationId xmlns:a16="http://schemas.microsoft.com/office/drawing/2014/main" id="{ADFC987A-E6F9-3D2B-D5DA-116C9C1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808606"/>
            <a:ext cx="3438525" cy="22955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A1E6E3-670E-C83B-CC43-E23C5240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727960"/>
            <a:ext cx="1405271" cy="258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98F66C-1D2A-CCDB-5C3C-1BE7882B29BE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EFD147-5A29-BF0A-29E1-C92DE077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549" y="2722970"/>
            <a:ext cx="1405271" cy="25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8A2D-781C-6FEC-D239-661671CC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9D2B7-042D-5A9F-C7FD-2BA7D9FF2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B3462-7FE6-CE11-36F2-B78225D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BDDE404-27E4-3E57-588C-C31C89923C9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FC21B-FA7F-E12B-AD18-E3259240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1" y="2288560"/>
            <a:ext cx="2710186" cy="24684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B699D8A-5FEB-920F-405D-513A65A9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7" y="2124193"/>
            <a:ext cx="2710187" cy="31716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ED11BC-0DA9-C53A-B500-ED7A70D49390}"/>
              </a:ext>
            </a:extLst>
          </p:cNvPr>
          <p:cNvSpPr/>
          <p:nvPr/>
        </p:nvSpPr>
        <p:spPr>
          <a:xfrm>
            <a:off x="5514269" y="3236488"/>
            <a:ext cx="1700385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C95E3-4738-1530-D744-0EC294ACCFA3}"/>
              </a:ext>
            </a:extLst>
          </p:cNvPr>
          <p:cNvSpPr/>
          <p:nvPr/>
        </p:nvSpPr>
        <p:spPr>
          <a:xfrm>
            <a:off x="8034167" y="4461603"/>
            <a:ext cx="948055" cy="824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9B8AD-A221-FAB9-6953-3BD32820FCEA}"/>
              </a:ext>
            </a:extLst>
          </p:cNvPr>
          <p:cNvSpPr txBox="1"/>
          <p:nvPr/>
        </p:nvSpPr>
        <p:spPr>
          <a:xfrm>
            <a:off x="3881760" y="5551623"/>
            <a:ext cx="550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Remember to show too!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479</Words>
  <Application>Microsoft Office PowerPoint</Application>
  <PresentationFormat>Widescreen</PresentationFormat>
  <Paragraphs>109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468</cp:revision>
  <dcterms:created xsi:type="dcterms:W3CDTF">2024-03-25T08:29:58Z</dcterms:created>
  <dcterms:modified xsi:type="dcterms:W3CDTF">2024-12-03T08:35:52Z</dcterms:modified>
</cp:coreProperties>
</file>