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262" r:id="rId3"/>
    <p:sldId id="444" r:id="rId4"/>
    <p:sldId id="445" r:id="rId5"/>
    <p:sldId id="446" r:id="rId6"/>
    <p:sldId id="449" r:id="rId7"/>
    <p:sldId id="448" r:id="rId8"/>
    <p:sldId id="450" r:id="rId9"/>
    <p:sldId id="447" r:id="rId10"/>
    <p:sldId id="451" r:id="rId11"/>
    <p:sldId id="452" r:id="rId12"/>
    <p:sldId id="453" r:id="rId13"/>
    <p:sldId id="454" r:id="rId14"/>
    <p:sldId id="457" r:id="rId15"/>
    <p:sldId id="458" r:id="rId16"/>
    <p:sldId id="460" r:id="rId17"/>
    <p:sldId id="461" r:id="rId18"/>
    <p:sldId id="455" r:id="rId19"/>
    <p:sldId id="462" r:id="rId20"/>
    <p:sldId id="456" r:id="rId21"/>
    <p:sldId id="463" r:id="rId22"/>
    <p:sldId id="466" r:id="rId23"/>
    <p:sldId id="464" r:id="rId24"/>
    <p:sldId id="467" r:id="rId25"/>
    <p:sldId id="465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9" r:id="rId37"/>
    <p:sldId id="478" r:id="rId38"/>
    <p:sldId id="480" r:id="rId39"/>
    <p:sldId id="481" r:id="rId40"/>
    <p:sldId id="383" r:id="rId41"/>
    <p:sldId id="443" r:id="rId42"/>
    <p:sldId id="319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26" autoAdjust="0"/>
  </p:normalViewPr>
  <p:slideViewPr>
    <p:cSldViewPr snapToGrid="0" showGuides="1">
      <p:cViewPr>
        <p:scale>
          <a:sx n="100" d="100"/>
          <a:sy n="100" d="100"/>
        </p:scale>
        <p:origin x="442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svg"/><Relationship Id="rId7" Type="http://schemas.openxmlformats.org/officeDocument/2006/relationships/image" Target="../media/image4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2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microsoft.com/office/2007/relationships/hdphoto" Target="../media/hdphoto2.wdp"/><Relationship Id="rId7" Type="http://schemas.openxmlformats.org/officeDocument/2006/relationships/image" Target="../media/image9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57.png"/><Relationship Id="rId9" Type="http://schemas.microsoft.com/office/2007/relationships/hdphoto" Target="../media/hdphoto4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svg"/><Relationship Id="rId7" Type="http://schemas.openxmlformats.org/officeDocument/2006/relationships/image" Target="../media/image4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openxmlformats.org/officeDocument/2006/relationships/image" Target="../media/image59.png"/><Relationship Id="rId4" Type="http://schemas.openxmlformats.org/officeDocument/2006/relationships/image" Target="../media/image10.png"/><Relationship Id="rId9" Type="http://schemas.openxmlformats.org/officeDocument/2006/relationships/image" Target="../media/image2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3A87E8-C779-D0FD-A50F-19016585F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25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98670" y="3592509"/>
            <a:ext cx="7176073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5:</a:t>
            </a:r>
          </a:p>
          <a:p>
            <a:pPr algn="ctr"/>
            <a:r>
              <a:rPr lang="en-US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Find the Bug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461D7-7E6E-F0DF-B98F-C071A6DE9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2099">
            <a:off x="6430549" y="851653"/>
            <a:ext cx="468905" cy="31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D6193-F12C-B0A2-13D9-771882AA1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27961">
            <a:off x="9769716" y="6266309"/>
            <a:ext cx="478026" cy="320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2A3455-B419-920C-A5F3-66E5DF571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2322">
            <a:off x="3693223" y="6362273"/>
            <a:ext cx="232535" cy="1595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493C9A-A255-F394-1364-726C92939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985">
            <a:off x="10946085" y="702387"/>
            <a:ext cx="526218" cy="479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0BCF53-9FF7-F3D2-BC49-057161367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1588">
            <a:off x="9333353" y="3794760"/>
            <a:ext cx="361294" cy="291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B161E2-6CC2-FE45-A5E9-10F8A171B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575">
            <a:off x="1574117" y="492378"/>
            <a:ext cx="871904" cy="5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E364-617D-7FF3-729A-83D03725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AD907F-0912-DBFD-067D-DFAF84D1CE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5FCAD-1C30-DB20-D8BB-74675735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3D13856-C501-1BAA-A862-F405B3D331C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Rename Backdrops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101187-1ADD-8911-4AA8-AFE259F3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BE99F-31DE-88E5-9708-5F33A3B26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3CE43-D258-4868-24A6-AC994E878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49053C-C39D-ADB9-7531-7C8C814B9D29}"/>
              </a:ext>
            </a:extLst>
          </p:cNvPr>
          <p:cNvSpPr txBox="1"/>
          <p:nvPr/>
        </p:nvSpPr>
        <p:spPr>
          <a:xfrm>
            <a:off x="507960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Woods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DAAD8-A6F0-457A-453D-EE9904BFA466}"/>
              </a:ext>
            </a:extLst>
          </p:cNvPr>
          <p:cNvSpPr txBox="1"/>
          <p:nvPr/>
        </p:nvSpPr>
        <p:spPr>
          <a:xfrm>
            <a:off x="4525605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Farm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18B05-905F-0934-0902-6C11B6FF4F9F}"/>
              </a:ext>
            </a:extLst>
          </p:cNvPr>
          <p:cNvSpPr txBox="1"/>
          <p:nvPr/>
        </p:nvSpPr>
        <p:spPr>
          <a:xfrm>
            <a:off x="8530448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Jungle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F9F45-7ABB-26E6-7BC7-6432C92E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74E7FE-A19F-7143-DD7B-2547FECCC0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11C3E-1AE5-0461-A344-33A6BD9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A75827B-3ED0-21A3-E5CF-5BCA00D98B7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Ladybug Sprite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8CDDC6-2A88-32C6-62AA-C9A583C7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62" y="1619389"/>
            <a:ext cx="5630475" cy="4163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06D11-5F9D-E237-4E80-91D96CA794F2}"/>
              </a:ext>
            </a:extLst>
          </p:cNvPr>
          <p:cNvSpPr txBox="1"/>
          <p:nvPr/>
        </p:nvSpPr>
        <p:spPr>
          <a:xfrm>
            <a:off x="4071734" y="5111751"/>
            <a:ext cx="40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Ladybug2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B738-1F71-F0D9-4AFA-8D06750F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0F154F-3133-EB7A-8C6C-01F12687F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CD569-E846-D8A5-D2EC-D2E9CEC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734D58C-02ED-5924-930B-1D716EB5363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the Bug!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514DE1-D2C7-664E-3542-4926BAED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62" y="2208495"/>
            <a:ext cx="5630475" cy="416337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CE67F27C-8ADF-1425-7BE6-F273C3B9A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833191" y="3200878"/>
            <a:ext cx="1315067" cy="13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9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5DBEC-95B0-2245-5FDD-102F78992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71F7A-8A0E-96AD-E210-2CA52176F2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5C064-94F5-4B35-0A0C-A51C5A12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F7E5F58-0D22-DD5F-C903-369AA9EB92B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D7D788-8115-6E5D-C845-BB95052B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776" y="2249015"/>
            <a:ext cx="2310538" cy="174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738E2-EAF7-6246-0D6D-BD7FF444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73" y="4700795"/>
            <a:ext cx="2321701" cy="1741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47E999-A708-ECEA-06C1-2C2154CEC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6" y="3250480"/>
            <a:ext cx="3547579" cy="1741276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2AE72E4-2A09-E744-A25C-24E8EEFA46C2}"/>
              </a:ext>
            </a:extLst>
          </p:cNvPr>
          <p:cNvSpPr/>
          <p:nvPr/>
        </p:nvSpPr>
        <p:spPr>
          <a:xfrm rot="5400000">
            <a:off x="6209459" y="4686924"/>
            <a:ext cx="1519472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ACB57-6811-44A4-E0DE-BE8CEE266292}"/>
              </a:ext>
            </a:extLst>
          </p:cNvPr>
          <p:cNvSpPr txBox="1"/>
          <p:nvPr/>
        </p:nvSpPr>
        <p:spPr>
          <a:xfrm>
            <a:off x="7789076" y="2905780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65E63-22F4-E2FB-ED01-FD8665493678}"/>
              </a:ext>
            </a:extLst>
          </p:cNvPr>
          <p:cNvSpPr txBox="1"/>
          <p:nvPr/>
        </p:nvSpPr>
        <p:spPr>
          <a:xfrm>
            <a:off x="10202574" y="5362002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DE97-8E5E-84BE-E698-5B2701E9A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70B7AC-2A33-C278-76E9-0CF3B0EF91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B20FA-7065-8BE5-39C9-FD86C4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B1170CA-5725-1010-F1F2-EED6811D6C1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0E5AC-C7F8-4B9F-5F91-42E3BB68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6" y="3250480"/>
            <a:ext cx="3547579" cy="1741276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2F74571-7E30-3019-54F1-66C5EF8BFDA7}"/>
              </a:ext>
            </a:extLst>
          </p:cNvPr>
          <p:cNvSpPr/>
          <p:nvPr/>
        </p:nvSpPr>
        <p:spPr>
          <a:xfrm rot="5400000">
            <a:off x="6209459" y="4686924"/>
            <a:ext cx="1519472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BCF22-AEA9-B19D-C9D0-D277A34C6B54}"/>
              </a:ext>
            </a:extLst>
          </p:cNvPr>
          <p:cNvSpPr txBox="1"/>
          <p:nvPr/>
        </p:nvSpPr>
        <p:spPr>
          <a:xfrm>
            <a:off x="7789076" y="2905780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CB5AE-58DB-9434-C10C-082153BBE107}"/>
              </a:ext>
            </a:extLst>
          </p:cNvPr>
          <p:cNvSpPr txBox="1"/>
          <p:nvPr/>
        </p:nvSpPr>
        <p:spPr>
          <a:xfrm>
            <a:off x="10202574" y="5362002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D2A86-5D44-E007-AC58-B4FCD24BA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72" y="4700796"/>
            <a:ext cx="2321701" cy="174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17BCE-F5E0-BEB7-19C3-FFA7D3A30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6" y="2249014"/>
            <a:ext cx="2321701" cy="1741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CD5B59-9ECE-00E4-9CC6-223EC3B0A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83" y="4527308"/>
            <a:ext cx="1168886" cy="1168886"/>
          </a:xfrm>
          <a:prstGeom prst="rect">
            <a:avLst/>
          </a:prstGeom>
        </p:spPr>
      </p:pic>
      <p:sp>
        <p:nvSpPr>
          <p:cNvPr id="16" name="Arrow: U-Turn 15">
            <a:extLst>
              <a:ext uri="{FF2B5EF4-FFF2-40B4-BE49-F238E27FC236}">
                <a16:creationId xmlns:a16="http://schemas.microsoft.com/office/drawing/2014/main" id="{708F3FD6-C933-2646-2205-096311808A2F}"/>
              </a:ext>
            </a:extLst>
          </p:cNvPr>
          <p:cNvSpPr/>
          <p:nvPr/>
        </p:nvSpPr>
        <p:spPr>
          <a:xfrm rot="5400000">
            <a:off x="8253849" y="2788502"/>
            <a:ext cx="1317607" cy="948267"/>
          </a:xfrm>
          <a:prstGeom prst="uturn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04686-D70E-A6F2-FDE3-487AD7511A5E}"/>
              </a:ext>
            </a:extLst>
          </p:cNvPr>
          <p:cNvSpPr/>
          <p:nvPr/>
        </p:nvSpPr>
        <p:spPr>
          <a:xfrm>
            <a:off x="2958893" y="4238125"/>
            <a:ext cx="1388024" cy="5519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6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0FBFB-B5BC-C96A-82B1-D993A3F2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DD62A7-E3D9-82AD-7632-D233B99F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173D7-60E3-325D-C9A3-89FC23FA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7DEBCB8-C7AB-7782-38C6-08C7F946F41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86371E0B-EC46-5BCB-BD1B-E5B331D68696}"/>
              </a:ext>
            </a:extLst>
          </p:cNvPr>
          <p:cNvSpPr/>
          <p:nvPr/>
        </p:nvSpPr>
        <p:spPr>
          <a:xfrm rot="5400000">
            <a:off x="5922955" y="3877298"/>
            <a:ext cx="563154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7131C-56A3-CDAA-7EE7-44D4045A83A1}"/>
              </a:ext>
            </a:extLst>
          </p:cNvPr>
          <p:cNvSpPr txBox="1"/>
          <p:nvPr/>
        </p:nvSpPr>
        <p:spPr>
          <a:xfrm>
            <a:off x="7272611" y="4702831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4D9B6-937B-E627-F26B-3241B79A64DE}"/>
              </a:ext>
            </a:extLst>
          </p:cNvPr>
          <p:cNvSpPr txBox="1"/>
          <p:nvPr/>
        </p:nvSpPr>
        <p:spPr>
          <a:xfrm>
            <a:off x="9699123" y="6101414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DA445-6DBB-929E-04FF-6103F730D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38" y="4816805"/>
            <a:ext cx="1640221" cy="123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CB9EA-CE3E-D4BC-9E85-86312D143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71" y="3502629"/>
            <a:ext cx="1640221" cy="12301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1655BF-3C3F-F7BB-CE24-C0B26BA86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8" y="3242533"/>
            <a:ext cx="2621906" cy="17503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F7EAC1E-DC9B-13E4-3F67-59C409344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583" y="2208028"/>
            <a:ext cx="1632334" cy="1230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8DEFB3-E458-A343-C35E-B3540AA4178A}"/>
              </a:ext>
            </a:extLst>
          </p:cNvPr>
          <p:cNvSpPr txBox="1"/>
          <p:nvPr/>
        </p:nvSpPr>
        <p:spPr>
          <a:xfrm>
            <a:off x="4932534" y="3438193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F7F14D7-C515-7D73-4147-0F72E280EA61}"/>
              </a:ext>
            </a:extLst>
          </p:cNvPr>
          <p:cNvSpPr/>
          <p:nvPr/>
        </p:nvSpPr>
        <p:spPr>
          <a:xfrm rot="5400000">
            <a:off x="8228719" y="5226593"/>
            <a:ext cx="563154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9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F8EF5-0916-DD5F-A224-A2906402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D0C05E-77D6-6EBE-3935-479AA9288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237-E8E6-8F1A-74CA-406E5590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CE0AD0D-84FF-4E8A-85A4-0678748DB55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Some Noise!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D9976-F4A0-4B02-32D5-514036CEE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70" y="2356200"/>
            <a:ext cx="8694459" cy="3669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2E5DB0-165A-B621-F137-ED81E43054BE}"/>
              </a:ext>
            </a:extLst>
          </p:cNvPr>
          <p:cNvSpPr/>
          <p:nvPr/>
        </p:nvSpPr>
        <p:spPr>
          <a:xfrm>
            <a:off x="3911393" y="3886200"/>
            <a:ext cx="2108407" cy="21399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6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4D2D-3848-CF87-E3E5-678BF1357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B88A9E-321E-90E1-5023-125A62F5AF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569553-77FA-8AA3-A859-3CA1D548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224CA1A-1F4E-174E-D6F3-EC55CDE6BEE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Some Noise!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1594B-2FAE-80DE-B680-F11D8A1C1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04" y="2788920"/>
            <a:ext cx="2856719" cy="25879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E1103E4-1B44-CE8A-31E6-A717F5B2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1187" y="3302710"/>
            <a:ext cx="4452895" cy="3292634"/>
          </a:xfrm>
          <a:prstGeom prst="rect">
            <a:avLst/>
          </a:prstGeom>
        </p:spPr>
      </p:pic>
      <p:pic>
        <p:nvPicPr>
          <p:cNvPr id="9" name="Picture 8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52FEFEFE-C053-2FB2-70DF-7A180B80C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8847075" y="4057812"/>
            <a:ext cx="1225042" cy="1236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7A763-BE3C-010A-651D-59B14F61C5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7463">
            <a:off x="6255584" y="2088179"/>
            <a:ext cx="2752055" cy="23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EE9B3-50B2-5DAF-17AA-25E87766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3AA242-1DEE-323A-E0E3-A64929DBEF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D7C64-E839-348C-53A0-8B767FAC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2210F99-EEF7-A25C-AC75-19E502866672}"/>
              </a:ext>
            </a:extLst>
          </p:cNvPr>
          <p:cNvSpPr txBox="1">
            <a:spLocks/>
          </p:cNvSpPr>
          <p:nvPr/>
        </p:nvSpPr>
        <p:spPr>
          <a:xfrm>
            <a:off x="659130" y="134894"/>
            <a:ext cx="109042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It Harder – Random 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A1DF4A5-077B-5C36-F63E-7B9F2AE1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512320"/>
            <a:ext cx="3125687" cy="235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74352-1261-D48C-2DDD-C2CD7D2CE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512320"/>
            <a:ext cx="3140788" cy="235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E390B-74CF-A5BF-13CE-8F20A5E9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512320"/>
            <a:ext cx="3140787" cy="23555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6B4DDC-439D-F141-6EF2-770B1FDBA7B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8554" y="3234293"/>
            <a:ext cx="1294166" cy="9569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4F99A00-C7ED-11CD-8687-4D871E6F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8916" y="3234293"/>
            <a:ext cx="1294166" cy="95695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C894332-6757-C081-E64E-B197FDF144F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9280" y="3234293"/>
            <a:ext cx="1294166" cy="956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D59B24-5796-0035-9CAB-E7A793411A91}"/>
              </a:ext>
            </a:extLst>
          </p:cNvPr>
          <p:cNvSpPr txBox="1"/>
          <p:nvPr/>
        </p:nvSpPr>
        <p:spPr>
          <a:xfrm>
            <a:off x="2743200" y="5413981"/>
            <a:ext cx="673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The game is too easy! Bug shows up at the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same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position in each level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4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53644-FC25-8D86-FF72-9D8EC133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508267-9447-C3CD-AADD-1A31F4A960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CD5AB-C7C4-794E-D85E-870EC7DF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0D3ACDE-361C-B27B-8F0C-80CAFCB1A11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912A864-7AD7-BD42-BAC4-F6635D28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512320"/>
            <a:ext cx="3125687" cy="235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F55A1-02A6-6C47-C8D1-8857D89C9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512320"/>
            <a:ext cx="3140788" cy="235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B0F3B-C355-597F-EC1A-294F78FA3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512320"/>
            <a:ext cx="3140787" cy="23555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E54840C-A0FA-9755-00DB-79937897BF0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586593"/>
            <a:ext cx="1294166" cy="9569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9AA29FD-6551-94BA-0990-70830B47823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910956"/>
            <a:ext cx="1294166" cy="95695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EC080E5-EAF2-F79D-9D00-1E8BF89AB61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883773"/>
            <a:ext cx="1294166" cy="956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31740E-5862-43F7-B8A5-FA4D27CE0EFE}"/>
              </a:ext>
            </a:extLst>
          </p:cNvPr>
          <p:cNvSpPr txBox="1"/>
          <p:nvPr/>
        </p:nvSpPr>
        <p:spPr>
          <a:xfrm>
            <a:off x="2743200" y="5413981"/>
            <a:ext cx="673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Instead, we want the bug to be at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random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position in each level 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362FD-589A-832A-D4C0-D2225C9F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EE8FCC-BDDF-ED80-58B8-311E1D44B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DB455-B62D-8FF6-43F3-DC2CA0B8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04208F63-90AE-CE70-CAE7-E9997B4FFA2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E7781-7CE1-0B3D-36A5-908AF926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3235325"/>
            <a:ext cx="4105275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A2275-AF32-4A12-8DB4-0825228ED4D9}"/>
              </a:ext>
            </a:extLst>
          </p:cNvPr>
          <p:cNvSpPr txBox="1"/>
          <p:nvPr/>
        </p:nvSpPr>
        <p:spPr>
          <a:xfrm>
            <a:off x="6627495" y="2661176"/>
            <a:ext cx="44424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 is easy, the question is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?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0EF2C-81A1-9752-E691-D12EA1B44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D93CAA-872A-C52B-676F-9902EE41AA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9CA60-EA25-DE5E-35E4-3924927B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37E98F5-EC34-4203-EF51-2C795BB39A6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2DD84B-AB50-42CC-E825-A7E1756CF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047500"/>
            <a:ext cx="3125687" cy="23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C30BF-76A5-1093-DE1B-4856A1BE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047500"/>
            <a:ext cx="3140788" cy="235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261EB-6DB3-591A-A668-79C9C94C4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047500"/>
            <a:ext cx="3140787" cy="2355590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E0216815-CBD8-36D5-79A7-1B2F7953E474}"/>
              </a:ext>
            </a:extLst>
          </p:cNvPr>
          <p:cNvSpPr/>
          <p:nvPr/>
        </p:nvSpPr>
        <p:spPr>
          <a:xfrm rot="16200000">
            <a:off x="3646172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EEEE86E-A626-05A4-33BE-6C95B8448AD8}"/>
              </a:ext>
            </a:extLst>
          </p:cNvPr>
          <p:cNvSpPr/>
          <p:nvPr/>
        </p:nvSpPr>
        <p:spPr>
          <a:xfrm rot="16200000">
            <a:off x="7852413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26909-CC49-B916-C226-13CA5D4A0583}"/>
              </a:ext>
            </a:extLst>
          </p:cNvPr>
          <p:cNvSpPr txBox="1"/>
          <p:nvPr/>
        </p:nvSpPr>
        <p:spPr>
          <a:xfrm>
            <a:off x="1359552" y="5636932"/>
            <a:ext cx="9288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switch to a new backdrop, go to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random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position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5C434C8-6CAE-0DBA-9F74-2A25F3C8CD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143832"/>
            <a:ext cx="1294166" cy="956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1C40475-0738-80F8-8F8B-BDD12B9EFB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468195"/>
            <a:ext cx="1294166" cy="95695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BCF0B12-ECFA-DB41-0BEF-54EA29CA52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441012"/>
            <a:ext cx="1294166" cy="9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2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08C5-4FB1-1227-2170-FAF1495EB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2517F3-784E-608C-CCB8-30F3C56AC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7EA0A-4F38-AF8A-4F18-4B67FB4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2D63FCC-8DB9-D252-795B-35D96751B7D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25059-CF4F-F5D9-59BE-A5FCBF36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14" y="2766008"/>
            <a:ext cx="2626994" cy="1331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8C1375-0C18-2F9A-DCA9-F43164EE9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6" y="2756005"/>
            <a:ext cx="3315890" cy="133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3EE42E-3253-D47A-08CF-01DC966DBF55}"/>
              </a:ext>
            </a:extLst>
          </p:cNvPr>
          <p:cNvSpPr txBox="1"/>
          <p:nvPr/>
        </p:nvSpPr>
        <p:spPr>
          <a:xfrm>
            <a:off x="1659348" y="4505809"/>
            <a:ext cx="3750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Go button is clicked, we do …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8D18A-708D-6A8D-0F37-D8498EF4B9FB}"/>
              </a:ext>
            </a:extLst>
          </p:cNvPr>
          <p:cNvSpPr txBox="1"/>
          <p:nvPr/>
        </p:nvSpPr>
        <p:spPr>
          <a:xfrm>
            <a:off x="6669667" y="4505809"/>
            <a:ext cx="3750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 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 is click is clicked, we do …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9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F8FC2-A3E2-C097-A14F-F0BF4A8D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F0237-0373-0311-3A51-30491B9B46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FE4E2-85F5-41F3-9888-A660E862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3F26113-A34E-47F8-4D2B-337492619F7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948C0-5433-31EB-AED6-249E844C5FFF}"/>
              </a:ext>
            </a:extLst>
          </p:cNvPr>
          <p:cNvSpPr txBox="1"/>
          <p:nvPr/>
        </p:nvSpPr>
        <p:spPr>
          <a:xfrm>
            <a:off x="3186112" y="4374167"/>
            <a:ext cx="5819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backdrop switches to Level1/Level2/Level3 , we do…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55246F-5374-1E87-02D5-7F3E34DC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64" y="2448202"/>
            <a:ext cx="58197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0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76336-C34A-6DE9-7C9D-783707DB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FF55F-2E7B-67F3-6CCC-4BF0C5CB0C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BE4C2-C35F-CA25-028C-265FA67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A80C514-D0CA-173A-84C6-CC663E05DE7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8CA1193-97CA-34D7-C5CD-9F3B4E02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047500"/>
            <a:ext cx="3125687" cy="23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61B99-8E47-307B-D815-0B6ACE071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047500"/>
            <a:ext cx="3140788" cy="235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2E241-40DB-C389-8FFC-CF5056C2D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047500"/>
            <a:ext cx="3140787" cy="2355590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CFF48F72-2957-CBD6-8D44-9435820BFBE2}"/>
              </a:ext>
            </a:extLst>
          </p:cNvPr>
          <p:cNvSpPr/>
          <p:nvPr/>
        </p:nvSpPr>
        <p:spPr>
          <a:xfrm rot="16200000">
            <a:off x="3646172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F77D6EEE-7ACE-344F-CCEB-AB6BA94B35A3}"/>
              </a:ext>
            </a:extLst>
          </p:cNvPr>
          <p:cNvSpPr/>
          <p:nvPr/>
        </p:nvSpPr>
        <p:spPr>
          <a:xfrm rot="16200000">
            <a:off x="7852413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2ACDE16-ADA8-6196-18E6-49952FE24AA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143832"/>
            <a:ext cx="1294166" cy="956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5158AC-0644-106B-D95A-84440A54389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468195"/>
            <a:ext cx="1294166" cy="95695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C96CBE2-3DB4-72CB-9FE6-A09B9BFFFBF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441012"/>
            <a:ext cx="1294166" cy="956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727FC4-E87F-BFAE-92E1-90E75068D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1" y="5504523"/>
            <a:ext cx="2839784" cy="1120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5361AA-A057-2910-48E6-FCF6BBFE5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76" y="5499678"/>
            <a:ext cx="2839785" cy="11201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BCB299-C9C2-135E-DA6E-DAF67F61EB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31" y="5499677"/>
            <a:ext cx="2839784" cy="11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20702-C854-AD57-B19A-EDF7ED14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BB6900-FBE1-5ECA-A81D-35048C0893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10F45-901D-82B5-071D-27D7A430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Google Shape;867;p33">
            <a:extLst>
              <a:ext uri="{FF2B5EF4-FFF2-40B4-BE49-F238E27FC236}">
                <a16:creationId xmlns:a16="http://schemas.microsoft.com/office/drawing/2014/main" id="{666AA981-D491-EA68-E798-6F7D723ACEE3}"/>
              </a:ext>
            </a:extLst>
          </p:cNvPr>
          <p:cNvSpPr txBox="1">
            <a:spLocks/>
          </p:cNvSpPr>
          <p:nvPr/>
        </p:nvSpPr>
        <p:spPr>
          <a:xfrm>
            <a:off x="659130" y="134894"/>
            <a:ext cx="109042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It Harder – Smaller Bug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4AA7591-DC7A-FF39-1844-6C288877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558040"/>
            <a:ext cx="3125687" cy="235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CBB65-3227-81A2-1117-D9E347BEE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558040"/>
            <a:ext cx="3140788" cy="2355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B7B1E-FA87-6829-02C3-C00B7695F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558040"/>
            <a:ext cx="3140787" cy="235559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018DC4D-2A24-D547-FB14-6468D8D814A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654372"/>
            <a:ext cx="1294166" cy="9569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1F479BF-F829-8717-57BC-72D6F24B7A0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978735"/>
            <a:ext cx="1294166" cy="95695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428C6B-05E3-4172-73CB-E2BF9EC6FAF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951552"/>
            <a:ext cx="1294166" cy="95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D7D332-73FE-3778-83FC-3B9ACC0F25D9}"/>
              </a:ext>
            </a:extLst>
          </p:cNvPr>
          <p:cNvSpPr txBox="1"/>
          <p:nvPr/>
        </p:nvSpPr>
        <p:spPr>
          <a:xfrm>
            <a:off x="1535906" y="5531871"/>
            <a:ext cx="9150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Bug is too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big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and too easy to find!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7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0D0EF-2FF3-EE70-0CAE-9D2310FA7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140BBC-801D-30CB-263B-0742E8FA7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69EF1-E043-299B-80D1-6CA73B5D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3EC462C-5203-BD4F-7A37-590075E5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470" y="1886813"/>
            <a:ext cx="4139135" cy="30606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0331DEB-31CA-7E83-E3B2-D152A8CD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9057" y="2528992"/>
            <a:ext cx="2357805" cy="17434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13A304F-14AD-0254-AC15-E91441E5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202" y="2891983"/>
            <a:ext cx="1294915" cy="957508"/>
          </a:xfrm>
          <a:prstGeom prst="rect">
            <a:avLst/>
          </a:prstGeom>
        </p:spPr>
      </p:pic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2766A4E3-3498-02E1-282A-6CF68B66A3B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Set Sprite Size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8DC2DC-A993-A8D5-E3CE-3E70CB042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383" y="4810847"/>
            <a:ext cx="1878552" cy="663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8E9568-2B19-5C8A-738E-77B52E80C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3" y="4810847"/>
            <a:ext cx="1878552" cy="663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AB526E-B00B-C8E6-C8E9-4353E4683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89" y="4810847"/>
            <a:ext cx="1979295" cy="6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59980-0143-9421-BE8A-92F9D3983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E0F95F-3A14-53B8-2658-B2E0EA3CD4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E8395-BC46-8739-6AF5-DDE0252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F668B77-88C1-A536-FBE1-04C28B27A3E1}"/>
              </a:ext>
            </a:extLst>
          </p:cNvPr>
          <p:cNvSpPr txBox="1">
            <a:spLocks/>
          </p:cNvSpPr>
          <p:nvPr/>
        </p:nvSpPr>
        <p:spPr>
          <a:xfrm>
            <a:off x="1363978" y="143850"/>
            <a:ext cx="94640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Smaller and Smaller Bug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67A761-5A1D-B1B6-772E-F33B52BCC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047500"/>
            <a:ext cx="3125687" cy="23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6CEE5-F5F8-C994-A82E-686E4861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047500"/>
            <a:ext cx="3140788" cy="235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8044F-68FF-B818-9212-533740563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047500"/>
            <a:ext cx="3140787" cy="235559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72C0067-4F78-2C32-1C56-A57208629B6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143832"/>
            <a:ext cx="1294166" cy="956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99AF2FC-8492-CDBA-602D-D733E1DDD93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016" y="3605355"/>
            <a:ext cx="792015" cy="58564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F7768A3-B435-2E69-F97F-4A157E9A802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4087" y="3257447"/>
            <a:ext cx="470504" cy="347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61249-5F62-6745-5555-36C324397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28" y="4818679"/>
            <a:ext cx="2880431" cy="1588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2D8D8-E5A0-3C7F-62F7-2953853923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4" y="4861874"/>
            <a:ext cx="2880431" cy="15887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7DCB98-CB21-0C33-9FB1-D899D48D1D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83" y="4861874"/>
            <a:ext cx="2880431" cy="15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4A968-57F3-1301-3FF9-90BDED23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5EEA6A-1B26-44CE-F51E-464A5B4508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1A833-4878-1503-D41E-34E83F0B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2F1FB9E0-0D54-28AF-262A-EED96FA3B05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End Screen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02EE50-7AF2-A60B-AB23-57900485E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66" y="2599396"/>
            <a:ext cx="2607383" cy="1964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EEC94-31C4-BF2A-D40E-FFC4A573C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50" y="2599396"/>
            <a:ext cx="2619980" cy="1964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D5B27-658E-A35C-AB41-754BA30EB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31" y="2592264"/>
            <a:ext cx="2619979" cy="1964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3F1FD-B78C-8FCC-FE62-049B67913448}"/>
              </a:ext>
            </a:extLst>
          </p:cNvPr>
          <p:cNvSpPr txBox="1"/>
          <p:nvPr/>
        </p:nvSpPr>
        <p:spPr>
          <a:xfrm>
            <a:off x="9535228" y="2981723"/>
            <a:ext cx="2296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End Screen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E1C5F3B2-F3A5-CD21-733E-DC1815A1930E}"/>
              </a:ext>
            </a:extLst>
          </p:cNvPr>
          <p:cNvSpPr/>
          <p:nvPr/>
        </p:nvSpPr>
        <p:spPr>
          <a:xfrm rot="16200000">
            <a:off x="2997457" y="402272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517514B4-3793-5596-776A-AACED41C29B3}"/>
              </a:ext>
            </a:extLst>
          </p:cNvPr>
          <p:cNvSpPr/>
          <p:nvPr/>
        </p:nvSpPr>
        <p:spPr>
          <a:xfrm rot="16200000">
            <a:off x="6253790" y="4022724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8BAB724B-06E7-80E6-D120-7570B7C0BD83}"/>
              </a:ext>
            </a:extLst>
          </p:cNvPr>
          <p:cNvSpPr/>
          <p:nvPr/>
        </p:nvSpPr>
        <p:spPr>
          <a:xfrm rot="16200000">
            <a:off x="9301790" y="4022724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F8B1-8F1C-8306-F8B0-A210B042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68AC8C-77AB-1705-A0E4-E1D015C5B2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8A0A-B521-2982-1217-4A3B4E28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80D15A3C-1C42-F8A4-D6A1-83AE00393A4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End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405DF-FBB9-D82E-C6B7-BE90324E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79" y="2423990"/>
            <a:ext cx="5587558" cy="36404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BB67BA-3C51-AFD8-163F-C02E1BD6B15A}"/>
              </a:ext>
            </a:extLst>
          </p:cNvPr>
          <p:cNvSpPr/>
          <p:nvPr/>
        </p:nvSpPr>
        <p:spPr>
          <a:xfrm>
            <a:off x="1584792" y="3906749"/>
            <a:ext cx="1981200" cy="20650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C6E89C-5B01-3B03-04CE-A094CAE10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36" y="1746250"/>
            <a:ext cx="1430244" cy="47608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2973B10-EB45-1223-7B8F-73837AA6A41B}"/>
              </a:ext>
            </a:extLst>
          </p:cNvPr>
          <p:cNvSpPr/>
          <p:nvPr/>
        </p:nvSpPr>
        <p:spPr>
          <a:xfrm>
            <a:off x="8922852" y="5226999"/>
            <a:ext cx="1231576" cy="128006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652FD-6289-A09E-CE8E-7643D7193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97D93E-0981-B4B2-EC12-C22343AC29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F2228-B022-13B4-E554-7A85DC1D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EF8A4CA-632D-7B14-CE9B-85456F912C9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Three Levels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BF72C6-2350-F764-7AD8-8E256DB26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FB14-F07E-5291-E49F-62E6D4EAA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37496E-5380-BB07-3746-6548173E6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CA0BC9-C344-34D0-3A19-7F076FEA251E}"/>
              </a:ext>
            </a:extLst>
          </p:cNvPr>
          <p:cNvSpPr txBox="1"/>
          <p:nvPr/>
        </p:nvSpPr>
        <p:spPr>
          <a:xfrm>
            <a:off x="738279" y="2121706"/>
            <a:ext cx="26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Woods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1BEE3-A305-A6B0-1DF0-5B4343B9B5F8}"/>
              </a:ext>
            </a:extLst>
          </p:cNvPr>
          <p:cNvSpPr txBox="1"/>
          <p:nvPr/>
        </p:nvSpPr>
        <p:spPr>
          <a:xfrm>
            <a:off x="4869294" y="2122313"/>
            <a:ext cx="245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Farm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43C05-5609-2281-4151-9AB4178BEBB0}"/>
              </a:ext>
            </a:extLst>
          </p:cNvPr>
          <p:cNvSpPr txBox="1"/>
          <p:nvPr/>
        </p:nvSpPr>
        <p:spPr>
          <a:xfrm>
            <a:off x="8849129" y="2121706"/>
            <a:ext cx="255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3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Jungle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EB30-D811-3B02-6566-F67DCD633E6F}"/>
              </a:ext>
            </a:extLst>
          </p:cNvPr>
          <p:cNvSpPr txBox="1"/>
          <p:nvPr/>
        </p:nvSpPr>
        <p:spPr>
          <a:xfrm>
            <a:off x="3065679" y="5513821"/>
            <a:ext cx="606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Each is a different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of the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4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B0216-493D-7027-AA59-1A18E5559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38758A-6ABF-E5A7-8B29-7291392D70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93997-76DC-5ED0-75A9-006C71D7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99AA1BDE-8DB9-69C0-03BE-D7D6EBEB016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End Screen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65A74C-F825-3A9F-F2E1-5AE04E86C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46" y="2599396"/>
            <a:ext cx="2607383" cy="1964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7F429-B8C9-ECB1-A440-537C18995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30" y="2599396"/>
            <a:ext cx="2619980" cy="1964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804E6-24E1-D98F-19EC-ACD9406C4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11" y="2592264"/>
            <a:ext cx="2619979" cy="1964984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E31F1914-39E6-F60F-71E0-D71DABC30887}"/>
              </a:ext>
            </a:extLst>
          </p:cNvPr>
          <p:cNvSpPr/>
          <p:nvPr/>
        </p:nvSpPr>
        <p:spPr>
          <a:xfrm rot="16200000">
            <a:off x="2616458" y="402272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35A3720C-64F8-7864-1088-235E02089FAC}"/>
              </a:ext>
            </a:extLst>
          </p:cNvPr>
          <p:cNvSpPr/>
          <p:nvPr/>
        </p:nvSpPr>
        <p:spPr>
          <a:xfrm rot="16200000">
            <a:off x="5872791" y="4022724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5AC3F2E-A8CE-27BC-327A-2411BD1B4214}"/>
              </a:ext>
            </a:extLst>
          </p:cNvPr>
          <p:cNvSpPr/>
          <p:nvPr/>
        </p:nvSpPr>
        <p:spPr>
          <a:xfrm rot="16200000">
            <a:off x="8920791" y="4022724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AC3C978-D49C-ACF4-EF82-4F80854E9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3391" y="2599396"/>
            <a:ext cx="2685798" cy="202384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D18E473-10AF-CA1A-796B-F99EFD95385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147" y="3429000"/>
            <a:ext cx="514253" cy="38025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AB720D9-6A48-32CF-3C58-3BA991D918F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0807" y="3972007"/>
            <a:ext cx="257127" cy="19012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1CA76E5-2F36-32D8-FC3E-1B1A138BB3F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4423" y="3178597"/>
            <a:ext cx="126200" cy="933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B033DFF-F4B3-87C8-9E2F-710885C390B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9778" y="3192007"/>
            <a:ext cx="1033023" cy="7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43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FF2C-F9A5-0365-8668-54F8E6AF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5C5E79-0EB5-C8DC-C951-2F70729C0A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814A89-BE45-4840-66D2-94A09FB6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D58F38E4-6240-C547-5969-72A6469F37C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Congratulations!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4CCCD-94F5-069E-8B18-6F251140D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0" y="2383926"/>
            <a:ext cx="5049423" cy="3779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18A0E5-CE67-A314-0C5F-EF1B9EF8B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09" y="3136223"/>
            <a:ext cx="5295900" cy="22749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CBBE4B-680A-7A2E-419C-941404AED3F9}"/>
              </a:ext>
            </a:extLst>
          </p:cNvPr>
          <p:cNvSpPr/>
          <p:nvPr/>
        </p:nvSpPr>
        <p:spPr>
          <a:xfrm>
            <a:off x="6461592" y="3022061"/>
            <a:ext cx="3246288" cy="94795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2AF863-4050-8E08-DE94-CA6381CA33A6}"/>
              </a:ext>
            </a:extLst>
          </p:cNvPr>
          <p:cNvSpPr/>
          <p:nvPr/>
        </p:nvSpPr>
        <p:spPr>
          <a:xfrm>
            <a:off x="6463582" y="4712635"/>
            <a:ext cx="5515057" cy="81267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5BF7FA-29DC-7B81-45D1-3C5118602266}"/>
              </a:ext>
            </a:extLst>
          </p:cNvPr>
          <p:cNvSpPr/>
          <p:nvPr/>
        </p:nvSpPr>
        <p:spPr>
          <a:xfrm>
            <a:off x="3416635" y="3271507"/>
            <a:ext cx="1764966" cy="79757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8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127FC-D0F3-FFCA-4EEA-FE5BBF5F7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166519-F5F6-4AC8-744C-923CDEB34E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B0FBB6-EABC-53DE-4093-9711910D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BF6C0C84-AEDA-4823-5093-BD2B8C287E2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Restart the Game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3E5562-2421-119F-17A7-6727CED4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02" y="2133940"/>
            <a:ext cx="5115157" cy="3824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29EB55-12F9-9B40-040F-A68839D44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82" y="2591837"/>
            <a:ext cx="5349016" cy="28553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8F823E-3614-CD09-DCF1-BE40FF6E63C1}"/>
              </a:ext>
            </a:extLst>
          </p:cNvPr>
          <p:cNvSpPr/>
          <p:nvPr/>
        </p:nvSpPr>
        <p:spPr>
          <a:xfrm>
            <a:off x="6172032" y="4730643"/>
            <a:ext cx="4305468" cy="77861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68385-7A14-9AA8-2091-8C51A54EA514}"/>
              </a:ext>
            </a:extLst>
          </p:cNvPr>
          <p:cNvSpPr/>
          <p:nvPr/>
        </p:nvSpPr>
        <p:spPr>
          <a:xfrm>
            <a:off x="3466932" y="3201777"/>
            <a:ext cx="1905168" cy="67841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16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630B2-E977-28A7-9C6D-A50B0251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AD97A7-A065-A3C4-5B65-C203BC05BA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055A2-C6C2-E9B5-5D62-997A2FD4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756F7DCF-FC21-6618-75B7-12D1422D46F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Restart the Game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3F06DA-D5BD-FA99-7D1D-0C36A6D3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07" y="1878434"/>
            <a:ext cx="3003178" cy="2245650"/>
          </a:xfrm>
          <a:prstGeom prst="rect">
            <a:avLst/>
          </a:prstGeom>
        </p:spPr>
      </p:pic>
      <p:pic>
        <p:nvPicPr>
          <p:cNvPr id="4" name="Picture 3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12D745EA-781F-290D-094E-BAB2F0694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3154953" y="3857572"/>
            <a:ext cx="634430" cy="64014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B6718FB-AF68-DFC6-BD42-E19F5E153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761" y="3861939"/>
            <a:ext cx="3003178" cy="22632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600792C-C2BD-FF44-64FB-268C0FD11F0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48383" y="5542594"/>
            <a:ext cx="290177" cy="214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54BB4-A836-F0BB-E7DA-C62B604E1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68" y="2846940"/>
            <a:ext cx="2819569" cy="2554287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748BAD45-27FE-CCB1-63A0-27FE904A6C19}"/>
              </a:ext>
            </a:extLst>
          </p:cNvPr>
          <p:cNvSpPr/>
          <p:nvPr/>
        </p:nvSpPr>
        <p:spPr>
          <a:xfrm rot="5400000">
            <a:off x="7173090" y="4037534"/>
            <a:ext cx="939392" cy="1668780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01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A1B3-7161-D39D-E0A4-162C23B65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176471-F115-92A4-D2DB-057D737F76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7F90E-919B-E944-A29C-6EC7C6FD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79BFBA46-6553-A349-6313-01BC05C89DB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Time the Game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DA6D0-EC05-BF62-4ADE-21588C1EE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50" y="1890100"/>
            <a:ext cx="10083700" cy="41750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1D5776-9A82-A032-BE29-2B45F7E8A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241" y="3375607"/>
            <a:ext cx="519586" cy="6020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5CB573-AB17-366F-83B0-EA9A40E24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73" y="3375608"/>
            <a:ext cx="519586" cy="602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B4C464-79DC-1680-1684-CD25E2B00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476" y="4973086"/>
            <a:ext cx="730796" cy="8987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5FF70F-6C45-239F-A720-93F526D1BAC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24" y="4328426"/>
            <a:ext cx="812842" cy="11287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F2B494-3244-9F06-2684-BDCFFFF52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98" y="4328426"/>
            <a:ext cx="812842" cy="11287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7F7E53-4D9A-BC1D-9175-28BDED2DF067}"/>
              </a:ext>
            </a:extLst>
          </p:cNvPr>
          <p:cNvSpPr txBox="1"/>
          <p:nvPr/>
        </p:nvSpPr>
        <p:spPr>
          <a:xfrm>
            <a:off x="909570" y="2767682"/>
            <a:ext cx="212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Start: 0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6EED67-7926-3206-6928-D60EF329E092}"/>
              </a:ext>
            </a:extLst>
          </p:cNvPr>
          <p:cNvSpPr txBox="1"/>
          <p:nvPr/>
        </p:nvSpPr>
        <p:spPr>
          <a:xfrm>
            <a:off x="8995434" y="2763180"/>
            <a:ext cx="212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Finish: 30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4EECD9-4AFE-76B9-DAF6-33A5CD541F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02" y="4328426"/>
            <a:ext cx="812842" cy="11287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F2AB5B-C6F7-860D-A2E2-ACA74CF40BD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81" y="4328426"/>
            <a:ext cx="812842" cy="11287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40468A-7F1A-FCB7-9682-4A03CF301A3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06" y="4328425"/>
            <a:ext cx="812842" cy="112877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A3D4E9-835C-C386-520E-B2BDE547F9F4}"/>
              </a:ext>
            </a:extLst>
          </p:cNvPr>
          <p:cNvCxnSpPr>
            <a:cxnSpLocks/>
          </p:cNvCxnSpPr>
          <p:nvPr/>
        </p:nvCxnSpPr>
        <p:spPr>
          <a:xfrm>
            <a:off x="2506980" y="3692529"/>
            <a:ext cx="71247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C3065A-0653-3535-CEF6-E2CECE01D360}"/>
              </a:ext>
            </a:extLst>
          </p:cNvPr>
          <p:cNvSpPr txBox="1"/>
          <p:nvPr/>
        </p:nvSpPr>
        <p:spPr>
          <a:xfrm>
            <a:off x="3991697" y="3276498"/>
            <a:ext cx="41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Total time: 30 seconds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9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4B076-38A0-DF62-92FD-E33912638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DC43A0-91B3-4CF6-F179-4C9F653113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30288-7C3A-E6DD-B3E7-512A2EEC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E2A25786-A148-4391-57D1-B1254249C41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Timer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5E9FB-90FE-BA8B-DB40-A5DF36FC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9" b="91748" l="1860" r="96512">
                        <a14:foregroundMark x1="13953" y1="31553" x2="13953" y2="31553"/>
                        <a14:foregroundMark x1="12093" y1="57282" x2="12093" y2="57282"/>
                        <a14:foregroundMark x1="8372" y1="43689" x2="8372" y2="43689"/>
                        <a14:foregroundMark x1="3721" y1="33495" x2="3721" y2="33495"/>
                        <a14:foregroundMark x1="7907" y1="26214" x2="7907" y2="26214"/>
                        <a14:foregroundMark x1="2558" y1="45146" x2="2558" y2="45146"/>
                        <a14:foregroundMark x1="63256" y1="25728" x2="63256" y2="25728"/>
                        <a14:foregroundMark x1="92791" y1="41748" x2="92791" y2="41748"/>
                        <a14:foregroundMark x1="63953" y1="92233" x2="63953" y2="92233"/>
                        <a14:foregroundMark x1="96512" y1="47573" x2="96512" y2="47573"/>
                        <a14:foregroundMark x1="11860" y1="34466" x2="11860" y2="34466"/>
                        <a14:foregroundMark x1="16512" y1="51456" x2="16512" y2="51456"/>
                        <a14:foregroundMark x1="14419" y1="37379" x2="14419" y2="37379"/>
                        <a14:foregroundMark x1="24651" y1="37379" x2="24651" y2="37379"/>
                        <a14:foregroundMark x1="22093" y1="58738" x2="22093" y2="58738"/>
                        <a14:foregroundMark x1="21395" y1="62621" x2="20465" y2="62621"/>
                        <a14:foregroundMark x1="13953" y1="63592" x2="13953" y2="63592"/>
                        <a14:foregroundMark x1="12093" y1="63107" x2="8372" y2="59709"/>
                        <a14:foregroundMark x1="4651" y1="54854" x2="22093" y2="48058"/>
                        <a14:foregroundMark x1="11163" y1="26699" x2="11163" y2="26699"/>
                        <a14:foregroundMark x1="17442" y1="26214" x2="17442" y2="26214"/>
                        <a14:foregroundMark x1="22326" y1="25728" x2="22326" y2="25728"/>
                        <a14:foregroundMark x1="21395" y1="33495" x2="21395" y2="33495"/>
                        <a14:foregroundMark x1="22093" y1="38350" x2="3256" y2="56796"/>
                        <a14:foregroundMark x1="3256" y1="56796" x2="24186" y2="65049"/>
                        <a14:foregroundMark x1="24186" y1="65049" x2="5349" y2="74272"/>
                        <a14:foregroundMark x1="5349" y1="74272" x2="22791" y2="70874"/>
                        <a14:foregroundMark x1="14884" y1="27670" x2="14884" y2="27670"/>
                        <a14:foregroundMark x1="20465" y1="26214" x2="20465" y2="26214"/>
                        <a14:foregroundMark x1="23953" y1="30097" x2="23953" y2="30097"/>
                        <a14:foregroundMark x1="25814" y1="31553" x2="25814" y2="31553"/>
                        <a14:foregroundMark x1="26512" y1="54854" x2="26512" y2="54854"/>
                        <a14:foregroundMark x1="1860" y1="43689" x2="1860" y2="43689"/>
                        <a14:foregroundMark x1="26512" y1="43689" x2="26512" y2="43689"/>
                        <a14:foregroundMark x1="26279" y1="63107" x2="26279" y2="63107"/>
                        <a14:foregroundMark x1="26047" y1="72330" x2="26047" y2="72330"/>
                        <a14:foregroundMark x1="54419" y1="91748" x2="54419" y2="91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48" y="5457951"/>
            <a:ext cx="2459184" cy="1178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B09F0A-6F7B-C159-2C45-707A9353F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1" b="90594" l="4577" r="95195">
                        <a14:foregroundMark x1="18307" y1="47030" x2="18307" y2="47030"/>
                        <a14:foregroundMark x1="4805" y1="38614" x2="4805" y2="38614"/>
                        <a14:foregroundMark x1="9840" y1="23267" x2="9840" y2="23267"/>
                        <a14:foregroundMark x1="27689" y1="42574" x2="27689" y2="42574"/>
                        <a14:foregroundMark x1="95195" y1="44059" x2="95195" y2="44059"/>
                        <a14:foregroundMark x1="70709" y1="8911" x2="70709" y2="8911"/>
                        <a14:foregroundMark x1="67735" y1="90594" x2="67735" y2="90594"/>
                        <a14:foregroundMark x1="4577" y1="28218" x2="4577" y2="282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5469390"/>
            <a:ext cx="2499218" cy="11552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07DAAFC-29AD-6D23-6324-1092FFF79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1580" y="1962914"/>
            <a:ext cx="4125759" cy="31092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C40F48D-879A-0A7C-0F59-332FF3E74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661" y="1962914"/>
            <a:ext cx="4125759" cy="3109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D47CD-9E0B-E0C4-725F-D6F7F16B9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813" r="90000">
                        <a14:foregroundMark x1="7813" y1="46250" x2="7813" y2="4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35" y="1983760"/>
            <a:ext cx="873866" cy="4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97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CC4E6-C5CE-A4B5-50FA-7C2C6493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8C5482-1E02-B0CD-6FCF-3B1047708F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CDC6C-017A-472B-61CF-A427719C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1741A05-73AB-43D9-1336-F1B581F24B0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Time the Game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2495560-2A86-B699-395A-40E08AB14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46" y="2863979"/>
            <a:ext cx="2607383" cy="1964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4E52B-6EF5-C9C7-0043-ED62BDD67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30" y="2863979"/>
            <a:ext cx="2619980" cy="1964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D5B0E-B7BB-3175-5D0C-AD51853DB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11" y="2856847"/>
            <a:ext cx="2619979" cy="196498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1BBB7B7-A06D-1271-4D20-89DAE68E0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3391" y="2863979"/>
            <a:ext cx="2685798" cy="202384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757E729-0FA3-7B00-8F87-FE98EE5A9DB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147" y="3720657"/>
            <a:ext cx="514253" cy="3802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4183FCD-A1FB-F88F-0E90-25A327857D4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0807" y="4263664"/>
            <a:ext cx="257127" cy="19012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D9F5620-FEFE-34C4-F4FF-F6B35C55A12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4423" y="3470254"/>
            <a:ext cx="126200" cy="933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CF945A7-10CC-51E1-7574-C4D9FEF28E1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9778" y="3483664"/>
            <a:ext cx="1033023" cy="7638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A1CF90-5E8C-7EC4-1F61-2D3D6DC9C9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01" b="89604" l="7514" r="91908">
                        <a14:foregroundMark x1="7803" y1="42574" x2="7803" y2="42574"/>
                        <a14:foregroundMark x1="91908" y1="44554" x2="91908" y2="445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817095"/>
            <a:ext cx="1392836" cy="813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BA8943-4282-1E28-6B8C-B6882B82B6C7}"/>
              </a:ext>
            </a:extLst>
          </p:cNvPr>
          <p:cNvSpPr txBox="1"/>
          <p:nvPr/>
        </p:nvSpPr>
        <p:spPr>
          <a:xfrm>
            <a:off x="2685971" y="1962229"/>
            <a:ext cx="800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Click Go button to reset and start timer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900EEE-331F-917F-3309-890C222913F1}"/>
              </a:ext>
            </a:extLst>
          </p:cNvPr>
          <p:cNvSpPr/>
          <p:nvPr/>
        </p:nvSpPr>
        <p:spPr>
          <a:xfrm>
            <a:off x="1027544" y="5370680"/>
            <a:ext cx="1441335" cy="745639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E9A1F1-8C1E-5622-737B-5DB1DE4DB2B3}"/>
              </a:ext>
            </a:extLst>
          </p:cNvPr>
          <p:cNvSpPr txBox="1"/>
          <p:nvPr/>
        </p:nvSpPr>
        <p:spPr>
          <a:xfrm>
            <a:off x="1135834" y="5451111"/>
            <a:ext cx="120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0.000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63E9DA0-DEF9-4BAD-C9DB-F54A1D2C6805}"/>
              </a:ext>
            </a:extLst>
          </p:cNvPr>
          <p:cNvSpPr/>
          <p:nvPr/>
        </p:nvSpPr>
        <p:spPr>
          <a:xfrm>
            <a:off x="3912984" y="5370680"/>
            <a:ext cx="1441335" cy="745639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C2DF8D-8940-E3CE-8C0C-BB211F6E7221}"/>
              </a:ext>
            </a:extLst>
          </p:cNvPr>
          <p:cNvSpPr txBox="1"/>
          <p:nvPr/>
        </p:nvSpPr>
        <p:spPr>
          <a:xfrm>
            <a:off x="4021274" y="5451111"/>
            <a:ext cx="120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3.417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ADEB44-F9CE-CAD7-1F51-DC0F5A32E592}"/>
              </a:ext>
            </a:extLst>
          </p:cNvPr>
          <p:cNvSpPr/>
          <p:nvPr/>
        </p:nvSpPr>
        <p:spPr>
          <a:xfrm>
            <a:off x="6889955" y="5370680"/>
            <a:ext cx="1441335" cy="745639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A00EBF-3284-127C-D8A9-8A9C2FCD4AAE}"/>
              </a:ext>
            </a:extLst>
          </p:cNvPr>
          <p:cNvSpPr txBox="1"/>
          <p:nvPr/>
        </p:nvSpPr>
        <p:spPr>
          <a:xfrm>
            <a:off x="6998245" y="5451111"/>
            <a:ext cx="120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7.629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1EF5E11-8DEF-48C7-A896-9DC13DB40683}"/>
              </a:ext>
            </a:extLst>
          </p:cNvPr>
          <p:cNvSpPr/>
          <p:nvPr/>
        </p:nvSpPr>
        <p:spPr>
          <a:xfrm>
            <a:off x="9866926" y="5370680"/>
            <a:ext cx="1441335" cy="745639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3C2D55-F2B5-305D-EDA8-38755DBD14F2}"/>
              </a:ext>
            </a:extLst>
          </p:cNvPr>
          <p:cNvSpPr txBox="1"/>
          <p:nvPr/>
        </p:nvSpPr>
        <p:spPr>
          <a:xfrm>
            <a:off x="9975216" y="5451111"/>
            <a:ext cx="120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9.137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94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EB60D-9139-5188-693D-23D27FDA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5F64A0-D63D-3BCF-0A44-829090C726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3B245-7769-34B0-18C0-854F58A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C6DACF3-D2E2-6DFF-3DAB-205057C6980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Report the 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E169D6-6A3F-8A25-E774-09C618FB30BE}"/>
              </a:ext>
            </a:extLst>
          </p:cNvPr>
          <p:cNvSpPr txBox="1"/>
          <p:nvPr/>
        </p:nvSpPr>
        <p:spPr>
          <a:xfrm>
            <a:off x="2345803" y="5261997"/>
            <a:ext cx="7874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Rectangle block with rounded corners can be put inside rectangle slots with rounded corners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62F0BE-930A-CE3D-1BD9-37A6E6EB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25" y="2547511"/>
            <a:ext cx="4578985" cy="9824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B300602-51C3-7209-5AF4-448C0B97B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66" y="2667000"/>
            <a:ext cx="1133475" cy="762000"/>
          </a:xfrm>
          <a:prstGeom prst="rect">
            <a:avLst/>
          </a:pr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7639467C-ED7E-E5AE-03D6-F3F28AC5FB6F}"/>
              </a:ext>
            </a:extLst>
          </p:cNvPr>
          <p:cNvSpPr/>
          <p:nvPr/>
        </p:nvSpPr>
        <p:spPr>
          <a:xfrm rot="7921796">
            <a:off x="2259409" y="-3566419"/>
            <a:ext cx="8019265" cy="8528629"/>
          </a:xfrm>
          <a:prstGeom prst="arc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D6842-0CA9-1D95-E56B-91893CD3C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CE6DB1-0C4A-9220-6C8A-B92521B041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DA7FC-21D3-B771-A040-2D1ED175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73E888B-EA67-96F5-E945-A080254A394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Report the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3F104-317F-43FF-9666-8F77833F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07" y="2669699"/>
            <a:ext cx="4888789" cy="3083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4CE305-40EF-F778-FB31-81175ECE4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9" y="2112117"/>
            <a:ext cx="5411711" cy="40550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86BF90-6A2B-AFD4-8232-C9A80DB5278B}"/>
              </a:ext>
            </a:extLst>
          </p:cNvPr>
          <p:cNvSpPr/>
          <p:nvPr/>
        </p:nvSpPr>
        <p:spPr>
          <a:xfrm>
            <a:off x="6809023" y="4139619"/>
            <a:ext cx="2771858" cy="6965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16EDB-FA25-4B29-4ADC-AA102AE9FD09}"/>
              </a:ext>
            </a:extLst>
          </p:cNvPr>
          <p:cNvSpPr/>
          <p:nvPr/>
        </p:nvSpPr>
        <p:spPr>
          <a:xfrm>
            <a:off x="3912365" y="3192306"/>
            <a:ext cx="964435" cy="6965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26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680B3-A66A-F32A-8341-15B27F7EB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1681D6-DFBE-75A9-F44D-CDCEF38109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004046-931E-D73A-D8B7-AAC529C0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3E6FF52A-6BFB-200D-14D4-403FD559FE7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Reset Timer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B958C9-6BAE-DC02-07A4-A2ED30081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07" y="1878434"/>
            <a:ext cx="3003178" cy="22456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477DC98-686F-AC4B-592A-E180BA438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7761" y="3861939"/>
            <a:ext cx="3003178" cy="22632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BE5721-6D69-CC53-2B7C-EE71A6D045E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8383" y="5542594"/>
            <a:ext cx="290177" cy="214567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69874C67-BDE5-DEF7-F8FE-8DAB848020B3}"/>
              </a:ext>
            </a:extLst>
          </p:cNvPr>
          <p:cNvSpPr/>
          <p:nvPr/>
        </p:nvSpPr>
        <p:spPr>
          <a:xfrm rot="5400000">
            <a:off x="7173090" y="4037534"/>
            <a:ext cx="939392" cy="1668780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EF206-B5FC-AF77-19F9-4CFB1625929E}"/>
              </a:ext>
            </a:extLst>
          </p:cNvPr>
          <p:cNvSpPr txBox="1"/>
          <p:nvPr/>
        </p:nvSpPr>
        <p:spPr>
          <a:xfrm>
            <a:off x="6569831" y="5280984"/>
            <a:ext cx="214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Reset timer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AC6017-F5A9-85B3-40D2-0B88AA3FF35A}"/>
              </a:ext>
            </a:extLst>
          </p:cNvPr>
          <p:cNvSpPr/>
          <p:nvPr/>
        </p:nvSpPr>
        <p:spPr>
          <a:xfrm>
            <a:off x="5333420" y="1928449"/>
            <a:ext cx="644279" cy="327072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D6141-1A2B-3807-82E3-70DE7C17B111}"/>
              </a:ext>
            </a:extLst>
          </p:cNvPr>
          <p:cNvSpPr txBox="1"/>
          <p:nvPr/>
        </p:nvSpPr>
        <p:spPr>
          <a:xfrm>
            <a:off x="5306807" y="1947744"/>
            <a:ext cx="67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9.137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B68D89-B4A1-8A43-358F-466E6813FACB}"/>
              </a:ext>
            </a:extLst>
          </p:cNvPr>
          <p:cNvSpPr/>
          <p:nvPr/>
        </p:nvSpPr>
        <p:spPr>
          <a:xfrm>
            <a:off x="8891960" y="3950900"/>
            <a:ext cx="644279" cy="327072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137FB-5E24-400B-D91D-0F6FEFF7073C}"/>
              </a:ext>
            </a:extLst>
          </p:cNvPr>
          <p:cNvSpPr txBox="1"/>
          <p:nvPr/>
        </p:nvSpPr>
        <p:spPr>
          <a:xfrm>
            <a:off x="8865347" y="3970195"/>
            <a:ext cx="67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0.000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E39390-6F74-94E1-CA57-93F5C8E11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5" y="2685995"/>
            <a:ext cx="4157173" cy="29460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598411-F559-B290-2C9B-773040920328}"/>
              </a:ext>
            </a:extLst>
          </p:cNvPr>
          <p:cNvSpPr/>
          <p:nvPr/>
        </p:nvSpPr>
        <p:spPr>
          <a:xfrm>
            <a:off x="628145" y="3513668"/>
            <a:ext cx="1360675" cy="82973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941AA1-2FC8-DFD4-B64D-6A925391A2FB}"/>
              </a:ext>
            </a:extLst>
          </p:cNvPr>
          <p:cNvSpPr/>
          <p:nvPr/>
        </p:nvSpPr>
        <p:spPr>
          <a:xfrm>
            <a:off x="5306807" y="1890100"/>
            <a:ext cx="728233" cy="42638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E300E4-C9F5-7E6D-E4ED-B4A9F6DC1288}"/>
              </a:ext>
            </a:extLst>
          </p:cNvPr>
          <p:cNvSpPr/>
          <p:nvPr/>
        </p:nvSpPr>
        <p:spPr>
          <a:xfrm>
            <a:off x="8836676" y="3901246"/>
            <a:ext cx="728233" cy="42638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8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F415D-09E9-EDAD-C108-E9292C3E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E64A80-3845-F322-59FC-97877EBC96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5B754-3EC1-6926-A13F-8B0DDF25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B275AAF-DD91-BD58-0128-7D977D089C65}"/>
              </a:ext>
            </a:extLst>
          </p:cNvPr>
          <p:cNvSpPr txBox="1">
            <a:spLocks/>
          </p:cNvSpPr>
          <p:nvPr/>
        </p:nvSpPr>
        <p:spPr>
          <a:xfrm>
            <a:off x="830580" y="120990"/>
            <a:ext cx="105308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Backdrops Are Stage’s Costumes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703EF-1ABD-8D9D-933B-C54F03FB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98" y="2001542"/>
            <a:ext cx="1476386" cy="4267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38C1D-713C-7761-CF8A-5C05B863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1844380"/>
            <a:ext cx="1190634" cy="4581558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81250633-6D4A-7848-FCD0-A6668CE78C92}"/>
              </a:ext>
            </a:extLst>
          </p:cNvPr>
          <p:cNvSpPr/>
          <p:nvPr/>
        </p:nvSpPr>
        <p:spPr>
          <a:xfrm>
            <a:off x="3337560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04E9F-6A47-CC55-A5D5-C25B2B8162A5}"/>
              </a:ext>
            </a:extLst>
          </p:cNvPr>
          <p:cNvSpPr txBox="1"/>
          <p:nvPr/>
        </p:nvSpPr>
        <p:spPr>
          <a:xfrm>
            <a:off x="3613433" y="3719658"/>
            <a:ext cx="211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costumes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5C96291-B5D4-9098-629A-B0EF0856A2F9}"/>
              </a:ext>
            </a:extLst>
          </p:cNvPr>
          <p:cNvSpPr/>
          <p:nvPr/>
        </p:nvSpPr>
        <p:spPr>
          <a:xfrm>
            <a:off x="8092405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A2B15-F19E-57FE-18E4-D1573A628BE6}"/>
              </a:ext>
            </a:extLst>
          </p:cNvPr>
          <p:cNvSpPr txBox="1"/>
          <p:nvPr/>
        </p:nvSpPr>
        <p:spPr>
          <a:xfrm>
            <a:off x="8298145" y="3719657"/>
            <a:ext cx="261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26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change sprite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size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using block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D5B4824-D4E9-4CE7-C84E-EE743E88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2" y="3305569"/>
            <a:ext cx="3573442" cy="12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765B-AFFB-8619-87BF-95175A461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87D8-74DA-F84A-D34F-6FF17B5D0A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62D7E55-8960-88EA-FA32-53D63E7FBA6D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AF4E1-4C12-63F0-60FE-1043F32FB6E8}"/>
              </a:ext>
            </a:extLst>
          </p:cNvPr>
          <p:cNvSpPr txBox="1"/>
          <p:nvPr/>
        </p:nvSpPr>
        <p:spPr>
          <a:xfrm>
            <a:off x="1265150" y="2117180"/>
            <a:ext cx="9727970" cy="132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can you make the ghost fade out/in faster/slower?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Explore with other graphic effects and see what each one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7160F-A6A8-4153-F8EB-1B3D2836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E2D260-B6FF-38F3-A1AB-8E2709CE69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BEDA9-9A24-4461-E3D2-1252EC6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A62601B-2DAA-8426-25C8-E86C539A90E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Code Blocks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FBEC2-4A56-6B92-B524-A1641C8C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F7EB54-71DE-C6DA-1F08-D8303530017A}"/>
              </a:ext>
            </a:extLst>
          </p:cNvPr>
          <p:cNvSpPr/>
          <p:nvPr/>
        </p:nvSpPr>
        <p:spPr>
          <a:xfrm>
            <a:off x="2227373" y="2346020"/>
            <a:ext cx="2423160" cy="381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3012F-B074-A6C3-C5DC-0ED747B4E7CE}"/>
              </a:ext>
            </a:extLst>
          </p:cNvPr>
          <p:cNvSpPr txBox="1"/>
          <p:nvPr/>
        </p:nvSpPr>
        <p:spPr>
          <a:xfrm>
            <a:off x="6042841" y="2964196"/>
            <a:ext cx="4048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Motion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blocks for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. Well, you don’t want to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move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the Stage anyway!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FC61-B921-0F55-791A-8FC4F7703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A60477-6313-0F4D-2255-DA535A385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24E8F-4960-02CA-9F9D-50741579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5244682-DB72-3C4E-2BEE-3BCA0669B303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0D212-267A-E239-AC10-0797858F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9F74F9-49C3-014A-0D24-A79759A52EBE}"/>
              </a:ext>
            </a:extLst>
          </p:cNvPr>
          <p:cNvSpPr/>
          <p:nvPr/>
        </p:nvSpPr>
        <p:spPr>
          <a:xfrm>
            <a:off x="2222600" y="3238500"/>
            <a:ext cx="20065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5CCEB-AB72-CC61-A190-699E71BE15A7}"/>
              </a:ext>
            </a:extLst>
          </p:cNvPr>
          <p:cNvSpPr txBox="1"/>
          <p:nvPr/>
        </p:nvSpPr>
        <p:spPr>
          <a:xfrm>
            <a:off x="5996940" y="3625481"/>
            <a:ext cx="40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Look familiar?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17E3C-67F6-48F5-DDF3-03675039AC65}"/>
              </a:ext>
            </a:extLst>
          </p:cNvPr>
          <p:cNvSpPr/>
          <p:nvPr/>
        </p:nvSpPr>
        <p:spPr>
          <a:xfrm>
            <a:off x="2222600" y="4279265"/>
            <a:ext cx="10540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257E5-76F8-5582-BB5D-C210A141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84BD3-3C03-81ED-3665-505FECC6CC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652-3855-4ACC-D810-45B97AB9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9A576-FCB4-F33E-CE15-B3BB1F5B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4529417"/>
            <a:ext cx="1804721" cy="867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8839F7-1C37-3ECA-4838-F2C5167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4529417"/>
            <a:ext cx="1719519" cy="86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A1474-F0E4-5A32-42D4-281DD3781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3052406"/>
            <a:ext cx="3803081" cy="867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C9A95-F7DB-8C5B-1A3A-4F45E761E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3052406"/>
            <a:ext cx="3818572" cy="867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C11FEA-94AF-D1BD-343D-6D53BD73C0BF}"/>
              </a:ext>
            </a:extLst>
          </p:cNvPr>
          <p:cNvSpPr txBox="1"/>
          <p:nvPr/>
        </p:nvSpPr>
        <p:spPr>
          <a:xfrm>
            <a:off x="1481136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Sprites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646B3-EEE5-234E-C8A8-AD4051A5F3E4}"/>
              </a:ext>
            </a:extLst>
          </p:cNvPr>
          <p:cNvSpPr txBox="1"/>
          <p:nvPr/>
        </p:nvSpPr>
        <p:spPr>
          <a:xfrm>
            <a:off x="7156198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28A82-878A-2782-D8E9-C81DBD8B1743}"/>
              </a:ext>
            </a:extLst>
          </p:cNvPr>
          <p:cNvSpPr txBox="1"/>
          <p:nvPr/>
        </p:nvSpPr>
        <p:spPr>
          <a:xfrm>
            <a:off x="2294847" y="5734185"/>
            <a:ext cx="760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is a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special sprite</a:t>
            </a:r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3" name="Google Shape;867;p33">
            <a:extLst>
              <a:ext uri="{FF2B5EF4-FFF2-40B4-BE49-F238E27FC236}">
                <a16:creationId xmlns:a16="http://schemas.microsoft.com/office/drawing/2014/main" id="{EBE9EE58-2441-6FC0-9850-69B15468DB6E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35702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A32F4-69D0-501C-E165-59C6F279C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DC51C4-E39E-3F0C-0092-E7BF0E91E9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E3B81-F533-3778-47F7-B5E10BCF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42073-52BB-82CA-8F3E-8F4C6CAD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9" b="93326" l="5288" r="93135">
                        <a14:foregroundMark x1="12709" y1="15606" x2="12709" y2="15606"/>
                        <a14:foregroundMark x1="22263" y1="9856" x2="22263" y2="9856"/>
                        <a14:foregroundMark x1="25974" y1="6879" x2="25974" y2="6879"/>
                        <a14:foregroundMark x1="19759" y1="8008" x2="19759" y2="8008"/>
                        <a14:foregroundMark x1="19759" y1="8008" x2="19759" y2="8008"/>
                        <a14:foregroundMark x1="64564" y1="10062" x2="64564" y2="10062"/>
                        <a14:foregroundMark x1="71521" y1="10062" x2="71521" y2="10062"/>
                        <a14:foregroundMark x1="5288" y1="9343" x2="5288" y2="9343"/>
                        <a14:foregroundMark x1="93228" y1="43018" x2="93228" y2="43018"/>
                        <a14:foregroundMark x1="57143" y1="93326" x2="57143" y2="93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10" y="1970980"/>
            <a:ext cx="4974379" cy="4494476"/>
          </a:xfrm>
          <a:prstGeom prst="rect">
            <a:avLst/>
          </a:prstGeom>
        </p:spPr>
      </p:pic>
      <p:sp>
        <p:nvSpPr>
          <p:cNvPr id="10" name="Google Shape;867;p33">
            <a:extLst>
              <a:ext uri="{FF2B5EF4-FFF2-40B4-BE49-F238E27FC236}">
                <a16:creationId xmlns:a16="http://schemas.microsoft.com/office/drawing/2014/main" id="{EDB4551A-B6EF-6D70-EEEA-427463B0A9AF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4803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020D-7612-EB69-7FAD-B606775E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B3105E-5E33-5AA6-1A68-13CD664EB7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0B3F1-4147-EA9C-E128-703C540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7FC274-E8E8-48B3-4D56-A046C00411F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Start with Level1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665DC-7AA8-DD16-2EB0-78563CCA7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16226"/>
            <a:ext cx="4724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30269</TotalTime>
  <Words>422</Words>
  <Application>Microsoft Office PowerPoint</Application>
  <PresentationFormat>Widescreen</PresentationFormat>
  <Paragraphs>130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784</cp:revision>
  <dcterms:created xsi:type="dcterms:W3CDTF">2024-03-25T08:29:58Z</dcterms:created>
  <dcterms:modified xsi:type="dcterms:W3CDTF">2024-12-23T07:32:29Z</dcterms:modified>
</cp:coreProperties>
</file>