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22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2048-35DF-5C0C-4EBD-136BB12A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B3C5-1772-4898-7052-BF21BF6F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909A-80EB-63FA-97C0-4D64DBA0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5BAA-22C7-369A-ECBC-638FD8FB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0E78-FD45-C4A7-89C1-6419AD9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9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55F-EAB9-A80E-7363-69F0FD9F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5AA0A-DD28-81A5-C682-0940912C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C297-12BE-6921-60C4-789DC598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48E-5BB1-384F-5C1D-1D1E70AB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FEB8-FE4E-1EB9-9538-F90E5E47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7588-8386-637A-CB8C-A5DB3CC9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8259D-D96F-D444-4274-A5A09965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F283-7096-393E-CE5A-1652484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1D3C-C31C-8805-D3B6-2ED29C5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7CDA-67BA-F9C6-0E18-96CC51CD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9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CE1-407D-19E2-8725-CCFFFD96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CD63-F2C6-9687-7337-0B3EF635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4965-F394-5DAC-FE02-9DDD063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99E7-DD97-8850-26C1-79BFA597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D021-0A5B-229E-C4B4-8E129C6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B5E0-F110-806B-5F41-98526D2B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9315-6DB3-5691-0794-E94A3BE1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44EA-F2CA-502C-2377-DBB8968E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7400-2110-6FA0-590F-ACDE313C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FD1D-E346-2764-24B9-1C69DA2E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ABB1-6FE9-B69D-CC6A-D9BFC97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9041-F7E9-E6C7-53AC-009020A2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E09FD-73D8-1BED-7F8F-73D8A1C1A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652B-6F4D-1190-6832-E742DBF7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9FEE-D008-E925-1978-A62169D0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D285D-AF68-CBBA-1EB2-8A8F9FD4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5A18-B618-4CF5-1ABC-F1D7E81E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D4C5-A658-8A78-F32F-6AF5ED87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743A-7F45-06EA-A692-B9B2A5C9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4995F-B198-F989-09CA-6CC3A2CEA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3B31-4AB9-9E57-E585-007C661C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8509B-8F9A-AE3F-AE3E-86294BD7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EA5C1-94FD-446E-4809-C4A9DE7A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0C39B-4B99-2588-7E14-FD65D6E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3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ABF-0475-8757-46CF-2DB734FD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DBA88-FE65-5D07-D014-1DFBCFB6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296C7-43A3-C9B2-B283-EC35E83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55CE4-E743-CADC-057D-38B301A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C9679-B5D2-FF3E-5C3D-240F0808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C3A0C-CC9A-0165-59FF-7BF9D642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07995-5F0C-46DA-E98A-3EC9871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7B2-2D21-6378-174B-51C11FA7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6446-D2E6-3B0A-4B2C-C5E1735A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FAC7-8DF8-21CD-E6E9-85F31D90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7E704-4169-5707-BA4A-A3FCE299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4C35-3A06-C5E0-661F-961B32AE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1E6-0B6B-9BCA-8EDE-F2CCEFE5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8-FB1E-268A-9BA9-396844FA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52041-9C34-F7AE-69BE-62CFED711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4034-939E-E6E1-EDC0-813CD486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8E442-0E7E-AF0B-ACFA-566D438A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9C0C4-C9DF-99DC-59E1-49CE3EA1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6D23-B792-AB78-D051-67C5FAF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7E67A-6F66-7CA5-657F-54662522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06F67-6114-EE13-DC58-13354ACB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EEBA-9E2A-3CE5-1A9B-CA08ABA7A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6B56-E8F0-469D-B38A-4578DF369B0D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BB21-6846-BBFB-B4AE-6F3DCBE7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563F-C90D-ECFF-9E7B-3D4AB34FD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CEF0-A751-46FC-A135-A97C690A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3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509A3-3303-6FD9-226F-393692C9D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A4E63-EF05-1A06-CB53-C5D4548F6A35}"/>
              </a:ext>
            </a:extLst>
          </p:cNvPr>
          <p:cNvSpPr txBox="1"/>
          <p:nvPr/>
        </p:nvSpPr>
        <p:spPr>
          <a:xfrm>
            <a:off x="4211777" y="2682238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AD6BD-75CB-35BC-BECB-70547AE98A09}"/>
              </a:ext>
            </a:extLst>
          </p:cNvPr>
          <p:cNvSpPr txBox="1"/>
          <p:nvPr/>
        </p:nvSpPr>
        <p:spPr>
          <a:xfrm>
            <a:off x="6695896" y="2682237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4D9-374E-C80C-3401-63B1DE254359}"/>
              </a:ext>
            </a:extLst>
          </p:cNvPr>
          <p:cNvSpPr txBox="1"/>
          <p:nvPr/>
        </p:nvSpPr>
        <p:spPr>
          <a:xfrm>
            <a:off x="5647800" y="2682239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C00000">
                    <a:alpha val="62000"/>
                  </a:srgbClr>
                </a:solidFill>
                <a:latin typeface="HP Simplified" panose="020B0604020204020204" pitchFamily="34" charset="0"/>
              </a:rPr>
              <a:t>×</a:t>
            </a:r>
            <a:endParaRPr lang="zh-CN" altLang="en-US" sz="8000" b="1" dirty="0">
              <a:solidFill>
                <a:srgbClr val="C00000">
                  <a:alpha val="62000"/>
                </a:srgb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E14F-4182-DD15-78B9-EB855701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0DC10-B87C-C1C1-F6FA-B456CEA7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643D5-CCC3-B804-E9EF-BF23ADC45730}"/>
              </a:ext>
            </a:extLst>
          </p:cNvPr>
          <p:cNvSpPr txBox="1"/>
          <p:nvPr/>
        </p:nvSpPr>
        <p:spPr>
          <a:xfrm>
            <a:off x="5453837" y="44958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BDF75-A43A-88F7-2D34-A118B8C08946}"/>
              </a:ext>
            </a:extLst>
          </p:cNvPr>
          <p:cNvSpPr txBox="1"/>
          <p:nvPr/>
        </p:nvSpPr>
        <p:spPr>
          <a:xfrm>
            <a:off x="5453837" y="147066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94643-F05D-74B5-DA19-CF62674EE508}"/>
              </a:ext>
            </a:extLst>
          </p:cNvPr>
          <p:cNvSpPr txBox="1"/>
          <p:nvPr/>
        </p:nvSpPr>
        <p:spPr>
          <a:xfrm>
            <a:off x="4478477" y="1470660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C00000">
                    <a:alpha val="62000"/>
                  </a:srgbClr>
                </a:solidFill>
                <a:latin typeface="HP Simplified" panose="020B0604020204020204" pitchFamily="34" charset="0"/>
              </a:rPr>
              <a:t>×</a:t>
            </a:r>
            <a:endParaRPr lang="zh-CN" altLang="en-US" sz="8000" b="1" dirty="0">
              <a:solidFill>
                <a:srgbClr val="C00000">
                  <a:alpha val="62000"/>
                </a:srgb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04F8A4-31BE-B3E2-0F63-CCA2C21EEF48}"/>
              </a:ext>
            </a:extLst>
          </p:cNvPr>
          <p:cNvCxnSpPr/>
          <p:nvPr/>
        </p:nvCxnSpPr>
        <p:spPr>
          <a:xfrm>
            <a:off x="4389120" y="2794099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17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5086-4FAF-3C25-3EE0-7BCE3B02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7A3CB-DD66-E813-E113-13F96D3B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EFB07-35B8-E1AC-6A57-1B99E9B4D908}"/>
              </a:ext>
            </a:extLst>
          </p:cNvPr>
          <p:cNvSpPr txBox="1"/>
          <p:nvPr/>
        </p:nvSpPr>
        <p:spPr>
          <a:xfrm>
            <a:off x="5453837" y="44958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58F86-DDC6-2D01-0BC1-BDB64A193D01}"/>
              </a:ext>
            </a:extLst>
          </p:cNvPr>
          <p:cNvSpPr txBox="1"/>
          <p:nvPr/>
        </p:nvSpPr>
        <p:spPr>
          <a:xfrm>
            <a:off x="5453837" y="147066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A6D68-2EBB-332C-95CB-C1CE60BE25CD}"/>
              </a:ext>
            </a:extLst>
          </p:cNvPr>
          <p:cNvSpPr txBox="1"/>
          <p:nvPr/>
        </p:nvSpPr>
        <p:spPr>
          <a:xfrm>
            <a:off x="4478477" y="1470660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C00000">
                    <a:alpha val="62000"/>
                  </a:srgbClr>
                </a:solidFill>
                <a:latin typeface="HP Simplified" panose="020B0604020204020204" pitchFamily="34" charset="0"/>
              </a:rPr>
              <a:t>×</a:t>
            </a:r>
            <a:endParaRPr lang="zh-CN" altLang="en-US" sz="8000" b="1" dirty="0">
              <a:solidFill>
                <a:srgbClr val="C00000">
                  <a:alpha val="62000"/>
                </a:srgb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808917-E9C3-A7F8-EBFE-221F2F1EA488}"/>
              </a:ext>
            </a:extLst>
          </p:cNvPr>
          <p:cNvCxnSpPr/>
          <p:nvPr/>
        </p:nvCxnSpPr>
        <p:spPr>
          <a:xfrm>
            <a:off x="4389120" y="2794099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FB508E-9111-50C5-E048-BC280E63DA08}"/>
              </a:ext>
            </a:extLst>
          </p:cNvPr>
          <p:cNvSpPr txBox="1"/>
          <p:nvPr/>
        </p:nvSpPr>
        <p:spPr>
          <a:xfrm>
            <a:off x="4982970" y="2740462"/>
            <a:ext cx="1834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280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37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8757-CC79-3D30-42CF-92D893414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016B7-7130-DCB2-892A-F9E68E7D6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42472-E6A8-0778-EBB4-D6153CA0FC2F}"/>
              </a:ext>
            </a:extLst>
          </p:cNvPr>
          <p:cNvSpPr txBox="1"/>
          <p:nvPr/>
        </p:nvSpPr>
        <p:spPr>
          <a:xfrm>
            <a:off x="5453837" y="44958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DAC63-2C65-F0AC-7EC3-83E92E04239F}"/>
              </a:ext>
            </a:extLst>
          </p:cNvPr>
          <p:cNvSpPr txBox="1"/>
          <p:nvPr/>
        </p:nvSpPr>
        <p:spPr>
          <a:xfrm>
            <a:off x="5453837" y="147066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FFC7-A1D2-3C1A-4580-D669D20EE2F3}"/>
              </a:ext>
            </a:extLst>
          </p:cNvPr>
          <p:cNvSpPr txBox="1"/>
          <p:nvPr/>
        </p:nvSpPr>
        <p:spPr>
          <a:xfrm>
            <a:off x="4478477" y="1470660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C00000">
                    <a:alpha val="62000"/>
                  </a:srgbClr>
                </a:solidFill>
                <a:latin typeface="HP Simplified" panose="020B0604020204020204" pitchFamily="34" charset="0"/>
              </a:rPr>
              <a:t>×</a:t>
            </a:r>
            <a:endParaRPr lang="zh-CN" altLang="en-US" sz="8000" b="1" dirty="0">
              <a:solidFill>
                <a:srgbClr val="C00000">
                  <a:alpha val="62000"/>
                </a:srgb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2F40AC-AAD6-FF73-5089-A17161B651D2}"/>
              </a:ext>
            </a:extLst>
          </p:cNvPr>
          <p:cNvCxnSpPr/>
          <p:nvPr/>
        </p:nvCxnSpPr>
        <p:spPr>
          <a:xfrm>
            <a:off x="4389120" y="2794099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C569E7-B02B-9D50-FEAE-A373421BD68F}"/>
              </a:ext>
            </a:extLst>
          </p:cNvPr>
          <p:cNvSpPr txBox="1"/>
          <p:nvPr/>
        </p:nvSpPr>
        <p:spPr>
          <a:xfrm>
            <a:off x="4982970" y="2740462"/>
            <a:ext cx="1834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280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98B8-85F0-F38E-731E-4B42403F351E}"/>
              </a:ext>
            </a:extLst>
          </p:cNvPr>
          <p:cNvSpPr txBox="1"/>
          <p:nvPr/>
        </p:nvSpPr>
        <p:spPr>
          <a:xfrm>
            <a:off x="4982970" y="3707905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446481-1216-E76A-E331-0A0FE10790FC}"/>
              </a:ext>
            </a:extLst>
          </p:cNvPr>
          <p:cNvCxnSpPr/>
          <p:nvPr/>
        </p:nvCxnSpPr>
        <p:spPr>
          <a:xfrm>
            <a:off x="4389120" y="5031344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4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6DD37-58FD-9FB0-95E0-0F11635EA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48E41-4837-1021-B517-AC27D049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D7BE0-9CC6-5985-CDA6-BC80B3C4BE47}"/>
              </a:ext>
            </a:extLst>
          </p:cNvPr>
          <p:cNvSpPr txBox="1"/>
          <p:nvPr/>
        </p:nvSpPr>
        <p:spPr>
          <a:xfrm>
            <a:off x="5453837" y="44958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FDED9-C65C-515A-3E69-12FD0A381235}"/>
              </a:ext>
            </a:extLst>
          </p:cNvPr>
          <p:cNvSpPr txBox="1"/>
          <p:nvPr/>
        </p:nvSpPr>
        <p:spPr>
          <a:xfrm>
            <a:off x="5453837" y="1470660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6D2C-99F5-46F0-09E9-9215327971E2}"/>
              </a:ext>
            </a:extLst>
          </p:cNvPr>
          <p:cNvSpPr txBox="1"/>
          <p:nvPr/>
        </p:nvSpPr>
        <p:spPr>
          <a:xfrm>
            <a:off x="4478477" y="1470660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C00000">
                    <a:alpha val="62000"/>
                  </a:srgbClr>
                </a:solidFill>
                <a:latin typeface="HP Simplified" panose="020B0604020204020204" pitchFamily="34" charset="0"/>
              </a:rPr>
              <a:t>×</a:t>
            </a:r>
            <a:endParaRPr lang="zh-CN" altLang="en-US" sz="8000" b="1" dirty="0">
              <a:solidFill>
                <a:srgbClr val="C00000">
                  <a:alpha val="62000"/>
                </a:srgb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1D615F-EF14-C5EE-A357-87C9EBD6CF83}"/>
              </a:ext>
            </a:extLst>
          </p:cNvPr>
          <p:cNvCxnSpPr/>
          <p:nvPr/>
        </p:nvCxnSpPr>
        <p:spPr>
          <a:xfrm>
            <a:off x="4389120" y="2794099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4DC5EB-FD69-F6B6-7C1D-08574C1AC808}"/>
              </a:ext>
            </a:extLst>
          </p:cNvPr>
          <p:cNvSpPr txBox="1"/>
          <p:nvPr/>
        </p:nvSpPr>
        <p:spPr>
          <a:xfrm>
            <a:off x="4982970" y="2740462"/>
            <a:ext cx="1834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280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FDFE4-6583-754A-5C4E-24250B42531B}"/>
              </a:ext>
            </a:extLst>
          </p:cNvPr>
          <p:cNvSpPr txBox="1"/>
          <p:nvPr/>
        </p:nvSpPr>
        <p:spPr>
          <a:xfrm>
            <a:off x="4982970" y="3707905"/>
            <a:ext cx="128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B950FC-9683-84F9-D27F-B4378EB433F6}"/>
              </a:ext>
            </a:extLst>
          </p:cNvPr>
          <p:cNvCxnSpPr/>
          <p:nvPr/>
        </p:nvCxnSpPr>
        <p:spPr>
          <a:xfrm>
            <a:off x="4389120" y="5031344"/>
            <a:ext cx="290322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CABA3-8E0F-7696-B89E-E130139223A0}"/>
              </a:ext>
            </a:extLst>
          </p:cNvPr>
          <p:cNvSpPr txBox="1"/>
          <p:nvPr/>
        </p:nvSpPr>
        <p:spPr>
          <a:xfrm>
            <a:off x="4982970" y="5031344"/>
            <a:ext cx="1834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C00000">
                    <a:alpha val="68000"/>
                  </a:srgbClr>
                </a:solidFill>
                <a:latin typeface="HP Simplified" panose="020B0604020204020204" pitchFamily="34" charset="0"/>
              </a:rPr>
              <a:t>630</a:t>
            </a:r>
            <a:endParaRPr lang="zh-CN" altLang="en-US" sz="8000" dirty="0">
              <a:solidFill>
                <a:srgbClr val="C00000">
                  <a:alpha val="68000"/>
                </a:srgb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25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407E-3B70-4FF3-4418-EBB57C8C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FE256-B2DB-B274-3415-E17BAF19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3198C9-0095-BAE0-C980-05ADB13BE2AE}"/>
              </a:ext>
            </a:extLst>
          </p:cNvPr>
          <p:cNvSpPr/>
          <p:nvPr/>
        </p:nvSpPr>
        <p:spPr>
          <a:xfrm>
            <a:off x="3991927" y="1904999"/>
            <a:ext cx="5427345" cy="3048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14BC1-1186-2123-C65D-3560FC2996D8}"/>
              </a:ext>
            </a:extLst>
          </p:cNvPr>
          <p:cNvSpPr txBox="1"/>
          <p:nvPr/>
        </p:nvSpPr>
        <p:spPr>
          <a:xfrm>
            <a:off x="6283047" y="53700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61279-00BE-0BC1-93AA-B126F18EE7C9}"/>
              </a:ext>
            </a:extLst>
          </p:cNvPr>
          <p:cNvSpPr txBox="1"/>
          <p:nvPr/>
        </p:nvSpPr>
        <p:spPr>
          <a:xfrm>
            <a:off x="2350176" y="3013500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D67A-B9FE-6DF6-7F30-219F97DD6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CFA4D-5F17-F998-31D3-66C092BD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A66E54-5EBD-1159-B3A6-5E8F0985D077}"/>
              </a:ext>
            </a:extLst>
          </p:cNvPr>
          <p:cNvSpPr/>
          <p:nvPr/>
        </p:nvSpPr>
        <p:spPr>
          <a:xfrm>
            <a:off x="3991927" y="1904999"/>
            <a:ext cx="5427345" cy="3048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EE41E-2A2F-9985-D955-4EE0B0D5F125}"/>
              </a:ext>
            </a:extLst>
          </p:cNvPr>
          <p:cNvSpPr txBox="1"/>
          <p:nvPr/>
        </p:nvSpPr>
        <p:spPr>
          <a:xfrm>
            <a:off x="6283047" y="53700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8548F-8E82-BCB6-9E6A-5D57AD4ABE60}"/>
              </a:ext>
            </a:extLst>
          </p:cNvPr>
          <p:cNvSpPr txBox="1"/>
          <p:nvPr/>
        </p:nvSpPr>
        <p:spPr>
          <a:xfrm>
            <a:off x="2350176" y="3013500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2F74DD-DAC0-9879-13F1-677F90B207F0}"/>
              </a:ext>
            </a:extLst>
          </p:cNvPr>
          <p:cNvCxnSpPr>
            <a:cxnSpLocks/>
          </p:cNvCxnSpPr>
          <p:nvPr/>
        </p:nvCxnSpPr>
        <p:spPr>
          <a:xfrm>
            <a:off x="3991927" y="3688079"/>
            <a:ext cx="5427345" cy="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0733A5-5B06-844B-3F59-449AFB342C08}"/>
              </a:ext>
            </a:extLst>
          </p:cNvPr>
          <p:cNvCxnSpPr>
            <a:cxnSpLocks/>
          </p:cNvCxnSpPr>
          <p:nvPr/>
        </p:nvCxnSpPr>
        <p:spPr>
          <a:xfrm>
            <a:off x="8717280" y="1984799"/>
            <a:ext cx="0" cy="304800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7152DD-1DD1-D72A-D044-4BBE5B85392E}"/>
              </a:ext>
            </a:extLst>
          </p:cNvPr>
          <p:cNvSpPr txBox="1"/>
          <p:nvPr/>
        </p:nvSpPr>
        <p:spPr>
          <a:xfrm>
            <a:off x="3422540" y="253492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48DBD-3C13-7C25-BBFA-1699E1EEED07}"/>
              </a:ext>
            </a:extLst>
          </p:cNvPr>
          <p:cNvSpPr txBox="1"/>
          <p:nvPr/>
        </p:nvSpPr>
        <p:spPr>
          <a:xfrm>
            <a:off x="3518721" y="399034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9AF5C-C738-DD83-0B75-38F8C488A57A}"/>
              </a:ext>
            </a:extLst>
          </p:cNvPr>
          <p:cNvSpPr txBox="1"/>
          <p:nvPr/>
        </p:nvSpPr>
        <p:spPr>
          <a:xfrm>
            <a:off x="6136211" y="137488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704FC-02CF-FADD-97B8-E86A93736431}"/>
              </a:ext>
            </a:extLst>
          </p:cNvPr>
          <p:cNvSpPr txBox="1"/>
          <p:nvPr/>
        </p:nvSpPr>
        <p:spPr>
          <a:xfrm>
            <a:off x="8860497" y="137488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93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AB43-F471-8141-799D-C7EA2DEE7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076282-78C9-DEA9-D98B-4A534390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E71F26-511F-A604-3937-AA68AE84CD91}"/>
              </a:ext>
            </a:extLst>
          </p:cNvPr>
          <p:cNvSpPr/>
          <p:nvPr/>
        </p:nvSpPr>
        <p:spPr>
          <a:xfrm>
            <a:off x="3991927" y="1904999"/>
            <a:ext cx="5427345" cy="3048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F35FB-C438-6DEB-2C2C-795684655887}"/>
              </a:ext>
            </a:extLst>
          </p:cNvPr>
          <p:cNvSpPr txBox="1"/>
          <p:nvPr/>
        </p:nvSpPr>
        <p:spPr>
          <a:xfrm>
            <a:off x="6283047" y="53700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27EF6-7E60-AC3D-DA79-28B7A597F0C7}"/>
              </a:ext>
            </a:extLst>
          </p:cNvPr>
          <p:cNvSpPr txBox="1"/>
          <p:nvPr/>
        </p:nvSpPr>
        <p:spPr>
          <a:xfrm>
            <a:off x="2350176" y="3013500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2535FE-0721-72D2-5F7C-6ECF118E2ED3}"/>
              </a:ext>
            </a:extLst>
          </p:cNvPr>
          <p:cNvCxnSpPr>
            <a:cxnSpLocks/>
          </p:cNvCxnSpPr>
          <p:nvPr/>
        </p:nvCxnSpPr>
        <p:spPr>
          <a:xfrm>
            <a:off x="3991927" y="3688079"/>
            <a:ext cx="5427345" cy="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517E04-053A-4742-D8E8-4AAB9BA727EF}"/>
              </a:ext>
            </a:extLst>
          </p:cNvPr>
          <p:cNvCxnSpPr>
            <a:cxnSpLocks/>
          </p:cNvCxnSpPr>
          <p:nvPr/>
        </p:nvCxnSpPr>
        <p:spPr>
          <a:xfrm>
            <a:off x="8717280" y="1984799"/>
            <a:ext cx="0" cy="304800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D9C10-9A6D-8F41-DFF6-904E685D3393}"/>
              </a:ext>
            </a:extLst>
          </p:cNvPr>
          <p:cNvSpPr txBox="1"/>
          <p:nvPr/>
        </p:nvSpPr>
        <p:spPr>
          <a:xfrm>
            <a:off x="3422540" y="253492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BDAF7-FFD5-C782-AE6B-343047161431}"/>
              </a:ext>
            </a:extLst>
          </p:cNvPr>
          <p:cNvSpPr txBox="1"/>
          <p:nvPr/>
        </p:nvSpPr>
        <p:spPr>
          <a:xfrm>
            <a:off x="3518721" y="399034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251BF-1A2B-C1AB-504D-B11BE55A9D78}"/>
              </a:ext>
            </a:extLst>
          </p:cNvPr>
          <p:cNvSpPr txBox="1"/>
          <p:nvPr/>
        </p:nvSpPr>
        <p:spPr>
          <a:xfrm>
            <a:off x="6136211" y="137488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4A2C7-260C-FCB6-08AD-B50735ED6DDE}"/>
              </a:ext>
            </a:extLst>
          </p:cNvPr>
          <p:cNvSpPr txBox="1"/>
          <p:nvPr/>
        </p:nvSpPr>
        <p:spPr>
          <a:xfrm>
            <a:off x="8860497" y="137488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C664B-67DD-93D2-B33E-F827E2AEB16D}"/>
              </a:ext>
            </a:extLst>
          </p:cNvPr>
          <p:cNvSpPr txBox="1"/>
          <p:nvPr/>
        </p:nvSpPr>
        <p:spPr>
          <a:xfrm>
            <a:off x="6096000" y="2534929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300</a:t>
            </a:r>
            <a:endParaRPr lang="zh-CN" altLang="en-US" sz="2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A00C1-FA5C-E8EC-3D43-E74A5D299FFD}"/>
              </a:ext>
            </a:extLst>
          </p:cNvPr>
          <p:cNvSpPr txBox="1"/>
          <p:nvPr/>
        </p:nvSpPr>
        <p:spPr>
          <a:xfrm>
            <a:off x="6136211" y="4056400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240</a:t>
            </a:r>
            <a:endParaRPr lang="zh-CN" altLang="en-US" sz="2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0EB12-690C-F16F-1FD4-EDDF514B371B}"/>
              </a:ext>
            </a:extLst>
          </p:cNvPr>
          <p:cNvSpPr txBox="1"/>
          <p:nvPr/>
        </p:nvSpPr>
        <p:spPr>
          <a:xfrm>
            <a:off x="8764316" y="253492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50</a:t>
            </a:r>
            <a:endParaRPr lang="zh-CN" altLang="en-US" sz="2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CF8A8-541E-29B1-A335-375A0E9C4DAD}"/>
              </a:ext>
            </a:extLst>
          </p:cNvPr>
          <p:cNvSpPr txBox="1"/>
          <p:nvPr/>
        </p:nvSpPr>
        <p:spPr>
          <a:xfrm>
            <a:off x="8764316" y="405640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40</a:t>
            </a:r>
            <a:endParaRPr lang="zh-CN" altLang="en-US" sz="2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9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FDCF0-9132-72F0-BEE5-9FC16467C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935FD-0350-A7FF-3F04-30EFA18C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3F8E08-2795-34C8-52E8-B339FDB718F9}"/>
              </a:ext>
            </a:extLst>
          </p:cNvPr>
          <p:cNvSpPr/>
          <p:nvPr/>
        </p:nvSpPr>
        <p:spPr>
          <a:xfrm>
            <a:off x="3991927" y="1904999"/>
            <a:ext cx="5427345" cy="3048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C77D5-AD94-8364-7782-2C9937913A07}"/>
              </a:ext>
            </a:extLst>
          </p:cNvPr>
          <p:cNvSpPr txBox="1"/>
          <p:nvPr/>
        </p:nvSpPr>
        <p:spPr>
          <a:xfrm>
            <a:off x="6283047" y="53700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35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A6CEF-9897-C66B-8F1F-B760DF06A923}"/>
              </a:ext>
            </a:extLst>
          </p:cNvPr>
          <p:cNvSpPr txBox="1"/>
          <p:nvPr/>
        </p:nvSpPr>
        <p:spPr>
          <a:xfrm>
            <a:off x="2350176" y="3013500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18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AF187D-065C-58D3-B62D-128104F82885}"/>
              </a:ext>
            </a:extLst>
          </p:cNvPr>
          <p:cNvCxnSpPr>
            <a:cxnSpLocks/>
          </p:cNvCxnSpPr>
          <p:nvPr/>
        </p:nvCxnSpPr>
        <p:spPr>
          <a:xfrm>
            <a:off x="3991927" y="3688079"/>
            <a:ext cx="5427345" cy="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F4E772-BA58-6C70-7C7D-1E9BF7C47EF3}"/>
              </a:ext>
            </a:extLst>
          </p:cNvPr>
          <p:cNvCxnSpPr>
            <a:cxnSpLocks/>
          </p:cNvCxnSpPr>
          <p:nvPr/>
        </p:nvCxnSpPr>
        <p:spPr>
          <a:xfrm>
            <a:off x="8717280" y="1984799"/>
            <a:ext cx="0" cy="3048000"/>
          </a:xfrm>
          <a:prstGeom prst="line">
            <a:avLst/>
          </a:prstGeom>
          <a:ln w="63500">
            <a:solidFill>
              <a:srgbClr val="C00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FF5EB1-CE1A-A47E-38AD-C373FEB00721}"/>
              </a:ext>
            </a:extLst>
          </p:cNvPr>
          <p:cNvSpPr txBox="1"/>
          <p:nvPr/>
        </p:nvSpPr>
        <p:spPr>
          <a:xfrm>
            <a:off x="3422540" y="253492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8C28A-10C6-1C3B-E517-CA454582E601}"/>
              </a:ext>
            </a:extLst>
          </p:cNvPr>
          <p:cNvSpPr txBox="1"/>
          <p:nvPr/>
        </p:nvSpPr>
        <p:spPr>
          <a:xfrm>
            <a:off x="3518721" y="399034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AF063-AB4F-056E-2337-A898F033FC37}"/>
              </a:ext>
            </a:extLst>
          </p:cNvPr>
          <p:cNvSpPr txBox="1"/>
          <p:nvPr/>
        </p:nvSpPr>
        <p:spPr>
          <a:xfrm>
            <a:off x="6136211" y="137488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30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322D1-D87F-A21A-5BBC-8C2665C4D170}"/>
              </a:ext>
            </a:extLst>
          </p:cNvPr>
          <p:cNvSpPr txBox="1"/>
          <p:nvPr/>
        </p:nvSpPr>
        <p:spPr>
          <a:xfrm>
            <a:off x="8860497" y="137488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B92A3B-C36D-3798-9E95-585C4AE69EF0}"/>
              </a:ext>
            </a:extLst>
          </p:cNvPr>
          <p:cNvSpPr txBox="1"/>
          <p:nvPr/>
        </p:nvSpPr>
        <p:spPr>
          <a:xfrm>
            <a:off x="3001435" y="5492559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300</a:t>
            </a:r>
            <a:endParaRPr lang="zh-CN" altLang="en-US" sz="4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4DFD4-C16D-5399-3D6D-A045B9FE83E1}"/>
              </a:ext>
            </a:extLst>
          </p:cNvPr>
          <p:cNvSpPr txBox="1"/>
          <p:nvPr/>
        </p:nvSpPr>
        <p:spPr>
          <a:xfrm>
            <a:off x="4599308" y="5492558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240</a:t>
            </a:r>
            <a:endParaRPr lang="zh-CN" altLang="en-US" sz="4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9399B-44C9-F18E-821C-FC2B17436B75}"/>
              </a:ext>
            </a:extLst>
          </p:cNvPr>
          <p:cNvSpPr txBox="1"/>
          <p:nvPr/>
        </p:nvSpPr>
        <p:spPr>
          <a:xfrm>
            <a:off x="6174186" y="5492557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50</a:t>
            </a:r>
            <a:endParaRPr lang="zh-CN" altLang="en-US" sz="4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947BE-B28A-F2B2-50A7-624D60B3524B}"/>
              </a:ext>
            </a:extLst>
          </p:cNvPr>
          <p:cNvSpPr txBox="1"/>
          <p:nvPr/>
        </p:nvSpPr>
        <p:spPr>
          <a:xfrm>
            <a:off x="7457018" y="5489999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40</a:t>
            </a:r>
            <a:endParaRPr lang="zh-CN" altLang="en-US" sz="4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DACFA-065C-C319-7033-462157EED4A3}"/>
              </a:ext>
            </a:extLst>
          </p:cNvPr>
          <p:cNvSpPr txBox="1"/>
          <p:nvPr/>
        </p:nvSpPr>
        <p:spPr>
          <a:xfrm>
            <a:off x="3995512" y="551649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88378-5E9D-F570-DAD2-3C55B7F4B7B7}"/>
              </a:ext>
            </a:extLst>
          </p:cNvPr>
          <p:cNvSpPr txBox="1"/>
          <p:nvPr/>
        </p:nvSpPr>
        <p:spPr>
          <a:xfrm>
            <a:off x="5555212" y="550452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2F0D-D415-2BA0-A4A7-7400BB443BF1}"/>
              </a:ext>
            </a:extLst>
          </p:cNvPr>
          <p:cNvSpPr txBox="1"/>
          <p:nvPr/>
        </p:nvSpPr>
        <p:spPr>
          <a:xfrm>
            <a:off x="6841399" y="54899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F2D77-3743-A2D5-E697-9CD603135447}"/>
              </a:ext>
            </a:extLst>
          </p:cNvPr>
          <p:cNvSpPr txBox="1"/>
          <p:nvPr/>
        </p:nvSpPr>
        <p:spPr>
          <a:xfrm>
            <a:off x="8199994" y="54899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492BE-898C-039D-E3CD-153D259FD75B}"/>
              </a:ext>
            </a:extLst>
          </p:cNvPr>
          <p:cNvSpPr txBox="1"/>
          <p:nvPr/>
        </p:nvSpPr>
        <p:spPr>
          <a:xfrm>
            <a:off x="8860497" y="5471160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C00000">
                    <a:alpha val="70000"/>
                  </a:srgbClr>
                </a:solidFill>
                <a:latin typeface="HP Simplified" panose="020B0604020204020204" pitchFamily="34" charset="0"/>
              </a:rPr>
              <a:t>630</a:t>
            </a:r>
            <a:endParaRPr lang="zh-CN" altLang="en-US" sz="4800" dirty="0">
              <a:solidFill>
                <a:srgbClr val="C00000">
                  <a:alpha val="70000"/>
                </a:srgb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01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HP Simplified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 Guo</dc:creator>
  <cp:lastModifiedBy>Jing Guo</cp:lastModifiedBy>
  <cp:revision>10</cp:revision>
  <dcterms:created xsi:type="dcterms:W3CDTF">2025-05-27T06:57:58Z</dcterms:created>
  <dcterms:modified xsi:type="dcterms:W3CDTF">2025-05-27T08:34:37Z</dcterms:modified>
</cp:coreProperties>
</file>