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5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3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4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D358-1F6D-49EA-AF1C-B627EC3F66D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F140-D501-44B1-9E7C-BEE88571C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7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4721" y="340822"/>
            <a:ext cx="3192087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346661" y="1936865"/>
            <a:ext cx="1629295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ActionServlet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560320" y="1080655"/>
            <a:ext cx="1163783" cy="85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74721" y="133834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</p:txBody>
      </p:sp>
      <p:sp>
        <p:nvSpPr>
          <p:cNvPr id="10" name="矩形 9"/>
          <p:cNvSpPr/>
          <p:nvPr/>
        </p:nvSpPr>
        <p:spPr>
          <a:xfrm>
            <a:off x="1421475" y="3507387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 flipH="1">
            <a:off x="2161308" y="2643447"/>
            <a:ext cx="1" cy="86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77440" y="305077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1421475" y="5378335"/>
            <a:ext cx="1554481" cy="5735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</p:txBody>
      </p:sp>
      <p:cxnSp>
        <p:nvCxnSpPr>
          <p:cNvPr id="17" name="直接箭头连接符 16"/>
          <p:cNvCxnSpPr>
            <a:endCxn id="15" idx="1"/>
          </p:cNvCxnSpPr>
          <p:nvPr/>
        </p:nvCxnSpPr>
        <p:spPr>
          <a:xfrm>
            <a:off x="2161308" y="4197927"/>
            <a:ext cx="37408" cy="118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24502" y="1936865"/>
            <a:ext cx="1629295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Jsp</a:t>
            </a:r>
            <a:endParaRPr lang="en-US" altLang="zh-CN" dirty="0" smtClean="0"/>
          </a:p>
        </p:txBody>
      </p:sp>
      <p:cxnSp>
        <p:nvCxnSpPr>
          <p:cNvPr id="20" name="直接箭头连接符 19"/>
          <p:cNvCxnSpPr>
            <a:stCxn id="5" idx="3"/>
            <a:endCxn id="18" idx="1"/>
          </p:cNvCxnSpPr>
          <p:nvPr/>
        </p:nvCxnSpPr>
        <p:spPr>
          <a:xfrm>
            <a:off x="2975956" y="2290156"/>
            <a:ext cx="3948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31516" y="1814253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forword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8" idx="0"/>
          </p:cNvCxnSpPr>
          <p:nvPr/>
        </p:nvCxnSpPr>
        <p:spPr>
          <a:xfrm flipH="1" flipV="1">
            <a:off x="6666808" y="1080655"/>
            <a:ext cx="1072342" cy="85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389" y="140900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598516" y="4580313"/>
            <a:ext cx="80799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5070764" y="3548827"/>
            <a:ext cx="1787236" cy="612648"/>
          </a:xfrm>
          <a:prstGeom prst="wedgeRoundRectCallout">
            <a:avLst>
              <a:gd name="adj1" fmla="val -170157"/>
              <a:gd name="adj2" fmla="val 1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中取得</a:t>
            </a:r>
            <a:r>
              <a:rPr lang="en-US" altLang="zh-CN" dirty="0" err="1" smtClean="0"/>
              <a:t>BeanFactory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85491" y="1936865"/>
            <a:ext cx="461665" cy="6251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struts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5491" y="5178829"/>
            <a:ext cx="461665" cy="6678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1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4721" y="340822"/>
            <a:ext cx="3192087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346661" y="1936865"/>
            <a:ext cx="1629295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ActionServlet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560320" y="1080655"/>
            <a:ext cx="1163783" cy="85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74721" y="133834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</p:txBody>
      </p:sp>
      <p:sp>
        <p:nvSpPr>
          <p:cNvPr id="10" name="矩形 9"/>
          <p:cNvSpPr/>
          <p:nvPr/>
        </p:nvSpPr>
        <p:spPr>
          <a:xfrm>
            <a:off x="1458882" y="3225337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ActionProxy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161309" y="2643447"/>
            <a:ext cx="37406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53212" y="277044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1421475" y="5842132"/>
            <a:ext cx="1554481" cy="5735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</p:txBody>
      </p:sp>
      <p:sp>
        <p:nvSpPr>
          <p:cNvPr id="18" name="矩形 17"/>
          <p:cNvSpPr/>
          <p:nvPr/>
        </p:nvSpPr>
        <p:spPr>
          <a:xfrm>
            <a:off x="6924502" y="1936865"/>
            <a:ext cx="1629295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Jsp</a:t>
            </a:r>
            <a:endParaRPr lang="en-US" altLang="zh-CN" dirty="0" smtClean="0"/>
          </a:p>
        </p:txBody>
      </p:sp>
      <p:cxnSp>
        <p:nvCxnSpPr>
          <p:cNvPr id="20" name="直接箭头连接符 19"/>
          <p:cNvCxnSpPr>
            <a:stCxn id="5" idx="3"/>
            <a:endCxn id="18" idx="1"/>
          </p:cNvCxnSpPr>
          <p:nvPr/>
        </p:nvCxnSpPr>
        <p:spPr>
          <a:xfrm>
            <a:off x="2975956" y="2290156"/>
            <a:ext cx="3948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31516" y="1814253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forword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8" idx="0"/>
          </p:cNvCxnSpPr>
          <p:nvPr/>
        </p:nvCxnSpPr>
        <p:spPr>
          <a:xfrm flipH="1" flipV="1">
            <a:off x="6666808" y="1080655"/>
            <a:ext cx="1072342" cy="85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389" y="140900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685491" y="4345478"/>
            <a:ext cx="80799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5491" y="1936865"/>
            <a:ext cx="461665" cy="6251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struts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5491" y="5178829"/>
            <a:ext cx="461665" cy="6678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58881" y="4760940"/>
            <a:ext cx="147966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0" idx="2"/>
            <a:endCxn id="23" idx="0"/>
          </p:cNvCxnSpPr>
          <p:nvPr/>
        </p:nvCxnSpPr>
        <p:spPr>
          <a:xfrm flipH="1">
            <a:off x="2198714" y="3865417"/>
            <a:ext cx="1" cy="89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98713" y="5401020"/>
            <a:ext cx="154499" cy="44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6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35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xielijiang</dc:creator>
  <cp:lastModifiedBy>xielijiang</cp:lastModifiedBy>
  <cp:revision>7</cp:revision>
  <dcterms:created xsi:type="dcterms:W3CDTF">2015-04-17T09:39:56Z</dcterms:created>
  <dcterms:modified xsi:type="dcterms:W3CDTF">2015-04-17T13:00:05Z</dcterms:modified>
</cp:coreProperties>
</file>