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7" r:id="rId4"/>
    <p:sldId id="259" r:id="rId5"/>
    <p:sldId id="262" r:id="rId6"/>
    <p:sldId id="263" r:id="rId7"/>
    <p:sldId id="261"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722"/>
  </p:normalViewPr>
  <p:slideViewPr>
    <p:cSldViewPr snapToGrid="0" snapToObjects="1">
      <p:cViewPr varScale="1">
        <p:scale>
          <a:sx n="143" d="100"/>
          <a:sy n="143" d="100"/>
        </p:scale>
        <p:origin x="30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275A8-6A6D-284E-A0A3-414DE77F622C}" type="datetimeFigureOut">
              <a:rPr lang="en-US" smtClean="0"/>
              <a:t>2/25/20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865B6-4B1C-F947-91E1-BB4F08570259}" type="slidenum">
              <a:rPr lang="en-US" smtClean="0"/>
              <a:t>‹#›</a:t>
            </a:fld>
            <a:endParaRPr lang="en-US"/>
          </a:p>
        </p:txBody>
      </p:sp>
    </p:spTree>
    <p:extLst>
      <p:ext uri="{BB962C8B-B14F-4D97-AF65-F5344CB8AC3E}">
        <p14:creationId xmlns:p14="http://schemas.microsoft.com/office/powerpoint/2010/main" val="2505646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0865B6-4B1C-F947-91E1-BB4F08570259}" type="slidenum">
              <a:rPr lang="en-US" smtClean="0"/>
              <a:t>6</a:t>
            </a:fld>
            <a:endParaRPr lang="en-US"/>
          </a:p>
        </p:txBody>
      </p:sp>
    </p:spTree>
    <p:extLst>
      <p:ext uri="{BB962C8B-B14F-4D97-AF65-F5344CB8AC3E}">
        <p14:creationId xmlns:p14="http://schemas.microsoft.com/office/powerpoint/2010/main" val="108545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AF04-52B1-2A4E-BEE0-11CD3013D4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E1B928-338C-964C-8763-660792599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1F90E2-DA85-D945-A10F-2559135C8F21}"/>
              </a:ext>
            </a:extLst>
          </p:cNvPr>
          <p:cNvSpPr>
            <a:spLocks noGrp="1"/>
          </p:cNvSpPr>
          <p:nvPr>
            <p:ph type="dt" sz="half" idx="10"/>
          </p:nvPr>
        </p:nvSpPr>
        <p:spPr/>
        <p:txBody>
          <a:bodyPr/>
          <a:lstStyle/>
          <a:p>
            <a:fld id="{C7401090-094E-7140-9619-46535DD3A7FB}" type="datetimeFigureOut">
              <a:rPr lang="en-US" smtClean="0"/>
              <a:t>2/25/20</a:t>
            </a:fld>
            <a:endParaRPr lang="en-US"/>
          </a:p>
        </p:txBody>
      </p:sp>
      <p:sp>
        <p:nvSpPr>
          <p:cNvPr id="5" name="Footer Placeholder 4">
            <a:extLst>
              <a:ext uri="{FF2B5EF4-FFF2-40B4-BE49-F238E27FC236}">
                <a16:creationId xmlns:a16="http://schemas.microsoft.com/office/drawing/2014/main" id="{CC38065F-1E76-184E-A065-F78F7FD56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36009-71DC-B04D-BE43-239D99718469}"/>
              </a:ext>
            </a:extLst>
          </p:cNvPr>
          <p:cNvSpPr>
            <a:spLocks noGrp="1"/>
          </p:cNvSpPr>
          <p:nvPr>
            <p:ph type="sldNum" sz="quarter" idx="12"/>
          </p:nvPr>
        </p:nvSpPr>
        <p:spPr/>
        <p:txBody>
          <a:bodyPr/>
          <a:lstStyle/>
          <a:p>
            <a:fld id="{1B0A7105-BF3B-7C4B-9B3F-6015EF6DB7CF}" type="slidenum">
              <a:rPr lang="en-US" smtClean="0"/>
              <a:t>‹#›</a:t>
            </a:fld>
            <a:endParaRPr lang="en-US"/>
          </a:p>
        </p:txBody>
      </p:sp>
    </p:spTree>
    <p:extLst>
      <p:ext uri="{BB962C8B-B14F-4D97-AF65-F5344CB8AC3E}">
        <p14:creationId xmlns:p14="http://schemas.microsoft.com/office/powerpoint/2010/main" val="160402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91DA-AE1C-D74C-884E-09CD64538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0D2AA5-C889-3441-ADFE-4E3707303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2E695-BEC2-554C-97DB-EE2AE5C3F5A7}"/>
              </a:ext>
            </a:extLst>
          </p:cNvPr>
          <p:cNvSpPr>
            <a:spLocks noGrp="1"/>
          </p:cNvSpPr>
          <p:nvPr>
            <p:ph type="dt" sz="half" idx="10"/>
          </p:nvPr>
        </p:nvSpPr>
        <p:spPr/>
        <p:txBody>
          <a:bodyPr/>
          <a:lstStyle/>
          <a:p>
            <a:fld id="{C7401090-094E-7140-9619-46535DD3A7FB}" type="datetimeFigureOut">
              <a:rPr lang="en-US" smtClean="0"/>
              <a:t>2/25/20</a:t>
            </a:fld>
            <a:endParaRPr lang="en-US"/>
          </a:p>
        </p:txBody>
      </p:sp>
      <p:sp>
        <p:nvSpPr>
          <p:cNvPr id="5" name="Footer Placeholder 4">
            <a:extLst>
              <a:ext uri="{FF2B5EF4-FFF2-40B4-BE49-F238E27FC236}">
                <a16:creationId xmlns:a16="http://schemas.microsoft.com/office/drawing/2014/main" id="{D742ECBB-F387-ED4F-86A4-81D7F486A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613E7-D2A9-CD44-927A-3EE31634D553}"/>
              </a:ext>
            </a:extLst>
          </p:cNvPr>
          <p:cNvSpPr>
            <a:spLocks noGrp="1"/>
          </p:cNvSpPr>
          <p:nvPr>
            <p:ph type="sldNum" sz="quarter" idx="12"/>
          </p:nvPr>
        </p:nvSpPr>
        <p:spPr/>
        <p:txBody>
          <a:bodyPr/>
          <a:lstStyle/>
          <a:p>
            <a:fld id="{1B0A7105-BF3B-7C4B-9B3F-6015EF6DB7CF}" type="slidenum">
              <a:rPr lang="en-US" smtClean="0"/>
              <a:t>‹#›</a:t>
            </a:fld>
            <a:endParaRPr lang="en-US"/>
          </a:p>
        </p:txBody>
      </p:sp>
    </p:spTree>
    <p:extLst>
      <p:ext uri="{BB962C8B-B14F-4D97-AF65-F5344CB8AC3E}">
        <p14:creationId xmlns:p14="http://schemas.microsoft.com/office/powerpoint/2010/main" val="186912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D9940-FE19-1842-B80C-5C12105901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2724F-E9E9-7E48-B671-582B22719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D6975-C6A3-3349-BA90-7176F0207FFC}"/>
              </a:ext>
            </a:extLst>
          </p:cNvPr>
          <p:cNvSpPr>
            <a:spLocks noGrp="1"/>
          </p:cNvSpPr>
          <p:nvPr>
            <p:ph type="dt" sz="half" idx="10"/>
          </p:nvPr>
        </p:nvSpPr>
        <p:spPr/>
        <p:txBody>
          <a:bodyPr/>
          <a:lstStyle/>
          <a:p>
            <a:fld id="{C7401090-094E-7140-9619-46535DD3A7FB}" type="datetimeFigureOut">
              <a:rPr lang="en-US" smtClean="0"/>
              <a:t>2/25/20</a:t>
            </a:fld>
            <a:endParaRPr lang="en-US"/>
          </a:p>
        </p:txBody>
      </p:sp>
      <p:sp>
        <p:nvSpPr>
          <p:cNvPr id="5" name="Footer Placeholder 4">
            <a:extLst>
              <a:ext uri="{FF2B5EF4-FFF2-40B4-BE49-F238E27FC236}">
                <a16:creationId xmlns:a16="http://schemas.microsoft.com/office/drawing/2014/main" id="{BD82B4B4-B7F9-FB46-AF4A-A8E2E4606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A64AA-A619-6A42-B051-AF92DE36333B}"/>
              </a:ext>
            </a:extLst>
          </p:cNvPr>
          <p:cNvSpPr>
            <a:spLocks noGrp="1"/>
          </p:cNvSpPr>
          <p:nvPr>
            <p:ph type="sldNum" sz="quarter" idx="12"/>
          </p:nvPr>
        </p:nvSpPr>
        <p:spPr/>
        <p:txBody>
          <a:bodyPr/>
          <a:lstStyle/>
          <a:p>
            <a:fld id="{1B0A7105-BF3B-7C4B-9B3F-6015EF6DB7CF}" type="slidenum">
              <a:rPr lang="en-US" smtClean="0"/>
              <a:t>‹#›</a:t>
            </a:fld>
            <a:endParaRPr lang="en-US"/>
          </a:p>
        </p:txBody>
      </p:sp>
    </p:spTree>
    <p:extLst>
      <p:ext uri="{BB962C8B-B14F-4D97-AF65-F5344CB8AC3E}">
        <p14:creationId xmlns:p14="http://schemas.microsoft.com/office/powerpoint/2010/main" val="61459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8509-E849-4D48-A3EF-8358AD0C9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53533-967D-7C4B-9AFC-5F072855BC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ADFF3-23EB-B644-B89D-22F5A0453DF9}"/>
              </a:ext>
            </a:extLst>
          </p:cNvPr>
          <p:cNvSpPr>
            <a:spLocks noGrp="1"/>
          </p:cNvSpPr>
          <p:nvPr>
            <p:ph type="dt" sz="half" idx="10"/>
          </p:nvPr>
        </p:nvSpPr>
        <p:spPr/>
        <p:txBody>
          <a:bodyPr/>
          <a:lstStyle/>
          <a:p>
            <a:fld id="{C7401090-094E-7140-9619-46535DD3A7FB}" type="datetimeFigureOut">
              <a:rPr lang="en-US" smtClean="0"/>
              <a:t>2/25/20</a:t>
            </a:fld>
            <a:endParaRPr lang="en-US"/>
          </a:p>
        </p:txBody>
      </p:sp>
      <p:sp>
        <p:nvSpPr>
          <p:cNvPr id="5" name="Footer Placeholder 4">
            <a:extLst>
              <a:ext uri="{FF2B5EF4-FFF2-40B4-BE49-F238E27FC236}">
                <a16:creationId xmlns:a16="http://schemas.microsoft.com/office/drawing/2014/main" id="{99DC6389-A762-A543-AD21-FD8743FDB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F2864-E74C-8044-8882-B811458FF936}"/>
              </a:ext>
            </a:extLst>
          </p:cNvPr>
          <p:cNvSpPr>
            <a:spLocks noGrp="1"/>
          </p:cNvSpPr>
          <p:nvPr>
            <p:ph type="sldNum" sz="quarter" idx="12"/>
          </p:nvPr>
        </p:nvSpPr>
        <p:spPr/>
        <p:txBody>
          <a:bodyPr/>
          <a:lstStyle/>
          <a:p>
            <a:fld id="{1B0A7105-BF3B-7C4B-9B3F-6015EF6DB7CF}" type="slidenum">
              <a:rPr lang="en-US" smtClean="0"/>
              <a:t>‹#›</a:t>
            </a:fld>
            <a:endParaRPr lang="en-US"/>
          </a:p>
        </p:txBody>
      </p:sp>
    </p:spTree>
    <p:extLst>
      <p:ext uri="{BB962C8B-B14F-4D97-AF65-F5344CB8AC3E}">
        <p14:creationId xmlns:p14="http://schemas.microsoft.com/office/powerpoint/2010/main" val="401661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D054-4677-8E4F-9AAC-FA3AA5DDBB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A9D2D6-2432-9B43-97EC-C635910E4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521ED6-DB19-9542-8775-BBA60F763079}"/>
              </a:ext>
            </a:extLst>
          </p:cNvPr>
          <p:cNvSpPr>
            <a:spLocks noGrp="1"/>
          </p:cNvSpPr>
          <p:nvPr>
            <p:ph type="dt" sz="half" idx="10"/>
          </p:nvPr>
        </p:nvSpPr>
        <p:spPr/>
        <p:txBody>
          <a:bodyPr/>
          <a:lstStyle/>
          <a:p>
            <a:fld id="{C7401090-094E-7140-9619-46535DD3A7FB}" type="datetimeFigureOut">
              <a:rPr lang="en-US" smtClean="0"/>
              <a:t>2/25/20</a:t>
            </a:fld>
            <a:endParaRPr lang="en-US"/>
          </a:p>
        </p:txBody>
      </p:sp>
      <p:sp>
        <p:nvSpPr>
          <p:cNvPr id="5" name="Footer Placeholder 4">
            <a:extLst>
              <a:ext uri="{FF2B5EF4-FFF2-40B4-BE49-F238E27FC236}">
                <a16:creationId xmlns:a16="http://schemas.microsoft.com/office/drawing/2014/main" id="{55D0B9E1-CA83-AE4F-9EF9-EE1770E3B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2E199-0D0C-9940-BDE3-59EACC5D4433}"/>
              </a:ext>
            </a:extLst>
          </p:cNvPr>
          <p:cNvSpPr>
            <a:spLocks noGrp="1"/>
          </p:cNvSpPr>
          <p:nvPr>
            <p:ph type="sldNum" sz="quarter" idx="12"/>
          </p:nvPr>
        </p:nvSpPr>
        <p:spPr/>
        <p:txBody>
          <a:bodyPr/>
          <a:lstStyle/>
          <a:p>
            <a:fld id="{1B0A7105-BF3B-7C4B-9B3F-6015EF6DB7CF}" type="slidenum">
              <a:rPr lang="en-US" smtClean="0"/>
              <a:t>‹#›</a:t>
            </a:fld>
            <a:endParaRPr lang="en-US"/>
          </a:p>
        </p:txBody>
      </p:sp>
    </p:spTree>
    <p:extLst>
      <p:ext uri="{BB962C8B-B14F-4D97-AF65-F5344CB8AC3E}">
        <p14:creationId xmlns:p14="http://schemas.microsoft.com/office/powerpoint/2010/main" val="422635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6217-DEB1-A944-BBC0-FF3516F09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5595A-4776-1546-9027-AC10E0E1E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C1AA3F-F1A6-D642-9F8C-11C4DE8763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D55557-1B65-8040-909E-7C25223F7822}"/>
              </a:ext>
            </a:extLst>
          </p:cNvPr>
          <p:cNvSpPr>
            <a:spLocks noGrp="1"/>
          </p:cNvSpPr>
          <p:nvPr>
            <p:ph type="dt" sz="half" idx="10"/>
          </p:nvPr>
        </p:nvSpPr>
        <p:spPr/>
        <p:txBody>
          <a:bodyPr/>
          <a:lstStyle/>
          <a:p>
            <a:fld id="{C7401090-094E-7140-9619-46535DD3A7FB}" type="datetimeFigureOut">
              <a:rPr lang="en-US" smtClean="0"/>
              <a:t>2/25/20</a:t>
            </a:fld>
            <a:endParaRPr lang="en-US"/>
          </a:p>
        </p:txBody>
      </p:sp>
      <p:sp>
        <p:nvSpPr>
          <p:cNvPr id="6" name="Footer Placeholder 5">
            <a:extLst>
              <a:ext uri="{FF2B5EF4-FFF2-40B4-BE49-F238E27FC236}">
                <a16:creationId xmlns:a16="http://schemas.microsoft.com/office/drawing/2014/main" id="{2C8EB0D2-B093-1842-AEC6-1185AFAB1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44507-B865-C549-BCE8-A64288D9F6F0}"/>
              </a:ext>
            </a:extLst>
          </p:cNvPr>
          <p:cNvSpPr>
            <a:spLocks noGrp="1"/>
          </p:cNvSpPr>
          <p:nvPr>
            <p:ph type="sldNum" sz="quarter" idx="12"/>
          </p:nvPr>
        </p:nvSpPr>
        <p:spPr/>
        <p:txBody>
          <a:bodyPr/>
          <a:lstStyle/>
          <a:p>
            <a:fld id="{1B0A7105-BF3B-7C4B-9B3F-6015EF6DB7CF}" type="slidenum">
              <a:rPr lang="en-US" smtClean="0"/>
              <a:t>‹#›</a:t>
            </a:fld>
            <a:endParaRPr lang="en-US"/>
          </a:p>
        </p:txBody>
      </p:sp>
    </p:spTree>
    <p:extLst>
      <p:ext uri="{BB962C8B-B14F-4D97-AF65-F5344CB8AC3E}">
        <p14:creationId xmlns:p14="http://schemas.microsoft.com/office/powerpoint/2010/main" val="29083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BF5E-95FA-EF44-B1B2-CFBA88559B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4BAB58-8F31-8043-A748-9CEEF7532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3E6528-6B15-004D-A50C-009F8C5FF2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83F2A-EF0C-2B48-87C8-B07539A3C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3184BF-5C11-9847-9FC2-E35A6FEE77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1022BA-B76B-C14B-813F-087C2734D1CC}"/>
              </a:ext>
            </a:extLst>
          </p:cNvPr>
          <p:cNvSpPr>
            <a:spLocks noGrp="1"/>
          </p:cNvSpPr>
          <p:nvPr>
            <p:ph type="dt" sz="half" idx="10"/>
          </p:nvPr>
        </p:nvSpPr>
        <p:spPr/>
        <p:txBody>
          <a:bodyPr/>
          <a:lstStyle/>
          <a:p>
            <a:fld id="{C7401090-094E-7140-9619-46535DD3A7FB}" type="datetimeFigureOut">
              <a:rPr lang="en-US" smtClean="0"/>
              <a:t>2/25/20</a:t>
            </a:fld>
            <a:endParaRPr lang="en-US"/>
          </a:p>
        </p:txBody>
      </p:sp>
      <p:sp>
        <p:nvSpPr>
          <p:cNvPr id="8" name="Footer Placeholder 7">
            <a:extLst>
              <a:ext uri="{FF2B5EF4-FFF2-40B4-BE49-F238E27FC236}">
                <a16:creationId xmlns:a16="http://schemas.microsoft.com/office/drawing/2014/main" id="{5524B9FD-D181-9643-80C2-E21EDA9E46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435D0D-5999-1743-894F-F34889F7A52A}"/>
              </a:ext>
            </a:extLst>
          </p:cNvPr>
          <p:cNvSpPr>
            <a:spLocks noGrp="1"/>
          </p:cNvSpPr>
          <p:nvPr>
            <p:ph type="sldNum" sz="quarter" idx="12"/>
          </p:nvPr>
        </p:nvSpPr>
        <p:spPr/>
        <p:txBody>
          <a:bodyPr/>
          <a:lstStyle/>
          <a:p>
            <a:fld id="{1B0A7105-BF3B-7C4B-9B3F-6015EF6DB7CF}" type="slidenum">
              <a:rPr lang="en-US" smtClean="0"/>
              <a:t>‹#›</a:t>
            </a:fld>
            <a:endParaRPr lang="en-US"/>
          </a:p>
        </p:txBody>
      </p:sp>
    </p:spTree>
    <p:extLst>
      <p:ext uri="{BB962C8B-B14F-4D97-AF65-F5344CB8AC3E}">
        <p14:creationId xmlns:p14="http://schemas.microsoft.com/office/powerpoint/2010/main" val="421982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7F8E-46FA-084F-B032-44433477AD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A208C8-D8FE-904E-AF06-07618C875649}"/>
              </a:ext>
            </a:extLst>
          </p:cNvPr>
          <p:cNvSpPr>
            <a:spLocks noGrp="1"/>
          </p:cNvSpPr>
          <p:nvPr>
            <p:ph type="dt" sz="half" idx="10"/>
          </p:nvPr>
        </p:nvSpPr>
        <p:spPr/>
        <p:txBody>
          <a:bodyPr/>
          <a:lstStyle/>
          <a:p>
            <a:fld id="{C7401090-094E-7140-9619-46535DD3A7FB}" type="datetimeFigureOut">
              <a:rPr lang="en-US" smtClean="0"/>
              <a:t>2/25/20</a:t>
            </a:fld>
            <a:endParaRPr lang="en-US"/>
          </a:p>
        </p:txBody>
      </p:sp>
      <p:sp>
        <p:nvSpPr>
          <p:cNvPr id="4" name="Footer Placeholder 3">
            <a:extLst>
              <a:ext uri="{FF2B5EF4-FFF2-40B4-BE49-F238E27FC236}">
                <a16:creationId xmlns:a16="http://schemas.microsoft.com/office/drawing/2014/main" id="{552FC7F8-0307-6149-8BEB-AA0AE59C7A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18DB1E-6E06-B246-911C-524866F68DB9}"/>
              </a:ext>
            </a:extLst>
          </p:cNvPr>
          <p:cNvSpPr>
            <a:spLocks noGrp="1"/>
          </p:cNvSpPr>
          <p:nvPr>
            <p:ph type="sldNum" sz="quarter" idx="12"/>
          </p:nvPr>
        </p:nvSpPr>
        <p:spPr/>
        <p:txBody>
          <a:bodyPr/>
          <a:lstStyle/>
          <a:p>
            <a:fld id="{1B0A7105-BF3B-7C4B-9B3F-6015EF6DB7CF}" type="slidenum">
              <a:rPr lang="en-US" smtClean="0"/>
              <a:t>‹#›</a:t>
            </a:fld>
            <a:endParaRPr lang="en-US"/>
          </a:p>
        </p:txBody>
      </p:sp>
    </p:spTree>
    <p:extLst>
      <p:ext uri="{BB962C8B-B14F-4D97-AF65-F5344CB8AC3E}">
        <p14:creationId xmlns:p14="http://schemas.microsoft.com/office/powerpoint/2010/main" val="405193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60DCF-9992-1B4D-B962-D23E979B44B0}"/>
              </a:ext>
            </a:extLst>
          </p:cNvPr>
          <p:cNvSpPr>
            <a:spLocks noGrp="1"/>
          </p:cNvSpPr>
          <p:nvPr>
            <p:ph type="dt" sz="half" idx="10"/>
          </p:nvPr>
        </p:nvSpPr>
        <p:spPr/>
        <p:txBody>
          <a:bodyPr/>
          <a:lstStyle/>
          <a:p>
            <a:fld id="{C7401090-094E-7140-9619-46535DD3A7FB}" type="datetimeFigureOut">
              <a:rPr lang="en-US" smtClean="0"/>
              <a:t>2/25/20</a:t>
            </a:fld>
            <a:endParaRPr lang="en-US"/>
          </a:p>
        </p:txBody>
      </p:sp>
      <p:sp>
        <p:nvSpPr>
          <p:cNvPr id="3" name="Footer Placeholder 2">
            <a:extLst>
              <a:ext uri="{FF2B5EF4-FFF2-40B4-BE49-F238E27FC236}">
                <a16:creationId xmlns:a16="http://schemas.microsoft.com/office/drawing/2014/main" id="{B4700A9C-B8FA-7447-9D6C-4AF8513519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444F52-F0D2-7640-A345-75AE71C899F2}"/>
              </a:ext>
            </a:extLst>
          </p:cNvPr>
          <p:cNvSpPr>
            <a:spLocks noGrp="1"/>
          </p:cNvSpPr>
          <p:nvPr>
            <p:ph type="sldNum" sz="quarter" idx="12"/>
          </p:nvPr>
        </p:nvSpPr>
        <p:spPr/>
        <p:txBody>
          <a:bodyPr/>
          <a:lstStyle/>
          <a:p>
            <a:fld id="{1B0A7105-BF3B-7C4B-9B3F-6015EF6DB7CF}" type="slidenum">
              <a:rPr lang="en-US" smtClean="0"/>
              <a:t>‹#›</a:t>
            </a:fld>
            <a:endParaRPr lang="en-US"/>
          </a:p>
        </p:txBody>
      </p:sp>
    </p:spTree>
    <p:extLst>
      <p:ext uri="{BB962C8B-B14F-4D97-AF65-F5344CB8AC3E}">
        <p14:creationId xmlns:p14="http://schemas.microsoft.com/office/powerpoint/2010/main" val="62019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AD6B-B8B6-9545-BACF-4A0588FBF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FF3701-DA5A-0142-B3B1-FEECB7771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3C95D9-325F-9B40-971E-A27FF7490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48B2F-90D4-B040-9746-5F3C7DB97DE1}"/>
              </a:ext>
            </a:extLst>
          </p:cNvPr>
          <p:cNvSpPr>
            <a:spLocks noGrp="1"/>
          </p:cNvSpPr>
          <p:nvPr>
            <p:ph type="dt" sz="half" idx="10"/>
          </p:nvPr>
        </p:nvSpPr>
        <p:spPr/>
        <p:txBody>
          <a:bodyPr/>
          <a:lstStyle/>
          <a:p>
            <a:fld id="{C7401090-094E-7140-9619-46535DD3A7FB}" type="datetimeFigureOut">
              <a:rPr lang="en-US" smtClean="0"/>
              <a:t>2/25/20</a:t>
            </a:fld>
            <a:endParaRPr lang="en-US"/>
          </a:p>
        </p:txBody>
      </p:sp>
      <p:sp>
        <p:nvSpPr>
          <p:cNvPr id="6" name="Footer Placeholder 5">
            <a:extLst>
              <a:ext uri="{FF2B5EF4-FFF2-40B4-BE49-F238E27FC236}">
                <a16:creationId xmlns:a16="http://schemas.microsoft.com/office/drawing/2014/main" id="{F3AED53E-FA4F-BA48-9966-627FC6BE7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0FEE9-A761-134A-A650-962AB482E2EB}"/>
              </a:ext>
            </a:extLst>
          </p:cNvPr>
          <p:cNvSpPr>
            <a:spLocks noGrp="1"/>
          </p:cNvSpPr>
          <p:nvPr>
            <p:ph type="sldNum" sz="quarter" idx="12"/>
          </p:nvPr>
        </p:nvSpPr>
        <p:spPr/>
        <p:txBody>
          <a:bodyPr/>
          <a:lstStyle/>
          <a:p>
            <a:fld id="{1B0A7105-BF3B-7C4B-9B3F-6015EF6DB7CF}" type="slidenum">
              <a:rPr lang="en-US" smtClean="0"/>
              <a:t>‹#›</a:t>
            </a:fld>
            <a:endParaRPr lang="en-US"/>
          </a:p>
        </p:txBody>
      </p:sp>
    </p:spTree>
    <p:extLst>
      <p:ext uri="{BB962C8B-B14F-4D97-AF65-F5344CB8AC3E}">
        <p14:creationId xmlns:p14="http://schemas.microsoft.com/office/powerpoint/2010/main" val="63773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6249-7545-C747-ADDF-66FE272BB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CF24FA-0D7A-EF46-954E-FA0B7088C3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88C495-8E0E-4C44-8569-BCC356B62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1C8CB-BCBA-9D41-83E6-DBE31C10A514}"/>
              </a:ext>
            </a:extLst>
          </p:cNvPr>
          <p:cNvSpPr>
            <a:spLocks noGrp="1"/>
          </p:cNvSpPr>
          <p:nvPr>
            <p:ph type="dt" sz="half" idx="10"/>
          </p:nvPr>
        </p:nvSpPr>
        <p:spPr/>
        <p:txBody>
          <a:bodyPr/>
          <a:lstStyle/>
          <a:p>
            <a:fld id="{C7401090-094E-7140-9619-46535DD3A7FB}" type="datetimeFigureOut">
              <a:rPr lang="en-US" smtClean="0"/>
              <a:t>2/25/20</a:t>
            </a:fld>
            <a:endParaRPr lang="en-US"/>
          </a:p>
        </p:txBody>
      </p:sp>
      <p:sp>
        <p:nvSpPr>
          <p:cNvPr id="6" name="Footer Placeholder 5">
            <a:extLst>
              <a:ext uri="{FF2B5EF4-FFF2-40B4-BE49-F238E27FC236}">
                <a16:creationId xmlns:a16="http://schemas.microsoft.com/office/drawing/2014/main" id="{6CC3AA7C-670C-4649-BD30-E4EE49BC7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A4BF8-84DF-5F46-8A77-B8CC290C8783}"/>
              </a:ext>
            </a:extLst>
          </p:cNvPr>
          <p:cNvSpPr>
            <a:spLocks noGrp="1"/>
          </p:cNvSpPr>
          <p:nvPr>
            <p:ph type="sldNum" sz="quarter" idx="12"/>
          </p:nvPr>
        </p:nvSpPr>
        <p:spPr/>
        <p:txBody>
          <a:bodyPr/>
          <a:lstStyle/>
          <a:p>
            <a:fld id="{1B0A7105-BF3B-7C4B-9B3F-6015EF6DB7CF}" type="slidenum">
              <a:rPr lang="en-US" smtClean="0"/>
              <a:t>‹#›</a:t>
            </a:fld>
            <a:endParaRPr lang="en-US"/>
          </a:p>
        </p:txBody>
      </p:sp>
    </p:spTree>
    <p:extLst>
      <p:ext uri="{BB962C8B-B14F-4D97-AF65-F5344CB8AC3E}">
        <p14:creationId xmlns:p14="http://schemas.microsoft.com/office/powerpoint/2010/main" val="161401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853BFD-0950-264D-9825-15BB71643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32C74F-D792-6B42-A78D-9FD2BDCABB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4A03E-7D79-B748-8B15-A36F36CEFF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01090-094E-7140-9619-46535DD3A7FB}" type="datetimeFigureOut">
              <a:rPr lang="en-US" smtClean="0"/>
              <a:t>2/25/20</a:t>
            </a:fld>
            <a:endParaRPr lang="en-US"/>
          </a:p>
        </p:txBody>
      </p:sp>
      <p:sp>
        <p:nvSpPr>
          <p:cNvPr id="5" name="Footer Placeholder 4">
            <a:extLst>
              <a:ext uri="{FF2B5EF4-FFF2-40B4-BE49-F238E27FC236}">
                <a16:creationId xmlns:a16="http://schemas.microsoft.com/office/drawing/2014/main" id="{FCD5719C-D548-9844-9F66-DE2F96978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A82D2B-9C5D-F747-BEFB-9160A21AB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A7105-BF3B-7C4B-9B3F-6015EF6DB7CF}" type="slidenum">
              <a:rPr lang="en-US" smtClean="0"/>
              <a:t>‹#›</a:t>
            </a:fld>
            <a:endParaRPr lang="en-US"/>
          </a:p>
        </p:txBody>
      </p:sp>
    </p:spTree>
    <p:extLst>
      <p:ext uri="{BB962C8B-B14F-4D97-AF65-F5344CB8AC3E}">
        <p14:creationId xmlns:p14="http://schemas.microsoft.com/office/powerpoint/2010/main" val="374181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ogerdudler.github.io/git-guide/" TargetMode="External"/><Relationship Id="rId2" Type="http://schemas.openxmlformats.org/officeDocument/2006/relationships/hyperlink" Target="https://education.github.com/git-cheat-sheet-education.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6ECB-F52E-7C4C-85C9-9EFD1AF80841}"/>
              </a:ext>
            </a:extLst>
          </p:cNvPr>
          <p:cNvSpPr>
            <a:spLocks noGrp="1"/>
          </p:cNvSpPr>
          <p:nvPr>
            <p:ph type="ctrTitle"/>
          </p:nvPr>
        </p:nvSpPr>
        <p:spPr/>
        <p:txBody>
          <a:bodyPr/>
          <a:lstStyle/>
          <a:p>
            <a:r>
              <a:rPr lang="en-US" dirty="0"/>
              <a:t>Intro to Git</a:t>
            </a:r>
          </a:p>
        </p:txBody>
      </p:sp>
      <p:sp>
        <p:nvSpPr>
          <p:cNvPr id="3" name="Subtitle 2">
            <a:extLst>
              <a:ext uri="{FF2B5EF4-FFF2-40B4-BE49-F238E27FC236}">
                <a16:creationId xmlns:a16="http://schemas.microsoft.com/office/drawing/2014/main" id="{52D16A45-621B-6140-96C1-48DD646CCD40}"/>
              </a:ext>
            </a:extLst>
          </p:cNvPr>
          <p:cNvSpPr>
            <a:spLocks noGrp="1"/>
          </p:cNvSpPr>
          <p:nvPr>
            <p:ph type="subTitle" idx="1"/>
          </p:nvPr>
        </p:nvSpPr>
        <p:spPr/>
        <p:txBody>
          <a:bodyPr/>
          <a:lstStyle/>
          <a:p>
            <a:endParaRPr lang="en-US" dirty="0"/>
          </a:p>
          <a:p>
            <a:r>
              <a:rPr lang="en-US" dirty="0"/>
              <a:t>Jay Gupta</a:t>
            </a:r>
          </a:p>
          <a:p>
            <a:r>
              <a:rPr lang="en-US" dirty="0"/>
              <a:t>BME 260 – 02/25/20</a:t>
            </a:r>
          </a:p>
        </p:txBody>
      </p:sp>
    </p:spTree>
    <p:extLst>
      <p:ext uri="{BB962C8B-B14F-4D97-AF65-F5344CB8AC3E}">
        <p14:creationId xmlns:p14="http://schemas.microsoft.com/office/powerpoint/2010/main" val="1772679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8294-BB44-D544-B157-C6BF8179BBE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9B0B330-42E1-0146-974F-07B504DA5440}"/>
              </a:ext>
            </a:extLst>
          </p:cNvPr>
          <p:cNvSpPr>
            <a:spLocks noGrp="1"/>
          </p:cNvSpPr>
          <p:nvPr>
            <p:ph idx="1"/>
          </p:nvPr>
        </p:nvSpPr>
        <p:spPr/>
        <p:txBody>
          <a:bodyPr/>
          <a:lstStyle/>
          <a:p>
            <a:r>
              <a:rPr lang="en-US" dirty="0"/>
              <a:t>Most people first learn Git by using it... Try it out then develop "good practices" over time.</a:t>
            </a:r>
          </a:p>
          <a:p>
            <a:r>
              <a:rPr lang="en-US" dirty="0"/>
              <a:t>Cheat sheet - </a:t>
            </a:r>
            <a:r>
              <a:rPr lang="en-US" dirty="0">
                <a:latin typeface="Calibri" panose="020F0502020204030204" pitchFamily="34" charset="0"/>
                <a:cs typeface="Calibri" panose="020F0502020204030204" pitchFamily="34" charset="0"/>
                <a:hlinkClick r:id="rId2"/>
              </a:rPr>
              <a:t>https://education.github.com/git-cheat-sheet-education.pdf</a:t>
            </a:r>
            <a:endParaRPr lang="en-US" dirty="0">
              <a:latin typeface="Calibri" panose="020F0502020204030204" pitchFamily="34" charset="0"/>
              <a:cs typeface="Calibri" panose="020F0502020204030204" pitchFamily="34" charset="0"/>
            </a:endParaRPr>
          </a:p>
          <a:p>
            <a:r>
              <a:rPr lang="en-US" dirty="0"/>
              <a:t>Simple startup guide - </a:t>
            </a:r>
            <a:r>
              <a:rPr lang="en-US" u="sng" dirty="0">
                <a:hlinkClick r:id="rId3"/>
              </a:rPr>
              <a:t>https://rogerdudler.github.io/git-guide/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627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8294-BB44-D544-B157-C6BF8179BB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9B0B330-42E1-0146-974F-07B504DA5440}"/>
              </a:ext>
            </a:extLst>
          </p:cNvPr>
          <p:cNvSpPr>
            <a:spLocks noGrp="1"/>
          </p:cNvSpPr>
          <p:nvPr>
            <p:ph idx="1"/>
          </p:nvPr>
        </p:nvSpPr>
        <p:spPr/>
        <p:txBody>
          <a:bodyPr/>
          <a:lstStyle/>
          <a:p>
            <a:r>
              <a:rPr lang="en-US" dirty="0"/>
              <a:t>Models in this class evolve over time</a:t>
            </a:r>
          </a:p>
          <a:p>
            <a:r>
              <a:rPr lang="en-US" dirty="0"/>
              <a:t>How to keep track of changes, revisions, </a:t>
            </a:r>
            <a:r>
              <a:rPr lang="en-US" dirty="0" err="1"/>
              <a:t>etc</a:t>
            </a:r>
            <a:r>
              <a:rPr lang="en-US" dirty="0"/>
              <a:t>?</a:t>
            </a:r>
          </a:p>
          <a:p>
            <a:r>
              <a:rPr lang="en-US" dirty="0"/>
              <a:t>Different teammates work on individual documents </a:t>
            </a:r>
          </a:p>
          <a:p>
            <a:pPr lvl="1"/>
            <a:r>
              <a:rPr lang="en-US" dirty="0"/>
              <a:t>How to share?</a:t>
            </a:r>
          </a:p>
          <a:p>
            <a:pPr lvl="1"/>
            <a:r>
              <a:rPr lang="en-US" dirty="0"/>
              <a:t>How to quickly identify differences between versions?</a:t>
            </a:r>
          </a:p>
          <a:p>
            <a:r>
              <a:rPr lang="en-US" dirty="0"/>
              <a:t>Enter version control …</a:t>
            </a:r>
          </a:p>
        </p:txBody>
      </p:sp>
    </p:spTree>
    <p:extLst>
      <p:ext uri="{BB962C8B-B14F-4D97-AF65-F5344CB8AC3E}">
        <p14:creationId xmlns:p14="http://schemas.microsoft.com/office/powerpoint/2010/main" val="195043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8294-BB44-D544-B157-C6BF8179BBE1}"/>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B9B0B330-42E1-0146-974F-07B504DA5440}"/>
              </a:ext>
            </a:extLst>
          </p:cNvPr>
          <p:cNvSpPr>
            <a:spLocks noGrp="1"/>
          </p:cNvSpPr>
          <p:nvPr>
            <p:ph idx="1"/>
          </p:nvPr>
        </p:nvSpPr>
        <p:spPr/>
        <p:txBody>
          <a:bodyPr/>
          <a:lstStyle/>
          <a:p>
            <a:r>
              <a:rPr lang="en-US" dirty="0"/>
              <a:t>“A version control system tracks the history of changes as people and teams collaborate on projects together. As the project evolves, teams can run tests, fix bugs, and contribute new code with the confidence that any version can be recovered at any time” –GitHub docs</a:t>
            </a:r>
          </a:p>
          <a:p>
            <a:r>
              <a:rPr lang="en-US" dirty="0"/>
              <a:t>Git is an open-source framework for version control</a:t>
            </a:r>
          </a:p>
          <a:p>
            <a:r>
              <a:rPr lang="en-US" dirty="0"/>
              <a:t>GitHub is an online service that uses Git to host version-controlled projects</a:t>
            </a:r>
          </a:p>
        </p:txBody>
      </p:sp>
    </p:spTree>
    <p:extLst>
      <p:ext uri="{BB962C8B-B14F-4D97-AF65-F5344CB8AC3E}">
        <p14:creationId xmlns:p14="http://schemas.microsoft.com/office/powerpoint/2010/main" val="214916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8294-BB44-D544-B157-C6BF8179BBE1}"/>
              </a:ext>
            </a:extLst>
          </p:cNvPr>
          <p:cNvSpPr>
            <a:spLocks noGrp="1"/>
          </p:cNvSpPr>
          <p:nvPr>
            <p:ph type="title"/>
          </p:nvPr>
        </p:nvSpPr>
        <p:spPr/>
        <p:txBody>
          <a:bodyPr/>
          <a:lstStyle/>
          <a:p>
            <a:r>
              <a:rPr lang="en-US" dirty="0"/>
              <a:t>Overarching concept</a:t>
            </a:r>
          </a:p>
        </p:txBody>
      </p:sp>
      <p:grpSp>
        <p:nvGrpSpPr>
          <p:cNvPr id="14" name="Group 13">
            <a:extLst>
              <a:ext uri="{FF2B5EF4-FFF2-40B4-BE49-F238E27FC236}">
                <a16:creationId xmlns:a16="http://schemas.microsoft.com/office/drawing/2014/main" id="{D4ED50BC-ADB0-D541-A61E-9B49BC62B2DE}"/>
              </a:ext>
            </a:extLst>
          </p:cNvPr>
          <p:cNvGrpSpPr/>
          <p:nvPr/>
        </p:nvGrpSpPr>
        <p:grpSpPr>
          <a:xfrm>
            <a:off x="3218329" y="2344271"/>
            <a:ext cx="5755341" cy="2111188"/>
            <a:chOff x="3218329" y="2344271"/>
            <a:chExt cx="5755341" cy="2111188"/>
          </a:xfrm>
        </p:grpSpPr>
        <p:grpSp>
          <p:nvGrpSpPr>
            <p:cNvPr id="6" name="Group 5">
              <a:extLst>
                <a:ext uri="{FF2B5EF4-FFF2-40B4-BE49-F238E27FC236}">
                  <a16:creationId xmlns:a16="http://schemas.microsoft.com/office/drawing/2014/main" id="{E483F8CA-EACB-5B4A-A4C7-38B471FC2903}"/>
                </a:ext>
              </a:extLst>
            </p:cNvPr>
            <p:cNvGrpSpPr/>
            <p:nvPr/>
          </p:nvGrpSpPr>
          <p:grpSpPr>
            <a:xfrm>
              <a:off x="3218329" y="2344271"/>
              <a:ext cx="5755341" cy="2111188"/>
              <a:chOff x="2653552" y="3429000"/>
              <a:chExt cx="5755341" cy="2111188"/>
            </a:xfrm>
          </p:grpSpPr>
          <p:sp>
            <p:nvSpPr>
              <p:cNvPr id="4" name="Rounded Rectangle 3">
                <a:extLst>
                  <a:ext uri="{FF2B5EF4-FFF2-40B4-BE49-F238E27FC236}">
                    <a16:creationId xmlns:a16="http://schemas.microsoft.com/office/drawing/2014/main" id="{830D1648-891A-D245-9AB0-D48D30AF911B}"/>
                  </a:ext>
                </a:extLst>
              </p:cNvPr>
              <p:cNvSpPr/>
              <p:nvPr/>
            </p:nvSpPr>
            <p:spPr>
              <a:xfrm>
                <a:off x="2653552" y="3429000"/>
                <a:ext cx="1792941" cy="21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Directory</a:t>
                </a:r>
              </a:p>
              <a:p>
                <a:pPr algn="ctr"/>
                <a:endParaRPr lang="en-US" dirty="0"/>
              </a:p>
              <a:p>
                <a:pPr algn="ctr"/>
                <a:r>
                  <a:rPr lang="en-US" dirty="0"/>
                  <a:t>(local)</a:t>
                </a:r>
              </a:p>
            </p:txBody>
          </p:sp>
          <p:sp>
            <p:nvSpPr>
              <p:cNvPr id="5" name="Rounded Rectangle 4">
                <a:extLst>
                  <a:ext uri="{FF2B5EF4-FFF2-40B4-BE49-F238E27FC236}">
                    <a16:creationId xmlns:a16="http://schemas.microsoft.com/office/drawing/2014/main" id="{C3349F04-42A4-8147-93AC-B720C50C77C3}"/>
                  </a:ext>
                </a:extLst>
              </p:cNvPr>
              <p:cNvSpPr/>
              <p:nvPr/>
            </p:nvSpPr>
            <p:spPr>
              <a:xfrm>
                <a:off x="6615952" y="3429000"/>
                <a:ext cx="1792941" cy="21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a:p>
                <a:pPr algn="ctr"/>
                <a:endParaRPr lang="en-US" dirty="0"/>
              </a:p>
              <a:p>
                <a:pPr algn="ctr"/>
                <a:r>
                  <a:rPr lang="en-US" dirty="0"/>
                  <a:t>(remote)</a:t>
                </a:r>
              </a:p>
            </p:txBody>
          </p:sp>
        </p:grpSp>
        <p:grpSp>
          <p:nvGrpSpPr>
            <p:cNvPr id="13" name="Group 12">
              <a:extLst>
                <a:ext uri="{FF2B5EF4-FFF2-40B4-BE49-F238E27FC236}">
                  <a16:creationId xmlns:a16="http://schemas.microsoft.com/office/drawing/2014/main" id="{90B8FB0F-4D64-7849-BEB1-DF3EA6906AD9}"/>
                </a:ext>
              </a:extLst>
            </p:cNvPr>
            <p:cNvGrpSpPr/>
            <p:nvPr/>
          </p:nvGrpSpPr>
          <p:grpSpPr>
            <a:xfrm>
              <a:off x="5011270" y="3054723"/>
              <a:ext cx="2169459" cy="690284"/>
              <a:chOff x="5011270" y="3095063"/>
              <a:chExt cx="2169459" cy="690284"/>
            </a:xfrm>
          </p:grpSpPr>
          <p:cxnSp>
            <p:nvCxnSpPr>
              <p:cNvPr id="8" name="Straight Arrow Connector 7">
                <a:extLst>
                  <a:ext uri="{FF2B5EF4-FFF2-40B4-BE49-F238E27FC236}">
                    <a16:creationId xmlns:a16="http://schemas.microsoft.com/office/drawing/2014/main" id="{5944AFBE-6018-5949-965D-AEFCB2D55B87}"/>
                  </a:ext>
                </a:extLst>
              </p:cNvPr>
              <p:cNvCxnSpPr>
                <a:cxnSpLocks/>
              </p:cNvCxnSpPr>
              <p:nvPr/>
            </p:nvCxnSpPr>
            <p:spPr>
              <a:xfrm>
                <a:off x="5011270" y="3095063"/>
                <a:ext cx="21694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A783953-9FBC-8F48-A5E3-3CC0B625AFA5}"/>
                  </a:ext>
                </a:extLst>
              </p:cNvPr>
              <p:cNvCxnSpPr>
                <a:cxnSpLocks/>
              </p:cNvCxnSpPr>
              <p:nvPr/>
            </p:nvCxnSpPr>
            <p:spPr>
              <a:xfrm flipH="1">
                <a:off x="5011270" y="3785347"/>
                <a:ext cx="21694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sp>
        <p:nvSpPr>
          <p:cNvPr id="15" name="Rounded Rectangle 14">
            <a:extLst>
              <a:ext uri="{FF2B5EF4-FFF2-40B4-BE49-F238E27FC236}">
                <a16:creationId xmlns:a16="http://schemas.microsoft.com/office/drawing/2014/main" id="{71BFE7D6-1F08-6C4B-826F-C54685DEEA98}"/>
              </a:ext>
            </a:extLst>
          </p:cNvPr>
          <p:cNvSpPr/>
          <p:nvPr/>
        </p:nvSpPr>
        <p:spPr>
          <a:xfrm>
            <a:off x="3218329" y="4589929"/>
            <a:ext cx="1792941" cy="32497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
        <p:nvSpPr>
          <p:cNvPr id="16" name="Rounded Rectangle 15">
            <a:extLst>
              <a:ext uri="{FF2B5EF4-FFF2-40B4-BE49-F238E27FC236}">
                <a16:creationId xmlns:a16="http://schemas.microsoft.com/office/drawing/2014/main" id="{93D95B9B-DAC3-2D44-AB96-AE79C44E2F26}"/>
              </a:ext>
            </a:extLst>
          </p:cNvPr>
          <p:cNvSpPr/>
          <p:nvPr/>
        </p:nvSpPr>
        <p:spPr>
          <a:xfrm>
            <a:off x="7180729" y="4589929"/>
            <a:ext cx="1792941" cy="32497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
        <p:nvSpPr>
          <p:cNvPr id="18" name="Rounded Rectangle 17">
            <a:extLst>
              <a:ext uri="{FF2B5EF4-FFF2-40B4-BE49-F238E27FC236}">
                <a16:creationId xmlns:a16="http://schemas.microsoft.com/office/drawing/2014/main" id="{2FE02AED-1537-1441-BC3A-4B45BDF7EC78}"/>
              </a:ext>
            </a:extLst>
          </p:cNvPr>
          <p:cNvSpPr/>
          <p:nvPr/>
        </p:nvSpPr>
        <p:spPr>
          <a:xfrm>
            <a:off x="7270378" y="4679579"/>
            <a:ext cx="1792941" cy="32497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
        <p:nvSpPr>
          <p:cNvPr id="19" name="Rounded Rectangle 18">
            <a:extLst>
              <a:ext uri="{FF2B5EF4-FFF2-40B4-BE49-F238E27FC236}">
                <a16:creationId xmlns:a16="http://schemas.microsoft.com/office/drawing/2014/main" id="{FA708143-8854-AD4B-8867-C562096DCF06}"/>
              </a:ext>
            </a:extLst>
          </p:cNvPr>
          <p:cNvSpPr/>
          <p:nvPr/>
        </p:nvSpPr>
        <p:spPr>
          <a:xfrm>
            <a:off x="7360028" y="4769229"/>
            <a:ext cx="1792941" cy="32497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Tree>
    <p:extLst>
      <p:ext uri="{BB962C8B-B14F-4D97-AF65-F5344CB8AC3E}">
        <p14:creationId xmlns:p14="http://schemas.microsoft.com/office/powerpoint/2010/main" val="35156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8294-BB44-D544-B157-C6BF8179BBE1}"/>
              </a:ext>
            </a:extLst>
          </p:cNvPr>
          <p:cNvSpPr>
            <a:spLocks noGrp="1"/>
          </p:cNvSpPr>
          <p:nvPr>
            <p:ph type="title"/>
          </p:nvPr>
        </p:nvSpPr>
        <p:spPr/>
        <p:txBody>
          <a:bodyPr/>
          <a:lstStyle/>
          <a:p>
            <a:r>
              <a:rPr lang="en-US" dirty="0"/>
              <a:t>Overarching concept</a:t>
            </a:r>
          </a:p>
        </p:txBody>
      </p:sp>
      <p:grpSp>
        <p:nvGrpSpPr>
          <p:cNvPr id="14" name="Group 13">
            <a:extLst>
              <a:ext uri="{FF2B5EF4-FFF2-40B4-BE49-F238E27FC236}">
                <a16:creationId xmlns:a16="http://schemas.microsoft.com/office/drawing/2014/main" id="{D4ED50BC-ADB0-D541-A61E-9B49BC62B2DE}"/>
              </a:ext>
            </a:extLst>
          </p:cNvPr>
          <p:cNvGrpSpPr/>
          <p:nvPr/>
        </p:nvGrpSpPr>
        <p:grpSpPr>
          <a:xfrm>
            <a:off x="3218329" y="2344271"/>
            <a:ext cx="5755341" cy="2111188"/>
            <a:chOff x="3218329" y="2344271"/>
            <a:chExt cx="5755341" cy="2111188"/>
          </a:xfrm>
        </p:grpSpPr>
        <p:grpSp>
          <p:nvGrpSpPr>
            <p:cNvPr id="6" name="Group 5">
              <a:extLst>
                <a:ext uri="{FF2B5EF4-FFF2-40B4-BE49-F238E27FC236}">
                  <a16:creationId xmlns:a16="http://schemas.microsoft.com/office/drawing/2014/main" id="{E483F8CA-EACB-5B4A-A4C7-38B471FC2903}"/>
                </a:ext>
              </a:extLst>
            </p:cNvPr>
            <p:cNvGrpSpPr/>
            <p:nvPr/>
          </p:nvGrpSpPr>
          <p:grpSpPr>
            <a:xfrm>
              <a:off x="3218329" y="2344271"/>
              <a:ext cx="5755341" cy="2111188"/>
              <a:chOff x="2653552" y="3429000"/>
              <a:chExt cx="5755341" cy="2111188"/>
            </a:xfrm>
          </p:grpSpPr>
          <p:sp>
            <p:nvSpPr>
              <p:cNvPr id="4" name="Rounded Rectangle 3">
                <a:extLst>
                  <a:ext uri="{FF2B5EF4-FFF2-40B4-BE49-F238E27FC236}">
                    <a16:creationId xmlns:a16="http://schemas.microsoft.com/office/drawing/2014/main" id="{830D1648-891A-D245-9AB0-D48D30AF911B}"/>
                  </a:ext>
                </a:extLst>
              </p:cNvPr>
              <p:cNvSpPr/>
              <p:nvPr/>
            </p:nvSpPr>
            <p:spPr>
              <a:xfrm>
                <a:off x="2653552" y="3429000"/>
                <a:ext cx="1792941" cy="21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Directory</a:t>
                </a:r>
              </a:p>
              <a:p>
                <a:pPr algn="ctr"/>
                <a:endParaRPr lang="en-US" dirty="0"/>
              </a:p>
              <a:p>
                <a:pPr algn="ctr"/>
                <a:r>
                  <a:rPr lang="en-US" dirty="0"/>
                  <a:t>(local)</a:t>
                </a:r>
              </a:p>
            </p:txBody>
          </p:sp>
          <p:sp>
            <p:nvSpPr>
              <p:cNvPr id="5" name="Rounded Rectangle 4">
                <a:extLst>
                  <a:ext uri="{FF2B5EF4-FFF2-40B4-BE49-F238E27FC236}">
                    <a16:creationId xmlns:a16="http://schemas.microsoft.com/office/drawing/2014/main" id="{C3349F04-42A4-8147-93AC-B720C50C77C3}"/>
                  </a:ext>
                </a:extLst>
              </p:cNvPr>
              <p:cNvSpPr/>
              <p:nvPr/>
            </p:nvSpPr>
            <p:spPr>
              <a:xfrm>
                <a:off x="6615952" y="3429000"/>
                <a:ext cx="1792941" cy="21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a:p>
                <a:pPr algn="ctr"/>
                <a:endParaRPr lang="en-US" dirty="0"/>
              </a:p>
              <a:p>
                <a:pPr algn="ctr"/>
                <a:r>
                  <a:rPr lang="en-US" dirty="0"/>
                  <a:t>(remote)</a:t>
                </a:r>
              </a:p>
            </p:txBody>
          </p:sp>
        </p:grpSp>
        <p:grpSp>
          <p:nvGrpSpPr>
            <p:cNvPr id="13" name="Group 12">
              <a:extLst>
                <a:ext uri="{FF2B5EF4-FFF2-40B4-BE49-F238E27FC236}">
                  <a16:creationId xmlns:a16="http://schemas.microsoft.com/office/drawing/2014/main" id="{90B8FB0F-4D64-7849-BEB1-DF3EA6906AD9}"/>
                </a:ext>
              </a:extLst>
            </p:cNvPr>
            <p:cNvGrpSpPr/>
            <p:nvPr/>
          </p:nvGrpSpPr>
          <p:grpSpPr>
            <a:xfrm>
              <a:off x="5011270" y="3054723"/>
              <a:ext cx="2169459" cy="690284"/>
              <a:chOff x="5011270" y="3095063"/>
              <a:chExt cx="2169459" cy="690284"/>
            </a:xfrm>
          </p:grpSpPr>
          <p:cxnSp>
            <p:nvCxnSpPr>
              <p:cNvPr id="8" name="Straight Arrow Connector 7">
                <a:extLst>
                  <a:ext uri="{FF2B5EF4-FFF2-40B4-BE49-F238E27FC236}">
                    <a16:creationId xmlns:a16="http://schemas.microsoft.com/office/drawing/2014/main" id="{5944AFBE-6018-5949-965D-AEFCB2D55B87}"/>
                  </a:ext>
                </a:extLst>
              </p:cNvPr>
              <p:cNvCxnSpPr>
                <a:cxnSpLocks/>
              </p:cNvCxnSpPr>
              <p:nvPr/>
            </p:nvCxnSpPr>
            <p:spPr>
              <a:xfrm>
                <a:off x="5011270" y="3095063"/>
                <a:ext cx="21694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A783953-9FBC-8F48-A5E3-3CC0B625AFA5}"/>
                  </a:ext>
                </a:extLst>
              </p:cNvPr>
              <p:cNvCxnSpPr>
                <a:cxnSpLocks/>
              </p:cNvCxnSpPr>
              <p:nvPr/>
            </p:nvCxnSpPr>
            <p:spPr>
              <a:xfrm flipH="1">
                <a:off x="5011270" y="3785347"/>
                <a:ext cx="21694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sp>
        <p:nvSpPr>
          <p:cNvPr id="15" name="Rounded Rectangle 14">
            <a:extLst>
              <a:ext uri="{FF2B5EF4-FFF2-40B4-BE49-F238E27FC236}">
                <a16:creationId xmlns:a16="http://schemas.microsoft.com/office/drawing/2014/main" id="{71BFE7D6-1F08-6C4B-826F-C54685DEEA98}"/>
              </a:ext>
            </a:extLst>
          </p:cNvPr>
          <p:cNvSpPr/>
          <p:nvPr/>
        </p:nvSpPr>
        <p:spPr>
          <a:xfrm>
            <a:off x="3218329" y="4589929"/>
            <a:ext cx="1792941" cy="32497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
        <p:nvSpPr>
          <p:cNvPr id="16" name="Rounded Rectangle 15">
            <a:extLst>
              <a:ext uri="{FF2B5EF4-FFF2-40B4-BE49-F238E27FC236}">
                <a16:creationId xmlns:a16="http://schemas.microsoft.com/office/drawing/2014/main" id="{93D95B9B-DAC3-2D44-AB96-AE79C44E2F26}"/>
              </a:ext>
            </a:extLst>
          </p:cNvPr>
          <p:cNvSpPr/>
          <p:nvPr/>
        </p:nvSpPr>
        <p:spPr>
          <a:xfrm>
            <a:off x="7180728" y="5049369"/>
            <a:ext cx="1792941" cy="32497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
        <p:nvSpPr>
          <p:cNvPr id="18" name="Rounded Rectangle 17">
            <a:extLst>
              <a:ext uri="{FF2B5EF4-FFF2-40B4-BE49-F238E27FC236}">
                <a16:creationId xmlns:a16="http://schemas.microsoft.com/office/drawing/2014/main" id="{2FE02AED-1537-1441-BC3A-4B45BDF7EC78}"/>
              </a:ext>
            </a:extLst>
          </p:cNvPr>
          <p:cNvSpPr/>
          <p:nvPr/>
        </p:nvSpPr>
        <p:spPr>
          <a:xfrm>
            <a:off x="7270377" y="5139019"/>
            <a:ext cx="1792941" cy="32497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
        <p:nvSpPr>
          <p:cNvPr id="19" name="Rounded Rectangle 18">
            <a:extLst>
              <a:ext uri="{FF2B5EF4-FFF2-40B4-BE49-F238E27FC236}">
                <a16:creationId xmlns:a16="http://schemas.microsoft.com/office/drawing/2014/main" id="{FA708143-8854-AD4B-8867-C562096DCF06}"/>
              </a:ext>
            </a:extLst>
          </p:cNvPr>
          <p:cNvSpPr/>
          <p:nvPr/>
        </p:nvSpPr>
        <p:spPr>
          <a:xfrm>
            <a:off x="7360027" y="5228669"/>
            <a:ext cx="1792941" cy="32497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
        <p:nvSpPr>
          <p:cNvPr id="17" name="Rounded Rectangle 16">
            <a:extLst>
              <a:ext uri="{FF2B5EF4-FFF2-40B4-BE49-F238E27FC236}">
                <a16:creationId xmlns:a16="http://schemas.microsoft.com/office/drawing/2014/main" id="{6C84AE4B-C9C1-8F4C-9160-15619EF922B2}"/>
              </a:ext>
            </a:extLst>
          </p:cNvPr>
          <p:cNvSpPr/>
          <p:nvPr/>
        </p:nvSpPr>
        <p:spPr>
          <a:xfrm>
            <a:off x="7180728" y="5688109"/>
            <a:ext cx="1792941" cy="49976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
        <p:nvSpPr>
          <p:cNvPr id="20" name="Rounded Rectangle 19">
            <a:extLst>
              <a:ext uri="{FF2B5EF4-FFF2-40B4-BE49-F238E27FC236}">
                <a16:creationId xmlns:a16="http://schemas.microsoft.com/office/drawing/2014/main" id="{4F850CD9-EFEC-8640-8B8D-415045904A09}"/>
              </a:ext>
            </a:extLst>
          </p:cNvPr>
          <p:cNvSpPr/>
          <p:nvPr/>
        </p:nvSpPr>
        <p:spPr>
          <a:xfrm>
            <a:off x="7270377" y="5777759"/>
            <a:ext cx="1792941" cy="49976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code</a:t>
            </a:r>
          </a:p>
        </p:txBody>
      </p:sp>
      <p:sp>
        <p:nvSpPr>
          <p:cNvPr id="21" name="Rounded Rectangle 20">
            <a:extLst>
              <a:ext uri="{FF2B5EF4-FFF2-40B4-BE49-F238E27FC236}">
                <a16:creationId xmlns:a16="http://schemas.microsoft.com/office/drawing/2014/main" id="{7249822F-B00F-EC4F-B4F5-93092B04CFC7}"/>
              </a:ext>
            </a:extLst>
          </p:cNvPr>
          <p:cNvSpPr/>
          <p:nvPr/>
        </p:nvSpPr>
        <p:spPr>
          <a:xfrm>
            <a:off x="7360027" y="5867409"/>
            <a:ext cx="1792941" cy="49976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person’s code</a:t>
            </a:r>
          </a:p>
        </p:txBody>
      </p:sp>
      <p:sp>
        <p:nvSpPr>
          <p:cNvPr id="22" name="Rounded Rectangle 21">
            <a:extLst>
              <a:ext uri="{FF2B5EF4-FFF2-40B4-BE49-F238E27FC236}">
                <a16:creationId xmlns:a16="http://schemas.microsoft.com/office/drawing/2014/main" id="{0E18479A-DEF9-E542-9EFA-29630AD405F3}"/>
              </a:ext>
            </a:extLst>
          </p:cNvPr>
          <p:cNvSpPr/>
          <p:nvPr/>
        </p:nvSpPr>
        <p:spPr>
          <a:xfrm>
            <a:off x="7180729" y="4589929"/>
            <a:ext cx="1792941" cy="32497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code</a:t>
            </a:r>
          </a:p>
        </p:txBody>
      </p:sp>
      <p:sp>
        <p:nvSpPr>
          <p:cNvPr id="24" name="TextBox 23">
            <a:extLst>
              <a:ext uri="{FF2B5EF4-FFF2-40B4-BE49-F238E27FC236}">
                <a16:creationId xmlns:a16="http://schemas.microsoft.com/office/drawing/2014/main" id="{F7BB5235-D0E3-964B-93E7-EAD978747FE8}"/>
              </a:ext>
            </a:extLst>
          </p:cNvPr>
          <p:cNvSpPr txBox="1"/>
          <p:nvPr/>
        </p:nvSpPr>
        <p:spPr>
          <a:xfrm>
            <a:off x="9668322" y="5293887"/>
            <a:ext cx="1039131" cy="369332"/>
          </a:xfrm>
          <a:prstGeom prst="rect">
            <a:avLst/>
          </a:prstGeom>
          <a:noFill/>
        </p:spPr>
        <p:txBody>
          <a:bodyPr wrap="none" rtlCol="0">
            <a:spAutoFit/>
          </a:bodyPr>
          <a:lstStyle/>
          <a:p>
            <a:r>
              <a:rPr lang="en-US" dirty="0"/>
              <a:t>branches</a:t>
            </a:r>
          </a:p>
        </p:txBody>
      </p:sp>
      <p:sp>
        <p:nvSpPr>
          <p:cNvPr id="12" name="Right Bracket 11">
            <a:extLst>
              <a:ext uri="{FF2B5EF4-FFF2-40B4-BE49-F238E27FC236}">
                <a16:creationId xmlns:a16="http://schemas.microsoft.com/office/drawing/2014/main" id="{0DE7D972-F5A5-8C45-88D7-7D0EB99EAAD3}"/>
              </a:ext>
            </a:extLst>
          </p:cNvPr>
          <p:cNvSpPr/>
          <p:nvPr/>
        </p:nvSpPr>
        <p:spPr>
          <a:xfrm>
            <a:off x="9466728" y="4589929"/>
            <a:ext cx="201594" cy="1777249"/>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8019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8294-BB44-D544-B157-C6BF8179BBE1}"/>
              </a:ext>
            </a:extLst>
          </p:cNvPr>
          <p:cNvSpPr>
            <a:spLocks noGrp="1"/>
          </p:cNvSpPr>
          <p:nvPr>
            <p:ph type="title"/>
          </p:nvPr>
        </p:nvSpPr>
        <p:spPr/>
        <p:txBody>
          <a:bodyPr/>
          <a:lstStyle/>
          <a:p>
            <a:r>
              <a:rPr lang="en-US" dirty="0"/>
              <a:t>Visualized differently…</a:t>
            </a:r>
          </a:p>
        </p:txBody>
      </p:sp>
      <p:grpSp>
        <p:nvGrpSpPr>
          <p:cNvPr id="11" name="Group 10">
            <a:extLst>
              <a:ext uri="{FF2B5EF4-FFF2-40B4-BE49-F238E27FC236}">
                <a16:creationId xmlns:a16="http://schemas.microsoft.com/office/drawing/2014/main" id="{59BC0425-1F6B-C641-851F-4DE867EC4D86}"/>
              </a:ext>
            </a:extLst>
          </p:cNvPr>
          <p:cNvGrpSpPr/>
          <p:nvPr/>
        </p:nvGrpSpPr>
        <p:grpSpPr>
          <a:xfrm>
            <a:off x="0" y="1893888"/>
            <a:ext cx="12192000" cy="3068637"/>
            <a:chOff x="0" y="1893888"/>
            <a:chExt cx="12192000" cy="3068637"/>
          </a:xfrm>
        </p:grpSpPr>
        <p:pic>
          <p:nvPicPr>
            <p:cNvPr id="1026" name="Picture 2" descr="Image result for github master branch diagram">
              <a:extLst>
                <a:ext uri="{FF2B5EF4-FFF2-40B4-BE49-F238E27FC236}">
                  <a16:creationId xmlns:a16="http://schemas.microsoft.com/office/drawing/2014/main" id="{E7568124-0A37-8140-9C9D-43F941CB7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93888"/>
              <a:ext cx="12192000" cy="306863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2EB42903-828A-D749-9CC0-E4241DF172C1}"/>
                </a:ext>
              </a:extLst>
            </p:cNvPr>
            <p:cNvGrpSpPr/>
            <p:nvPr/>
          </p:nvGrpSpPr>
          <p:grpSpPr>
            <a:xfrm>
              <a:off x="3272118" y="3125694"/>
              <a:ext cx="5800164" cy="1733177"/>
              <a:chOff x="3272118" y="3125694"/>
              <a:chExt cx="5800164" cy="1733177"/>
            </a:xfrm>
          </p:grpSpPr>
          <p:sp>
            <p:nvSpPr>
              <p:cNvPr id="3" name="Rectangle 2">
                <a:extLst>
                  <a:ext uri="{FF2B5EF4-FFF2-40B4-BE49-F238E27FC236}">
                    <a16:creationId xmlns:a16="http://schemas.microsoft.com/office/drawing/2014/main" id="{BE4FB90C-4B29-2E48-8D26-B8F6EFE138C5}"/>
                  </a:ext>
                </a:extLst>
              </p:cNvPr>
              <p:cNvSpPr/>
              <p:nvPr/>
            </p:nvSpPr>
            <p:spPr>
              <a:xfrm>
                <a:off x="3272118" y="4392706"/>
                <a:ext cx="5414682" cy="4661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12D49A-D7BF-7E4F-B3EA-FC26594B3258}"/>
                  </a:ext>
                </a:extLst>
              </p:cNvPr>
              <p:cNvSpPr/>
              <p:nvPr/>
            </p:nvSpPr>
            <p:spPr>
              <a:xfrm>
                <a:off x="5939118" y="3926541"/>
                <a:ext cx="3133164" cy="4661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9536A45-9FC1-3841-B158-6F46C14AFCCB}"/>
                  </a:ext>
                </a:extLst>
              </p:cNvPr>
              <p:cNvSpPr/>
              <p:nvPr/>
            </p:nvSpPr>
            <p:spPr>
              <a:xfrm>
                <a:off x="5939118" y="3125694"/>
                <a:ext cx="3133164" cy="4661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6B7929-0250-2940-9146-C7073F045451}"/>
                  </a:ext>
                </a:extLst>
              </p:cNvPr>
              <p:cNvSpPr/>
              <p:nvPr/>
            </p:nvSpPr>
            <p:spPr>
              <a:xfrm>
                <a:off x="6096000" y="3195123"/>
                <a:ext cx="219635" cy="4661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79ACB18-9FF4-7447-AAAC-A78347188755}"/>
                  </a:ext>
                </a:extLst>
              </p:cNvPr>
              <p:cNvSpPr/>
              <p:nvPr/>
            </p:nvSpPr>
            <p:spPr>
              <a:xfrm>
                <a:off x="7364506" y="3227293"/>
                <a:ext cx="219635" cy="4661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1BF4E49-0AF6-814C-B6B6-39BA9B9CBAFD}"/>
                  </a:ext>
                </a:extLst>
              </p:cNvPr>
              <p:cNvSpPr/>
              <p:nvPr/>
            </p:nvSpPr>
            <p:spPr>
              <a:xfrm>
                <a:off x="8641976" y="3195122"/>
                <a:ext cx="219635" cy="4661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19516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8294-BB44-D544-B157-C6BF8179BBE1}"/>
              </a:ext>
            </a:extLst>
          </p:cNvPr>
          <p:cNvSpPr>
            <a:spLocks noGrp="1"/>
          </p:cNvSpPr>
          <p:nvPr>
            <p:ph type="title"/>
          </p:nvPr>
        </p:nvSpPr>
        <p:spPr/>
        <p:txBody>
          <a:bodyPr/>
          <a:lstStyle/>
          <a:p>
            <a:r>
              <a:rPr lang="en-US" dirty="0"/>
              <a:t>Quick example</a:t>
            </a:r>
          </a:p>
        </p:txBody>
      </p:sp>
      <p:sp>
        <p:nvSpPr>
          <p:cNvPr id="3" name="Content Placeholder 2">
            <a:extLst>
              <a:ext uri="{FF2B5EF4-FFF2-40B4-BE49-F238E27FC236}">
                <a16:creationId xmlns:a16="http://schemas.microsoft.com/office/drawing/2014/main" id="{B9B0B330-42E1-0146-974F-07B504DA5440}"/>
              </a:ext>
            </a:extLst>
          </p:cNvPr>
          <p:cNvSpPr>
            <a:spLocks noGrp="1"/>
          </p:cNvSpPr>
          <p:nvPr>
            <p:ph idx="1"/>
          </p:nvPr>
        </p:nvSpPr>
        <p:spPr/>
        <p:txBody>
          <a:bodyPr>
            <a:normAutofit lnSpcReduction="10000"/>
          </a:bodyPr>
          <a:lstStyle/>
          <a:p>
            <a:r>
              <a:rPr lang="en-US" dirty="0"/>
              <a:t>Let’s save these slides using GitHub</a:t>
            </a:r>
          </a:p>
          <a:p>
            <a:pPr lvl="1"/>
            <a:r>
              <a:rPr lang="en-US" dirty="0"/>
              <a:t>Create repository (GitHub website)</a:t>
            </a:r>
          </a:p>
          <a:p>
            <a:pPr lvl="1"/>
            <a:r>
              <a:rPr lang="en-US" dirty="0"/>
              <a:t>Navigate to your desired local environment in terminal</a:t>
            </a:r>
          </a:p>
          <a:p>
            <a:pPr lvl="2"/>
            <a:r>
              <a:rPr lang="en-US" dirty="0">
                <a:latin typeface="Courier" pitchFamily="2" charset="0"/>
              </a:rPr>
              <a:t>cd [path]</a:t>
            </a:r>
          </a:p>
          <a:p>
            <a:pPr lvl="1"/>
            <a:r>
              <a:rPr lang="en-US" dirty="0"/>
              <a:t>Clone to working directory:</a:t>
            </a:r>
          </a:p>
          <a:p>
            <a:pPr lvl="2"/>
            <a:r>
              <a:rPr lang="en-US" dirty="0">
                <a:latin typeface="Courier" pitchFamily="2" charset="0"/>
              </a:rPr>
              <a:t>git clone [</a:t>
            </a:r>
            <a:r>
              <a:rPr lang="en-US" dirty="0" err="1">
                <a:latin typeface="Courier" pitchFamily="2" charset="0"/>
              </a:rPr>
              <a:t>url</a:t>
            </a:r>
            <a:r>
              <a:rPr lang="en-US" dirty="0">
                <a:latin typeface="Courier" pitchFamily="2" charset="0"/>
              </a:rPr>
              <a:t>]</a:t>
            </a:r>
          </a:p>
          <a:p>
            <a:pPr lvl="1"/>
            <a:r>
              <a:rPr lang="en-US" dirty="0"/>
              <a:t>Add PPT to working directory</a:t>
            </a:r>
          </a:p>
          <a:p>
            <a:pPr lvl="1"/>
            <a:r>
              <a:rPr lang="en-US" dirty="0"/>
              <a:t>Make initial commit to master:</a:t>
            </a:r>
          </a:p>
          <a:p>
            <a:pPr lvl="2"/>
            <a:r>
              <a:rPr lang="en-US" dirty="0">
                <a:latin typeface="Courier" pitchFamily="2" charset="0"/>
              </a:rPr>
              <a:t>git add –A</a:t>
            </a:r>
          </a:p>
          <a:p>
            <a:pPr lvl="2"/>
            <a:r>
              <a:rPr lang="en-US" dirty="0">
                <a:latin typeface="Courier" pitchFamily="2" charset="0"/>
              </a:rPr>
              <a:t>git status</a:t>
            </a:r>
          </a:p>
          <a:p>
            <a:pPr lvl="2"/>
            <a:r>
              <a:rPr lang="en-US" dirty="0">
                <a:latin typeface="Courier" pitchFamily="2" charset="0"/>
              </a:rPr>
              <a:t>git commit –m “[descriptive message]”</a:t>
            </a:r>
          </a:p>
          <a:p>
            <a:pPr lvl="2"/>
            <a:r>
              <a:rPr lang="en-US" dirty="0">
                <a:latin typeface="Courier" pitchFamily="2" charset="0"/>
              </a:rPr>
              <a:t>git push</a:t>
            </a:r>
          </a:p>
        </p:txBody>
      </p:sp>
    </p:spTree>
    <p:extLst>
      <p:ext uri="{BB962C8B-B14F-4D97-AF65-F5344CB8AC3E}">
        <p14:creationId xmlns:p14="http://schemas.microsoft.com/office/powerpoint/2010/main" val="198124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8294-BB44-D544-B157-C6BF8179BBE1}"/>
              </a:ext>
            </a:extLst>
          </p:cNvPr>
          <p:cNvSpPr>
            <a:spLocks noGrp="1"/>
          </p:cNvSpPr>
          <p:nvPr>
            <p:ph type="title"/>
          </p:nvPr>
        </p:nvSpPr>
        <p:spPr/>
        <p:txBody>
          <a:bodyPr/>
          <a:lstStyle/>
          <a:p>
            <a:r>
              <a:rPr lang="en-US" dirty="0"/>
              <a:t>Quick example</a:t>
            </a:r>
          </a:p>
        </p:txBody>
      </p:sp>
      <p:sp>
        <p:nvSpPr>
          <p:cNvPr id="3" name="Content Placeholder 2">
            <a:extLst>
              <a:ext uri="{FF2B5EF4-FFF2-40B4-BE49-F238E27FC236}">
                <a16:creationId xmlns:a16="http://schemas.microsoft.com/office/drawing/2014/main" id="{B9B0B330-42E1-0146-974F-07B504DA5440}"/>
              </a:ext>
            </a:extLst>
          </p:cNvPr>
          <p:cNvSpPr>
            <a:spLocks noGrp="1"/>
          </p:cNvSpPr>
          <p:nvPr>
            <p:ph idx="1"/>
          </p:nvPr>
        </p:nvSpPr>
        <p:spPr/>
        <p:txBody>
          <a:bodyPr/>
          <a:lstStyle/>
          <a:p>
            <a:r>
              <a:rPr lang="en-US" dirty="0"/>
              <a:t>Let’s edit the slides now</a:t>
            </a:r>
          </a:p>
          <a:p>
            <a:pPr lvl="1"/>
            <a:r>
              <a:rPr lang="en-US" dirty="0"/>
              <a:t>Make branch:</a:t>
            </a:r>
          </a:p>
          <a:p>
            <a:pPr lvl="2"/>
            <a:r>
              <a:rPr lang="en-US" dirty="0">
                <a:latin typeface="Courier" pitchFamily="2" charset="0"/>
              </a:rPr>
              <a:t>git branch [branch-name]</a:t>
            </a:r>
          </a:p>
          <a:p>
            <a:pPr lvl="1"/>
            <a:r>
              <a:rPr lang="en-US" dirty="0">
                <a:latin typeface="Calibri" panose="020F0502020204030204" pitchFamily="34" charset="0"/>
                <a:cs typeface="Calibri" panose="020F0502020204030204" pitchFamily="34" charset="0"/>
              </a:rPr>
              <a:t>See which branches exist</a:t>
            </a:r>
          </a:p>
          <a:p>
            <a:pPr lvl="2"/>
            <a:r>
              <a:rPr lang="en-US" dirty="0">
                <a:latin typeface="Courier" pitchFamily="2" charset="0"/>
                <a:cs typeface="Calibri" panose="020F0502020204030204" pitchFamily="34" charset="0"/>
              </a:rPr>
              <a:t>git branch</a:t>
            </a:r>
          </a:p>
          <a:p>
            <a:pPr lvl="1"/>
            <a:r>
              <a:rPr lang="en-US" dirty="0">
                <a:latin typeface="Calibri" panose="020F0502020204030204" pitchFamily="34" charset="0"/>
                <a:cs typeface="Calibri" panose="020F0502020204030204" pitchFamily="34" charset="0"/>
              </a:rPr>
              <a:t>Switch to the new branch</a:t>
            </a:r>
          </a:p>
          <a:p>
            <a:pPr lvl="2"/>
            <a:r>
              <a:rPr lang="en-US" dirty="0">
                <a:latin typeface="Courier" pitchFamily="2" charset="0"/>
                <a:cs typeface="Calibri" panose="020F0502020204030204" pitchFamily="34" charset="0"/>
              </a:rPr>
              <a:t>git checkout [branch]</a:t>
            </a:r>
          </a:p>
        </p:txBody>
      </p:sp>
    </p:spTree>
    <p:extLst>
      <p:ext uri="{BB962C8B-B14F-4D97-AF65-F5344CB8AC3E}">
        <p14:creationId xmlns:p14="http://schemas.microsoft.com/office/powerpoint/2010/main" val="141148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8294-BB44-D544-B157-C6BF8179BBE1}"/>
              </a:ext>
            </a:extLst>
          </p:cNvPr>
          <p:cNvSpPr>
            <a:spLocks noGrp="1"/>
          </p:cNvSpPr>
          <p:nvPr>
            <p:ph type="title"/>
          </p:nvPr>
        </p:nvSpPr>
        <p:spPr/>
        <p:txBody>
          <a:bodyPr/>
          <a:lstStyle/>
          <a:p>
            <a:r>
              <a:rPr lang="en-US" dirty="0"/>
              <a:t>Quick example</a:t>
            </a:r>
          </a:p>
        </p:txBody>
      </p:sp>
      <p:sp>
        <p:nvSpPr>
          <p:cNvPr id="3" name="Content Placeholder 2">
            <a:extLst>
              <a:ext uri="{FF2B5EF4-FFF2-40B4-BE49-F238E27FC236}">
                <a16:creationId xmlns:a16="http://schemas.microsoft.com/office/drawing/2014/main" id="{B9B0B330-42E1-0146-974F-07B504DA5440}"/>
              </a:ext>
            </a:extLst>
          </p:cNvPr>
          <p:cNvSpPr>
            <a:spLocks noGrp="1"/>
          </p:cNvSpPr>
          <p:nvPr>
            <p:ph idx="1"/>
          </p:nvPr>
        </p:nvSpPr>
        <p:spPr/>
        <p:txBody>
          <a:bodyPr/>
          <a:lstStyle/>
          <a:p>
            <a:r>
              <a:rPr lang="en-US" dirty="0"/>
              <a:t>Could merge, but here we will manually update master branch</a:t>
            </a:r>
          </a:p>
          <a:p>
            <a:pPr lvl="1"/>
            <a:r>
              <a:rPr lang="en-US" dirty="0"/>
              <a:t>Make sure your branch is up to date in GitHub</a:t>
            </a:r>
          </a:p>
          <a:p>
            <a:pPr lvl="1"/>
            <a:r>
              <a:rPr lang="en-US" dirty="0">
                <a:latin typeface="Calibri" panose="020F0502020204030204" pitchFamily="34" charset="0"/>
                <a:cs typeface="Calibri" panose="020F0502020204030204" pitchFamily="34" charset="0"/>
              </a:rPr>
              <a:t>Check out master</a:t>
            </a:r>
          </a:p>
          <a:p>
            <a:pPr lvl="2"/>
            <a:r>
              <a:rPr lang="en-US" dirty="0">
                <a:latin typeface="Courier" pitchFamily="2" charset="0"/>
                <a:cs typeface="Calibri" panose="020F0502020204030204" pitchFamily="34" charset="0"/>
              </a:rPr>
              <a:t>git checkout master</a:t>
            </a:r>
          </a:p>
          <a:p>
            <a:pPr lvl="1"/>
            <a:r>
              <a:rPr lang="en-US" dirty="0">
                <a:latin typeface="Calibri" panose="020F0502020204030204" pitchFamily="34" charset="0"/>
                <a:cs typeface="Calibri" panose="020F0502020204030204" pitchFamily="34" charset="0"/>
              </a:rPr>
              <a:t>Change files in working directory to be consistent with GitHub</a:t>
            </a:r>
          </a:p>
          <a:p>
            <a:pPr lvl="2"/>
            <a:r>
              <a:rPr lang="en-US" dirty="0">
                <a:latin typeface="Courier" pitchFamily="2" charset="0"/>
                <a:cs typeface="Calibri" panose="020F0502020204030204" pitchFamily="34" charset="0"/>
              </a:rPr>
              <a:t>git fetch</a:t>
            </a:r>
          </a:p>
          <a:p>
            <a:pPr lvl="1"/>
            <a:r>
              <a:rPr lang="en-US" dirty="0">
                <a:latin typeface="Calibri" panose="020F0502020204030204" pitchFamily="34" charset="0"/>
                <a:cs typeface="Calibri" panose="020F0502020204030204" pitchFamily="34" charset="0"/>
              </a:rPr>
              <a:t>Write </a:t>
            </a:r>
            <a:r>
              <a:rPr lang="en-US" i="1" dirty="0">
                <a:latin typeface="Calibri" panose="020F0502020204030204" pitchFamily="34" charset="0"/>
                <a:cs typeface="Calibri" panose="020F0502020204030204" pitchFamily="34" charset="0"/>
              </a:rPr>
              <a:t>working</a:t>
            </a:r>
            <a:r>
              <a:rPr lang="en-US" dirty="0">
                <a:latin typeface="Calibri" panose="020F0502020204030204" pitchFamily="34" charset="0"/>
                <a:cs typeface="Calibri" panose="020F0502020204030204" pitchFamily="34" charset="0"/>
              </a:rPr>
              <a:t> code that you want to push to master and then use same process as before</a:t>
            </a:r>
          </a:p>
        </p:txBody>
      </p:sp>
    </p:spTree>
    <p:extLst>
      <p:ext uri="{BB962C8B-B14F-4D97-AF65-F5344CB8AC3E}">
        <p14:creationId xmlns:p14="http://schemas.microsoft.com/office/powerpoint/2010/main" val="402355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378</Words>
  <Application>Microsoft Macintosh PowerPoint</Application>
  <PresentationFormat>Widescreen</PresentationFormat>
  <Paragraphs>77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vt:lpstr>
      <vt:lpstr>Office Theme</vt:lpstr>
      <vt:lpstr>Intro to Git</vt:lpstr>
      <vt:lpstr>Motivation</vt:lpstr>
      <vt:lpstr>Version Control</vt:lpstr>
      <vt:lpstr>Overarching concept</vt:lpstr>
      <vt:lpstr>Overarching concept</vt:lpstr>
      <vt:lpstr>Visualized differently…</vt:lpstr>
      <vt:lpstr>Quick example</vt:lpstr>
      <vt:lpstr>Quick example</vt:lpstr>
      <vt:lpstr>Quick example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Jay Gupta</dc:creator>
  <cp:lastModifiedBy>Jay Gupta</cp:lastModifiedBy>
  <cp:revision>37</cp:revision>
  <dcterms:created xsi:type="dcterms:W3CDTF">2020-02-25T04:48:06Z</dcterms:created>
  <dcterms:modified xsi:type="dcterms:W3CDTF">2020-02-25T15:44:19Z</dcterms:modified>
</cp:coreProperties>
</file>